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725d1200ca4974" /><Relationship Type="http://schemas.openxmlformats.org/officeDocument/2006/relationships/extended-properties" Target="/docProps/app.xml" Id="R399dd341d4bd42ea" /><Relationship Type="http://schemas.openxmlformats.org/officeDocument/2006/relationships/officeDocument" Target="/ppt/presentation.xml" Id="R0ad5d2605cda426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714488daf7c43a4"/>
  </p:sldMasterIdLst>
  <p:notesMasterIdLst>
    <p:notesMasterId xmlns:r="http://schemas.openxmlformats.org/officeDocument/2006/relationships" r:id="Rffe00f75072d4946"/>
  </p:notesMasterIdLst>
  <p:sldIdLst>
    <p:sldId xmlns:r="http://schemas.openxmlformats.org/officeDocument/2006/relationships" id="256" r:id="R5cb89d086cc64df0"/>
    <p:sldId xmlns:r="http://schemas.openxmlformats.org/officeDocument/2006/relationships" id="257" r:id="Rfa6d81d576a049f5"/>
    <p:sldId xmlns:r="http://schemas.openxmlformats.org/officeDocument/2006/relationships" id="258" r:id="R98af3582374140fa"/>
    <p:sldId xmlns:r="http://schemas.openxmlformats.org/officeDocument/2006/relationships" id="259" r:id="R921d955dde7845ba"/>
    <p:sldId xmlns:r="http://schemas.openxmlformats.org/officeDocument/2006/relationships" id="260" r:id="Reb13c2de08bd4752"/>
    <p:sldId xmlns:r="http://schemas.openxmlformats.org/officeDocument/2006/relationships" id="261" r:id="Raad528e96d744a41"/>
    <p:sldId xmlns:r="http://schemas.openxmlformats.org/officeDocument/2006/relationships" id="262" r:id="Ra014fd37ca3941cd"/>
    <p:sldId xmlns:r="http://schemas.openxmlformats.org/officeDocument/2006/relationships" id="263" r:id="R5edaa88f13024e51"/>
    <p:sldId xmlns:r="http://schemas.openxmlformats.org/officeDocument/2006/relationships" id="264" r:id="R52f8459e83064ed0"/>
    <p:sldId xmlns:r="http://schemas.openxmlformats.org/officeDocument/2006/relationships" id="265" r:id="R5cf027e0b3ff4e95"/>
    <p:sldId xmlns:r="http://schemas.openxmlformats.org/officeDocument/2006/relationships" id="266" r:id="R0ae932d07d694574"/>
    <p:sldId xmlns:r="http://schemas.openxmlformats.org/officeDocument/2006/relationships" id="267" r:id="R873991cd2fbf42f0"/>
    <p:sldId xmlns:r="http://schemas.openxmlformats.org/officeDocument/2006/relationships" id="268" r:id="R1c54b5c8677440f1"/>
    <p:sldId xmlns:r="http://schemas.openxmlformats.org/officeDocument/2006/relationships" id="269" r:id="R36951b6e7bfa46b7"/>
    <p:sldId xmlns:r="http://schemas.openxmlformats.org/officeDocument/2006/relationships" id="270" r:id="Rc3b3c90cc6ad4975"/>
    <p:sldId xmlns:r="http://schemas.openxmlformats.org/officeDocument/2006/relationships" id="271" r:id="R97422580c6294de6"/>
    <p:sldId xmlns:r="http://schemas.openxmlformats.org/officeDocument/2006/relationships" id="272" r:id="R3d6dc5854a574eae"/>
    <p:sldId xmlns:r="http://schemas.openxmlformats.org/officeDocument/2006/relationships" id="273" r:id="Rd5f1907d5956451d"/>
    <p:sldId xmlns:r="http://schemas.openxmlformats.org/officeDocument/2006/relationships" id="274" r:id="R88d81d3cb31a4434"/>
    <p:sldId xmlns:r="http://schemas.openxmlformats.org/officeDocument/2006/relationships" id="275" r:id="R70503024da534ddf"/>
    <p:sldId xmlns:r="http://schemas.openxmlformats.org/officeDocument/2006/relationships" id="276" r:id="R3963cc0371b4469a"/>
    <p:sldId xmlns:r="http://schemas.openxmlformats.org/officeDocument/2006/relationships" id="277" r:id="R4882782193aa41cf"/>
    <p:sldId xmlns:r="http://schemas.openxmlformats.org/officeDocument/2006/relationships" id="278" r:id="Rfbf50202e0bc44ec"/>
    <p:sldId xmlns:r="http://schemas.openxmlformats.org/officeDocument/2006/relationships" id="279" r:id="R68ceb6c7185a4f99"/>
    <p:sldId xmlns:r="http://schemas.openxmlformats.org/officeDocument/2006/relationships" id="280" r:id="R636f93493cb64f76"/>
    <p:sldId xmlns:r="http://schemas.openxmlformats.org/officeDocument/2006/relationships" id="281" r:id="R29c8dea4932e4f1b"/>
    <p:sldId xmlns:r="http://schemas.openxmlformats.org/officeDocument/2006/relationships" id="282" r:id="Ree92d60a728e4c57"/>
    <p:sldId xmlns:r="http://schemas.openxmlformats.org/officeDocument/2006/relationships" id="283" r:id="Rf0c1a91a2baf49d7"/>
    <p:sldId xmlns:r="http://schemas.openxmlformats.org/officeDocument/2006/relationships" id="284" r:id="R1c1d942412594534"/>
    <p:sldId xmlns:r="http://schemas.openxmlformats.org/officeDocument/2006/relationships" id="285" r:id="R8bc4dd23f4f4495e"/>
    <p:sldId xmlns:r="http://schemas.openxmlformats.org/officeDocument/2006/relationships" id="286" r:id="Rbcb1387416db4634"/>
    <p:sldId xmlns:r="http://schemas.openxmlformats.org/officeDocument/2006/relationships" id="287" r:id="R12dd70d53d644370"/>
    <p:sldId xmlns:r="http://schemas.openxmlformats.org/officeDocument/2006/relationships" id="288" r:id="Raf0dbde5b9274da0"/>
    <p:sldId xmlns:r="http://schemas.openxmlformats.org/officeDocument/2006/relationships" id="289" r:id="Rb887d8b5da144779"/>
    <p:sldId xmlns:r="http://schemas.openxmlformats.org/officeDocument/2006/relationships" id="290" r:id="Rb2e0000f85344bb6"/>
    <p:sldId xmlns:r="http://schemas.openxmlformats.org/officeDocument/2006/relationships" id="291" r:id="R863ca7ad9d7a4760"/>
    <p:sldId xmlns:r="http://schemas.openxmlformats.org/officeDocument/2006/relationships" id="292" r:id="Ra9524491e71746fa"/>
    <p:sldId xmlns:r="http://schemas.openxmlformats.org/officeDocument/2006/relationships" id="293" r:id="R493f58757c694ff2"/>
    <p:sldId xmlns:r="http://schemas.openxmlformats.org/officeDocument/2006/relationships" id="294" r:id="R4014b88840c64726"/>
    <p:sldId xmlns:r="http://schemas.openxmlformats.org/officeDocument/2006/relationships" id="295" r:id="R02b696fb80f548e6"/>
    <p:sldId xmlns:r="http://schemas.openxmlformats.org/officeDocument/2006/relationships" id="296" r:id="R69d7adc7b7554151"/>
    <p:sldId xmlns:r="http://schemas.openxmlformats.org/officeDocument/2006/relationships" id="297" r:id="R0e97fc0dd74749a8"/>
    <p:sldId xmlns:r="http://schemas.openxmlformats.org/officeDocument/2006/relationships" id="298" r:id="R03a8727688474708"/>
    <p:sldId xmlns:r="http://schemas.openxmlformats.org/officeDocument/2006/relationships" id="299" r:id="R585ebe7ddd1547d7"/>
    <p:sldId xmlns:r="http://schemas.openxmlformats.org/officeDocument/2006/relationships" id="300" r:id="Rf8413b925ee547b6"/>
    <p:sldId xmlns:r="http://schemas.openxmlformats.org/officeDocument/2006/relationships" id="301" r:id="R500afef19c724706"/>
    <p:sldId xmlns:r="http://schemas.openxmlformats.org/officeDocument/2006/relationships" id="302" r:id="Rc5cf5b6c39d04d31"/>
    <p:sldId xmlns:r="http://schemas.openxmlformats.org/officeDocument/2006/relationships" id="303" r:id="R547946e9446c46da"/>
    <p:sldId xmlns:r="http://schemas.openxmlformats.org/officeDocument/2006/relationships" id="304" r:id="R1c8d9f7bd3564da0"/>
    <p:sldId xmlns:r="http://schemas.openxmlformats.org/officeDocument/2006/relationships" id="305" r:id="R4ba65b4c9bc34f82"/>
    <p:sldId xmlns:r="http://schemas.openxmlformats.org/officeDocument/2006/relationships" id="306" r:id="Reff38acf88874594"/>
    <p:sldId xmlns:r="http://schemas.openxmlformats.org/officeDocument/2006/relationships" id="307" r:id="Reb4ebe1104f6428b"/>
    <p:sldId xmlns:r="http://schemas.openxmlformats.org/officeDocument/2006/relationships" id="308" r:id="R27b455decd254b6c"/>
    <p:sldId xmlns:r="http://schemas.openxmlformats.org/officeDocument/2006/relationships" id="309" r:id="Ra0dcc67fd4914d9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6a7d297b5e1453e" /><Relationship Type="http://schemas.openxmlformats.org/officeDocument/2006/relationships/slideMaster" Target="/ppt/slideMasters/slideMaster1.xml" Id="R1714488daf7c43a4" /><Relationship Type="http://schemas.openxmlformats.org/officeDocument/2006/relationships/notesMaster" Target="/ppt/notesMasters/notesMaster1.xml" Id="Rffe00f75072d4946" /><Relationship Type="http://schemas.openxmlformats.org/officeDocument/2006/relationships/presProps" Target="/ppt/presProps.xml" Id="Re7d31836bf094c33" /><Relationship Type="http://schemas.openxmlformats.org/officeDocument/2006/relationships/tableStyles" Target="/ppt/tableStyles.xml" Id="R091835ccd2d9490e" /><Relationship Type="http://schemas.openxmlformats.org/officeDocument/2006/relationships/slide" Target="/ppt/slides/slide1.xml" Id="R5cb89d086cc64df0" /><Relationship Type="http://schemas.openxmlformats.org/officeDocument/2006/relationships/slide" Target="/ppt/slides/slide2.xml" Id="Rfa6d81d576a049f5" /><Relationship Type="http://schemas.openxmlformats.org/officeDocument/2006/relationships/slide" Target="/ppt/slides/slide3.xml" Id="R98af3582374140fa" /><Relationship Type="http://schemas.openxmlformats.org/officeDocument/2006/relationships/slide" Target="/ppt/slides/slide4.xml" Id="R921d955dde7845ba" /><Relationship Type="http://schemas.openxmlformats.org/officeDocument/2006/relationships/slide" Target="/ppt/slides/slide5.xml" Id="Reb13c2de08bd4752" /><Relationship Type="http://schemas.openxmlformats.org/officeDocument/2006/relationships/slide" Target="/ppt/slides/slide6.xml" Id="Raad528e96d744a41" /><Relationship Type="http://schemas.openxmlformats.org/officeDocument/2006/relationships/slide" Target="/ppt/slides/slide7.xml" Id="Ra014fd37ca3941cd" /><Relationship Type="http://schemas.openxmlformats.org/officeDocument/2006/relationships/slide" Target="/ppt/slides/slide8.xml" Id="R5edaa88f13024e51" /><Relationship Type="http://schemas.openxmlformats.org/officeDocument/2006/relationships/slide" Target="/ppt/slides/slide9.xml" Id="R52f8459e83064ed0" /><Relationship Type="http://schemas.openxmlformats.org/officeDocument/2006/relationships/slide" Target="/ppt/slides/slide10.xml" Id="R5cf027e0b3ff4e95" /><Relationship Type="http://schemas.openxmlformats.org/officeDocument/2006/relationships/slide" Target="/ppt/slides/slide11.xml" Id="R0ae932d07d694574" /><Relationship Type="http://schemas.openxmlformats.org/officeDocument/2006/relationships/slide" Target="/ppt/slides/slide12.xml" Id="R873991cd2fbf42f0" /><Relationship Type="http://schemas.openxmlformats.org/officeDocument/2006/relationships/slide" Target="/ppt/slides/slide13.xml" Id="R1c54b5c8677440f1" /><Relationship Type="http://schemas.openxmlformats.org/officeDocument/2006/relationships/slide" Target="/ppt/slides/slide14.xml" Id="R36951b6e7bfa46b7" /><Relationship Type="http://schemas.openxmlformats.org/officeDocument/2006/relationships/slide" Target="/ppt/slides/slide15.xml" Id="Rc3b3c90cc6ad4975" /><Relationship Type="http://schemas.openxmlformats.org/officeDocument/2006/relationships/slide" Target="/ppt/slides/slide16.xml" Id="R97422580c6294de6" /><Relationship Type="http://schemas.openxmlformats.org/officeDocument/2006/relationships/slide" Target="/ppt/slides/slide17.xml" Id="R3d6dc5854a574eae" /><Relationship Type="http://schemas.openxmlformats.org/officeDocument/2006/relationships/slide" Target="/ppt/slides/slide18.xml" Id="Rd5f1907d5956451d" /><Relationship Type="http://schemas.openxmlformats.org/officeDocument/2006/relationships/slide" Target="/ppt/slides/slide19.xml" Id="R88d81d3cb31a4434" /><Relationship Type="http://schemas.openxmlformats.org/officeDocument/2006/relationships/slide" Target="/ppt/slides/slide20.xml" Id="R70503024da534ddf" /><Relationship Type="http://schemas.openxmlformats.org/officeDocument/2006/relationships/slide" Target="/ppt/slides/slide21.xml" Id="R3963cc0371b4469a" /><Relationship Type="http://schemas.openxmlformats.org/officeDocument/2006/relationships/slide" Target="/ppt/slides/slide22.xml" Id="R4882782193aa41cf" /><Relationship Type="http://schemas.openxmlformats.org/officeDocument/2006/relationships/slide" Target="/ppt/slides/slide23.xml" Id="Rfbf50202e0bc44ec" /><Relationship Type="http://schemas.openxmlformats.org/officeDocument/2006/relationships/slide" Target="/ppt/slides/slide24.xml" Id="R68ceb6c7185a4f99" /><Relationship Type="http://schemas.openxmlformats.org/officeDocument/2006/relationships/slide" Target="/ppt/slides/slide25.xml" Id="R636f93493cb64f76" /><Relationship Type="http://schemas.openxmlformats.org/officeDocument/2006/relationships/slide" Target="/ppt/slides/slide26.xml" Id="R29c8dea4932e4f1b" /><Relationship Type="http://schemas.openxmlformats.org/officeDocument/2006/relationships/slide" Target="/ppt/slides/slide27.xml" Id="Ree92d60a728e4c57" /><Relationship Type="http://schemas.openxmlformats.org/officeDocument/2006/relationships/slide" Target="/ppt/slides/slide28.xml" Id="Rf0c1a91a2baf49d7" /><Relationship Type="http://schemas.openxmlformats.org/officeDocument/2006/relationships/slide" Target="/ppt/slides/slide29.xml" Id="R1c1d942412594534" /><Relationship Type="http://schemas.openxmlformats.org/officeDocument/2006/relationships/slide" Target="/ppt/slides/slide30.xml" Id="R8bc4dd23f4f4495e" /><Relationship Type="http://schemas.openxmlformats.org/officeDocument/2006/relationships/slide" Target="/ppt/slides/slide31.xml" Id="Rbcb1387416db4634" /><Relationship Type="http://schemas.openxmlformats.org/officeDocument/2006/relationships/slide" Target="/ppt/slides/slide32.xml" Id="R12dd70d53d644370" /><Relationship Type="http://schemas.openxmlformats.org/officeDocument/2006/relationships/slide" Target="/ppt/slides/slide33.xml" Id="Raf0dbde5b9274da0" /><Relationship Type="http://schemas.openxmlformats.org/officeDocument/2006/relationships/slide" Target="/ppt/slides/slide34.xml" Id="Rb887d8b5da144779" /><Relationship Type="http://schemas.openxmlformats.org/officeDocument/2006/relationships/slide" Target="/ppt/slides/slide35.xml" Id="Rb2e0000f85344bb6" /><Relationship Type="http://schemas.openxmlformats.org/officeDocument/2006/relationships/slide" Target="/ppt/slides/slide36.xml" Id="R863ca7ad9d7a4760" /><Relationship Type="http://schemas.openxmlformats.org/officeDocument/2006/relationships/slide" Target="/ppt/slides/slide37.xml" Id="Ra9524491e71746fa" /><Relationship Type="http://schemas.openxmlformats.org/officeDocument/2006/relationships/slide" Target="/ppt/slides/slide38.xml" Id="R493f58757c694ff2" /><Relationship Type="http://schemas.openxmlformats.org/officeDocument/2006/relationships/slide" Target="/ppt/slides/slide39.xml" Id="R4014b88840c64726" /><Relationship Type="http://schemas.openxmlformats.org/officeDocument/2006/relationships/slide" Target="/ppt/slides/slide40.xml" Id="R02b696fb80f548e6" /><Relationship Type="http://schemas.openxmlformats.org/officeDocument/2006/relationships/slide" Target="/ppt/slides/slide41.xml" Id="R69d7adc7b7554151" /><Relationship Type="http://schemas.openxmlformats.org/officeDocument/2006/relationships/slide" Target="/ppt/slides/slide42.xml" Id="R0e97fc0dd74749a8" /><Relationship Type="http://schemas.openxmlformats.org/officeDocument/2006/relationships/slide" Target="/ppt/slides/slide43.xml" Id="R03a8727688474708" /><Relationship Type="http://schemas.openxmlformats.org/officeDocument/2006/relationships/slide" Target="/ppt/slides/slide44.xml" Id="R585ebe7ddd1547d7" /><Relationship Type="http://schemas.openxmlformats.org/officeDocument/2006/relationships/slide" Target="/ppt/slides/slide45.xml" Id="Rf8413b925ee547b6" /><Relationship Type="http://schemas.openxmlformats.org/officeDocument/2006/relationships/slide" Target="/ppt/slides/slide46.xml" Id="R500afef19c724706" /><Relationship Type="http://schemas.openxmlformats.org/officeDocument/2006/relationships/slide" Target="/ppt/slides/slide47.xml" Id="Rc5cf5b6c39d04d31" /><Relationship Type="http://schemas.openxmlformats.org/officeDocument/2006/relationships/slide" Target="/ppt/slides/slide48.xml" Id="R547946e9446c46da" /><Relationship Type="http://schemas.openxmlformats.org/officeDocument/2006/relationships/slide" Target="/ppt/slides/slide49.xml" Id="R1c8d9f7bd3564da0" /><Relationship Type="http://schemas.openxmlformats.org/officeDocument/2006/relationships/slide" Target="/ppt/slides/slide50.xml" Id="R4ba65b4c9bc34f82" /><Relationship Type="http://schemas.openxmlformats.org/officeDocument/2006/relationships/slide" Target="/ppt/slides/slide51.xml" Id="Reff38acf88874594" /><Relationship Type="http://schemas.openxmlformats.org/officeDocument/2006/relationships/slide" Target="/ppt/slides/slide52.xml" Id="Reb4ebe1104f6428b" /><Relationship Type="http://schemas.openxmlformats.org/officeDocument/2006/relationships/slide" Target="/ppt/slides/slide53.xml" Id="R27b455decd254b6c" /><Relationship Type="http://schemas.openxmlformats.org/officeDocument/2006/relationships/slide" Target="/ppt/slides/slide54.xml" Id="Ra0dcc67fd4914d9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d969e42292c45b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c480d4dfb6b42c9" /><Relationship Type="http://schemas.openxmlformats.org/officeDocument/2006/relationships/notesMaster" Target="/ppt/notesMasters/notesMaster1.xml" Id="R23e8921d6e1e4e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25a61302fb74a6b" /><Relationship Type="http://schemas.openxmlformats.org/officeDocument/2006/relationships/notesMaster" Target="/ppt/notesMasters/notesMaster1.xml" Id="R9932263d263b40c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8812065145245b8" /><Relationship Type="http://schemas.openxmlformats.org/officeDocument/2006/relationships/notesMaster" Target="/ppt/notesMasters/notesMaster1.xml" Id="R029a2f1b0e0f48c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31abaaa6e354dbb" /><Relationship Type="http://schemas.openxmlformats.org/officeDocument/2006/relationships/notesMaster" Target="/ppt/notesMasters/notesMaster1.xml" Id="Rd55b247cffc24b4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797f7247bec4dc8" /><Relationship Type="http://schemas.openxmlformats.org/officeDocument/2006/relationships/notesMaster" Target="/ppt/notesMasters/notesMaster1.xml" Id="R16e6781ac5de403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198fb1ff9ab4062" /><Relationship Type="http://schemas.openxmlformats.org/officeDocument/2006/relationships/notesMaster" Target="/ppt/notesMasters/notesMaster1.xml" Id="R001b1c1607c04f5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955dcac12db4a83" /><Relationship Type="http://schemas.openxmlformats.org/officeDocument/2006/relationships/notesMaster" Target="/ppt/notesMasters/notesMaster1.xml" Id="R0655bb82848441b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b88ec6648eb4ebd" /><Relationship Type="http://schemas.openxmlformats.org/officeDocument/2006/relationships/notesMaster" Target="/ppt/notesMasters/notesMaster1.xml" Id="R1467b2a8d09b446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6a84d59bec54a14" /><Relationship Type="http://schemas.openxmlformats.org/officeDocument/2006/relationships/notesMaster" Target="/ppt/notesMasters/notesMaster1.xml" Id="R650bf8d1e5e346d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b75659e64274e0b" /><Relationship Type="http://schemas.openxmlformats.org/officeDocument/2006/relationships/notesMaster" Target="/ppt/notesMasters/notesMaster1.xml" Id="Ra6068d0662ed496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b8db1079c374718" /><Relationship Type="http://schemas.openxmlformats.org/officeDocument/2006/relationships/notesMaster" Target="/ppt/notesMasters/notesMaster1.xml" Id="R89ac9c4b8292457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0093d1be0548a7" /><Relationship Type="http://schemas.openxmlformats.org/officeDocument/2006/relationships/notesMaster" Target="/ppt/notesMasters/notesMaster1.xml" Id="Rff6357b572d445e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21d3249ab2a4ecb" /><Relationship Type="http://schemas.openxmlformats.org/officeDocument/2006/relationships/notesMaster" Target="/ppt/notesMasters/notesMaster1.xml" Id="R67e70c8a270141e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d80d90423d044b0" /><Relationship Type="http://schemas.openxmlformats.org/officeDocument/2006/relationships/notesMaster" Target="/ppt/notesMasters/notesMaster1.xml" Id="Rc38ba46be83d41b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c411727b4554b15" /><Relationship Type="http://schemas.openxmlformats.org/officeDocument/2006/relationships/notesMaster" Target="/ppt/notesMasters/notesMaster1.xml" Id="R33bc3fb7ac844f6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4990e88cb744363" /><Relationship Type="http://schemas.openxmlformats.org/officeDocument/2006/relationships/notesMaster" Target="/ppt/notesMasters/notesMaster1.xml" Id="Rd708700eab0b4a4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9d6683394fe4508" /><Relationship Type="http://schemas.openxmlformats.org/officeDocument/2006/relationships/notesMaster" Target="/ppt/notesMasters/notesMaster1.xml" Id="Rddcce7f83bc64ed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76173efc4fe455b" /><Relationship Type="http://schemas.openxmlformats.org/officeDocument/2006/relationships/notesMaster" Target="/ppt/notesMasters/notesMaster1.xml" Id="R6ee191794c704ba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ac0fd2ea33147a1" /><Relationship Type="http://schemas.openxmlformats.org/officeDocument/2006/relationships/notesMaster" Target="/ppt/notesMasters/notesMaster1.xml" Id="Rfa6e929d97324ef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af6f557e4fe4a24" /><Relationship Type="http://schemas.openxmlformats.org/officeDocument/2006/relationships/notesMaster" Target="/ppt/notesMasters/notesMaster1.xml" Id="Re77a51d853d2464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3fccfd1becc4b72" /><Relationship Type="http://schemas.openxmlformats.org/officeDocument/2006/relationships/notesMaster" Target="/ppt/notesMasters/notesMaster1.xml" Id="R3a4c55979d214b5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997cfe669cb49c9" /><Relationship Type="http://schemas.openxmlformats.org/officeDocument/2006/relationships/notesMaster" Target="/ppt/notesMasters/notesMaster1.xml" Id="R8cfdeb75a405479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883a8c8a66748d1" /><Relationship Type="http://schemas.openxmlformats.org/officeDocument/2006/relationships/notesMaster" Target="/ppt/notesMasters/notesMaster1.xml" Id="R4802384ba9574b0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be56defaceb4020" /><Relationship Type="http://schemas.openxmlformats.org/officeDocument/2006/relationships/notesMaster" Target="/ppt/notesMasters/notesMaster1.xml" Id="Rd00658dbf27844b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ca688989f3d4af6" /><Relationship Type="http://schemas.openxmlformats.org/officeDocument/2006/relationships/notesMaster" Target="/ppt/notesMasters/notesMaster1.xml" Id="R94f666ae198c409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1e01289c1cf4ad1" /><Relationship Type="http://schemas.openxmlformats.org/officeDocument/2006/relationships/notesMaster" Target="/ppt/notesMasters/notesMaster1.xml" Id="R5faead95ebc5456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d47cbc1a4c24a4c" /><Relationship Type="http://schemas.openxmlformats.org/officeDocument/2006/relationships/notesMaster" Target="/ppt/notesMasters/notesMaster1.xml" Id="Re4b01faa3e5242b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e81a87e93234dc8" /><Relationship Type="http://schemas.openxmlformats.org/officeDocument/2006/relationships/notesMaster" Target="/ppt/notesMasters/notesMaster1.xml" Id="Rfe4ff8aa713a49b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2f6c0e341744436" /><Relationship Type="http://schemas.openxmlformats.org/officeDocument/2006/relationships/notesMaster" Target="/ppt/notesMasters/notesMaster1.xml" Id="R4e538cb2c8c7424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a7ff1bb51c441d8" /><Relationship Type="http://schemas.openxmlformats.org/officeDocument/2006/relationships/notesMaster" Target="/ppt/notesMasters/notesMaster1.xml" Id="Rc53efe2f36f04f9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7499eb282c145de" /><Relationship Type="http://schemas.openxmlformats.org/officeDocument/2006/relationships/notesMaster" Target="/ppt/notesMasters/notesMaster1.xml" Id="R77547b3522d14dd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81bbf70d82054e32" /><Relationship Type="http://schemas.openxmlformats.org/officeDocument/2006/relationships/notesMaster" Target="/ppt/notesMasters/notesMaster1.xml" Id="R05ae58ec4be741e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5ead11ef49c4502" /><Relationship Type="http://schemas.openxmlformats.org/officeDocument/2006/relationships/notesMaster" Target="/ppt/notesMasters/notesMaster1.xml" Id="Rab165ecf678b41d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d1f09d26e0543ee" /><Relationship Type="http://schemas.openxmlformats.org/officeDocument/2006/relationships/notesMaster" Target="/ppt/notesMasters/notesMaster1.xml" Id="R4194d0712cb14a28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bd3135be3134ca7" /><Relationship Type="http://schemas.openxmlformats.org/officeDocument/2006/relationships/notesMaster" Target="/ppt/notesMasters/notesMaster1.xml" Id="Rb89ea017195d48da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2fefd7c2f83c4984" /><Relationship Type="http://schemas.openxmlformats.org/officeDocument/2006/relationships/notesMaster" Target="/ppt/notesMasters/notesMaster1.xml" Id="R92774601371d454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b57b26c8bfb41a3" /><Relationship Type="http://schemas.openxmlformats.org/officeDocument/2006/relationships/notesMaster" Target="/ppt/notesMasters/notesMaster1.xml" Id="Rc898482ad7bb427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42c9bdd89b54fb8" /><Relationship Type="http://schemas.openxmlformats.org/officeDocument/2006/relationships/notesMaster" Target="/ppt/notesMasters/notesMaster1.xml" Id="R4cb3384d86364a9f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f8455a4daf0445e4" /><Relationship Type="http://schemas.openxmlformats.org/officeDocument/2006/relationships/notesMaster" Target="/ppt/notesMasters/notesMaster1.xml" Id="R7ea1fae6211b4d5d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ea9ab87afb8492a" /><Relationship Type="http://schemas.openxmlformats.org/officeDocument/2006/relationships/notesMaster" Target="/ppt/notesMasters/notesMaster1.xml" Id="R13f532d1e0ee41de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629a5b1af73e4f02" /><Relationship Type="http://schemas.openxmlformats.org/officeDocument/2006/relationships/notesMaster" Target="/ppt/notesMasters/notesMaster1.xml" Id="R3acbdd85670f418e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d91ea7011c934745" /><Relationship Type="http://schemas.openxmlformats.org/officeDocument/2006/relationships/notesMaster" Target="/ppt/notesMasters/notesMaster1.xml" Id="R9a3a3bdc773d4a8c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9d028412aec1490c" /><Relationship Type="http://schemas.openxmlformats.org/officeDocument/2006/relationships/notesMaster" Target="/ppt/notesMasters/notesMaster1.xml" Id="Rb01ed03d6c1f4863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63514f2b8c4042d3" /><Relationship Type="http://schemas.openxmlformats.org/officeDocument/2006/relationships/notesMaster" Target="/ppt/notesMasters/notesMaster1.xml" Id="Rc58e170e45eb448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af8fdb2a9e5f4196" /><Relationship Type="http://schemas.openxmlformats.org/officeDocument/2006/relationships/notesMaster" Target="/ppt/notesMasters/notesMaster1.xml" Id="Ra9786063048649df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0e1a835429e4d81" /><Relationship Type="http://schemas.openxmlformats.org/officeDocument/2006/relationships/notesMaster" Target="/ppt/notesMasters/notesMaster1.xml" Id="Rb0be32a6f45742b6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380c2cf42d2d4a8d" /><Relationship Type="http://schemas.openxmlformats.org/officeDocument/2006/relationships/notesMaster" Target="/ppt/notesMasters/notesMaster1.xml" Id="Rd960bb73fa814188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60b94c61922f4b5e" /><Relationship Type="http://schemas.openxmlformats.org/officeDocument/2006/relationships/notesMaster" Target="/ppt/notesMasters/notesMaster1.xml" Id="R0e40f402417b4208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b5ed675f4e164783" /><Relationship Type="http://schemas.openxmlformats.org/officeDocument/2006/relationships/notesMaster" Target="/ppt/notesMasters/notesMaster1.xml" Id="Ra7e3bd4ffcdc4647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30ef3cc4bca840ed" /><Relationship Type="http://schemas.openxmlformats.org/officeDocument/2006/relationships/notesMaster" Target="/ppt/notesMasters/notesMaster1.xml" Id="Ra0b369d39b3446f6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8783f5d6f5640b9" /><Relationship Type="http://schemas.openxmlformats.org/officeDocument/2006/relationships/notesMaster" Target="/ppt/notesMasters/notesMaster1.xml" Id="R8d13902353924798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01280868da94bea" /><Relationship Type="http://schemas.openxmlformats.org/officeDocument/2006/relationships/notesMaster" Target="/ppt/notesMasters/notesMaster1.xml" Id="R1b0ba870e16f44ad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31c599facbaf4fec" /><Relationship Type="http://schemas.openxmlformats.org/officeDocument/2006/relationships/notesMaster" Target="/ppt/notesMasters/notesMaster1.xml" Id="R27b0bf6d7e9f4311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fa45a19921b54fed" /><Relationship Type="http://schemas.openxmlformats.org/officeDocument/2006/relationships/notesMaster" Target="/ppt/notesMasters/notesMaster1.xml" Id="R826965259fab4e7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Cyfeiriad Beiblaidd: Rhufeiniaid 15:7.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A.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Cyfeiriad Beiblaidd: Luc 2:19.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B.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Cyfeiriad Beiblaidd: Mathew 5:14, 16.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38, sesiwn C.</a:t>
            </a:r>
          </a:p>
          <a:p xmlns:a="http://schemas.openxmlformats.org/drawingml/2006/main">
            <a:r>
              <a:t>Ffynhonnell: Cae_Top_38_Week_Three_Session_Worship_Plan.xlsx, wythnos 38.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https://ebible.org/eng-web/LUK02.htm</a:t>
            </a:r>
          </a:p>
          <a:p xmlns:a="http://schemas.openxmlformats.org/drawingml/2006/main">
            <a:r>
              <a:t>https://ebible.org/eng-web/MAT05.htm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e4a1c6d3d447e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9d3bc375ca0445f" /><Relationship Type="http://schemas.openxmlformats.org/officeDocument/2006/relationships/slideLayout" Target="/ppt/slideLayouts/slideLayout1.xml" Id="Rb23c618fddf14cd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23c618fddf14cd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7498c503b34d13" /><Relationship Type="http://schemas.openxmlformats.org/officeDocument/2006/relationships/notesSlide" Target="/ppt/notesSlides/notesSlide1.xml" Id="Redc444c3665544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4716cff9fc4942" /><Relationship Type="http://schemas.openxmlformats.org/officeDocument/2006/relationships/notesSlide" Target="/ppt/notesSlides/notesSlide2.xml" Id="R54cc3e31a1844d5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37b6ccbe0649f9" /><Relationship Type="http://schemas.openxmlformats.org/officeDocument/2006/relationships/notesSlide" Target="/ppt/notesSlides/notesSlide3.xml" Id="R00d88f56ded24d3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3b9f1750404b42" /><Relationship Type="http://schemas.openxmlformats.org/officeDocument/2006/relationships/notesSlide" Target="/ppt/notesSlides/notesSlide4.xml" Id="R5313dfee187f41c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7b1dd95e9948d4" /><Relationship Type="http://schemas.openxmlformats.org/officeDocument/2006/relationships/image" Target="/ppt/media/image.png" Id="R0f39a33e5cb84a6f" /><Relationship Type="http://schemas.openxmlformats.org/officeDocument/2006/relationships/notesSlide" Target="/ppt/notesSlides/notesSlide5.xml" Id="R5f4befd0e07e40c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9f8c2674ce448e" /><Relationship Type="http://schemas.openxmlformats.org/officeDocument/2006/relationships/notesSlide" Target="/ppt/notesSlides/notesSlide6.xml" Id="R2bf3859bffb247b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de9a12a4744d0e" /><Relationship Type="http://schemas.openxmlformats.org/officeDocument/2006/relationships/notesSlide" Target="/ppt/notesSlides/notesSlide7.xml" Id="R351a0888b2104b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4af41b6cd74c8c" /><Relationship Type="http://schemas.openxmlformats.org/officeDocument/2006/relationships/image" Target="/ppt/media/image2.png" Id="Rcab814fc67534dee" /><Relationship Type="http://schemas.openxmlformats.org/officeDocument/2006/relationships/notesSlide" Target="/ppt/notesSlides/notesSlide8.xml" Id="Rd5157a55cef04b3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d715b314244080" /><Relationship Type="http://schemas.openxmlformats.org/officeDocument/2006/relationships/notesSlide" Target="/ppt/notesSlides/notesSlide9.xml" Id="R802a984a41614f6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41acd4511648eb" /><Relationship Type="http://schemas.openxmlformats.org/officeDocument/2006/relationships/image" Target="/ppt/media/image3.png" Id="R6ab8e3a268d948d1" /><Relationship Type="http://schemas.openxmlformats.org/officeDocument/2006/relationships/notesSlide" Target="/ppt/notesSlides/notesSlide10.xml" Id="R78f8fe24a5e04fa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01fe34a8284bc5" /><Relationship Type="http://schemas.openxmlformats.org/officeDocument/2006/relationships/notesSlide" Target="/ppt/notesSlides/notesSlide11.xml" Id="R25a0a7d6ed6a4bd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0000e0fd774780" /><Relationship Type="http://schemas.openxmlformats.org/officeDocument/2006/relationships/notesSlide" Target="/ppt/notesSlides/notesSlide12.xml" Id="Re8c444329b13425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d596adca3048ee" /><Relationship Type="http://schemas.openxmlformats.org/officeDocument/2006/relationships/notesSlide" Target="/ppt/notesSlides/notesSlide13.xml" Id="R31994f5ce2f9473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674e9621ce4247" /><Relationship Type="http://schemas.openxmlformats.org/officeDocument/2006/relationships/notesSlide" Target="/ppt/notesSlides/notesSlide14.xml" Id="Ra18810aad6ca442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fcf4fcdf574524" /><Relationship Type="http://schemas.openxmlformats.org/officeDocument/2006/relationships/notesSlide" Target="/ppt/notesSlides/notesSlide15.xml" Id="R4380c4021ad147b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3242523c10409d" /><Relationship Type="http://schemas.openxmlformats.org/officeDocument/2006/relationships/notesSlide" Target="/ppt/notesSlides/notesSlide16.xml" Id="Rdb04ab51623c4d9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df396527fe4741" /><Relationship Type="http://schemas.openxmlformats.org/officeDocument/2006/relationships/notesSlide" Target="/ppt/notesSlides/notesSlide17.xml" Id="R9023ad169f1c443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2a36df17bc4430" /><Relationship Type="http://schemas.openxmlformats.org/officeDocument/2006/relationships/notesSlide" Target="/ppt/notesSlides/notesSlide18.xml" Id="R7ec8d2d17f1547e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ae4788b97944e2" /><Relationship Type="http://schemas.openxmlformats.org/officeDocument/2006/relationships/notesSlide" Target="/ppt/notesSlides/notesSlide19.xml" Id="Rb84c84d7f4cc4d7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0df43d23bb49e2" /><Relationship Type="http://schemas.openxmlformats.org/officeDocument/2006/relationships/notesSlide" Target="/ppt/notesSlides/notesSlide20.xml" Id="R9bbae0419a30436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02be979de74496" /><Relationship Type="http://schemas.openxmlformats.org/officeDocument/2006/relationships/notesSlide" Target="/ppt/notesSlides/notesSlide21.xml" Id="Rd36a15b039b14ea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81c97a398c481b" /><Relationship Type="http://schemas.openxmlformats.org/officeDocument/2006/relationships/image" Target="/ppt/media/image4.png" Id="R4df8e5a49f114950" /><Relationship Type="http://schemas.openxmlformats.org/officeDocument/2006/relationships/notesSlide" Target="/ppt/notesSlides/notesSlide22.xml" Id="Rf5c8f975f063411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d7dcd76d984567" /><Relationship Type="http://schemas.openxmlformats.org/officeDocument/2006/relationships/notesSlide" Target="/ppt/notesSlides/notesSlide23.xml" Id="R1573919a2d224ca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a107bd2e494de7" /><Relationship Type="http://schemas.openxmlformats.org/officeDocument/2006/relationships/notesSlide" Target="/ppt/notesSlides/notesSlide24.xml" Id="R3bd8e24036064ec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4bb18d3a3d4c45" /><Relationship Type="http://schemas.openxmlformats.org/officeDocument/2006/relationships/image" Target="/ppt/media/image5.png" Id="R8de4ff4bbda748a3" /><Relationship Type="http://schemas.openxmlformats.org/officeDocument/2006/relationships/notesSlide" Target="/ppt/notesSlides/notesSlide25.xml" Id="Rbe9543646a7e4ba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dfe22d214c4d50" /><Relationship Type="http://schemas.openxmlformats.org/officeDocument/2006/relationships/notesSlide" Target="/ppt/notesSlides/notesSlide26.xml" Id="Rf40950aaa2714b8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8b3d7c35294df3" /><Relationship Type="http://schemas.openxmlformats.org/officeDocument/2006/relationships/image" Target="/ppt/media/image6.png" Id="R97ebfc6bf63f4804" /><Relationship Type="http://schemas.openxmlformats.org/officeDocument/2006/relationships/notesSlide" Target="/ppt/notesSlides/notesSlide27.xml" Id="R635484ad607f4a0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bb80a2bd6b499b" /><Relationship Type="http://schemas.openxmlformats.org/officeDocument/2006/relationships/notesSlide" Target="/ppt/notesSlides/notesSlide28.xml" Id="Rf35b39b6350045f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4bb6316b64464e" /><Relationship Type="http://schemas.openxmlformats.org/officeDocument/2006/relationships/notesSlide" Target="/ppt/notesSlides/notesSlide29.xml" Id="Rf8c842d554e44d9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8db40d0d7541e6" /><Relationship Type="http://schemas.openxmlformats.org/officeDocument/2006/relationships/notesSlide" Target="/ppt/notesSlides/notesSlide30.xml" Id="Rfa8d71f97a19458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59b03a9f354456" /><Relationship Type="http://schemas.openxmlformats.org/officeDocument/2006/relationships/notesSlide" Target="/ppt/notesSlides/notesSlide31.xml" Id="Rec3c908abaaf44f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03c90f37114c8c" /><Relationship Type="http://schemas.openxmlformats.org/officeDocument/2006/relationships/notesSlide" Target="/ppt/notesSlides/notesSlide32.xml" Id="R7771f013455d4a0f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9e88f2500143d8" /><Relationship Type="http://schemas.openxmlformats.org/officeDocument/2006/relationships/notesSlide" Target="/ppt/notesSlides/notesSlide33.xml" Id="R797f8da17c4041c5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191eca87c74f3a" /><Relationship Type="http://schemas.openxmlformats.org/officeDocument/2006/relationships/notesSlide" Target="/ppt/notesSlides/notesSlide34.xml" Id="R38d18c78ec8f42a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b0901b3ea34d13" /><Relationship Type="http://schemas.openxmlformats.org/officeDocument/2006/relationships/notesSlide" Target="/ppt/notesSlides/notesSlide35.xml" Id="R7260cfb52dd24fc8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24a0c663a044fb" /><Relationship Type="http://schemas.openxmlformats.org/officeDocument/2006/relationships/notesSlide" Target="/ppt/notesSlides/notesSlide36.xml" Id="Rd70e5403b6be4829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e393421bc340e9" /><Relationship Type="http://schemas.openxmlformats.org/officeDocument/2006/relationships/notesSlide" Target="/ppt/notesSlides/notesSlide37.xml" Id="Re9bf1c70f4a9445e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29594cf2f5419a" /><Relationship Type="http://schemas.openxmlformats.org/officeDocument/2006/relationships/notesSlide" Target="/ppt/notesSlides/notesSlide38.xml" Id="R40754e918d24435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54e94273c942fc" /><Relationship Type="http://schemas.openxmlformats.org/officeDocument/2006/relationships/image" Target="/ppt/media/image7.png" Id="R8e62b489c7c64b43" /><Relationship Type="http://schemas.openxmlformats.org/officeDocument/2006/relationships/notesSlide" Target="/ppt/notesSlides/notesSlide39.xml" Id="R9eb5327b053341f3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f6a6e8427848f7" /><Relationship Type="http://schemas.openxmlformats.org/officeDocument/2006/relationships/notesSlide" Target="/ppt/notesSlides/notesSlide40.xml" Id="R78a7f16f22de4df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cec88b15764a66" /><Relationship Type="http://schemas.openxmlformats.org/officeDocument/2006/relationships/notesSlide" Target="/ppt/notesSlides/notesSlide41.xml" Id="R9e9ca41adcec4a4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793f32450f4d53" /><Relationship Type="http://schemas.openxmlformats.org/officeDocument/2006/relationships/image" Target="/ppt/media/image8.png" Id="R519119e9af994adf" /><Relationship Type="http://schemas.openxmlformats.org/officeDocument/2006/relationships/notesSlide" Target="/ppt/notesSlides/notesSlide42.xml" Id="R343f68c5728a495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7a4b99e73a4a19" /><Relationship Type="http://schemas.openxmlformats.org/officeDocument/2006/relationships/notesSlide" Target="/ppt/notesSlides/notesSlide43.xml" Id="Rc5b1f8cc417542aa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3acbac67a74158" /><Relationship Type="http://schemas.openxmlformats.org/officeDocument/2006/relationships/image" Target="/ppt/media/image9.png" Id="R2621feb9991d4748" /><Relationship Type="http://schemas.openxmlformats.org/officeDocument/2006/relationships/notesSlide" Target="/ppt/notesSlides/notesSlide44.xml" Id="R1781ae823f104bd4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f1fa0bcfd84b7f" /><Relationship Type="http://schemas.openxmlformats.org/officeDocument/2006/relationships/notesSlide" Target="/ppt/notesSlides/notesSlide45.xml" Id="Rf499fcf835eb44a9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7ca56192fb49fa" /><Relationship Type="http://schemas.openxmlformats.org/officeDocument/2006/relationships/notesSlide" Target="/ppt/notesSlides/notesSlide46.xml" Id="Rfe5b504b80e84616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38f0dce61e4167" /><Relationship Type="http://schemas.openxmlformats.org/officeDocument/2006/relationships/notesSlide" Target="/ppt/notesSlides/notesSlide47.xml" Id="Rca4eb4d342c24bf9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540b505ee44485" /><Relationship Type="http://schemas.openxmlformats.org/officeDocument/2006/relationships/notesSlide" Target="/ppt/notesSlides/notesSlide48.xml" Id="R62e40126df2449a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506925dfd84bc5" /><Relationship Type="http://schemas.openxmlformats.org/officeDocument/2006/relationships/notesSlide" Target="/ppt/notesSlides/notesSlide49.xml" Id="R1dacd9693cda46a4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553a2f77d84e21" /><Relationship Type="http://schemas.openxmlformats.org/officeDocument/2006/relationships/notesSlide" Target="/ppt/notesSlides/notesSlide50.xml" Id="R45c34ac5854b40be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1494fea09e4a43" /><Relationship Type="http://schemas.openxmlformats.org/officeDocument/2006/relationships/notesSlide" Target="/ppt/notesSlides/notesSlide51.xml" Id="R85794ed65b6f473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7cb4b4233942d5" /><Relationship Type="http://schemas.openxmlformats.org/officeDocument/2006/relationships/notesSlide" Target="/ppt/notesSlides/notesSlide52.xml" Id="Re2e4512b850a462d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7ccd96950b4f1c" /><Relationship Type="http://schemas.openxmlformats.org/officeDocument/2006/relationships/notesSlide" Target="/ppt/notesSlides/notesSlide53.xml" Id="Rf2b3ed76b4914fc0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f33f09a3f6410a" /><Relationship Type="http://schemas.openxmlformats.org/officeDocument/2006/relationships/notesSlide" Target="/ppt/notesSlides/notesSlide54.xml" Id="R39bcf185bbfe412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AE53AB-7F45-49A0-8BB5-4BC155108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96C36A-4192-4E1D-AB68-023F83B6D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gadair rydym yn ei gadael yn 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30254E-63CB-4BDC-9CDE-B7833C6CE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CFF11F-250C-4D08-9C6E-15B1CF9D0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Gobaith, Cariad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A9DAFD-2FB6-4292-8CC1-D6ECE78CC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62515776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B797DC-91DF-4855-AE2A-F34E7466C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710CEA-8931-44A8-A1ED-8DC5BC59B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BB9D82-AA22-443F-98E3-7B92D9635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6D2DC9-A5DA-44E1-942B-E51FA6B76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27A15E-A29B-4A53-A53E-92B8514FF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Yn ôl yn y neuadd ginio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Beth arhosodd gyda ni?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Golau i fynd gyda ni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28645133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31C5ED-BA8D-4990-8CF9-B811BF447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46D681-7513-4A15-844C-9CC1E83D7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C13861-CA6E-41C0-9F6B-429209399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0C96D8-5710-4A18-8179-ED4264F91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yn parhau stori ddychmygol Ceri ac Efa o Wythnos 1. Mae’r gwrthrychau a’r golau yn y lluniau. Nid oes angen propiau. Mae B yn casglu adborth dewisol heb brofi cred. Mae C yn bendithio’r rhai sy’n gadael a’r rhai sy’n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53735203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61DFB0-3916-4436-88AC-87C24CB72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569F29-B582-4A51-89A1-576D8C9F9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ôl yn y neuadd ginio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89E088-80B1-4963-878B-4B3C021D1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D2B54B-2109-4684-B1C0-A282C160F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41CF29-72AA-400E-9D44-AFA526718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Parhad stori Ceri a’r gadair wag</a:t>
            </a:r>
          </a:p>
        </p:txBody>
      </p:sp>
    </p:spTree>
    <p:extLst>
      <p:ext uri="{BB962C8B-B14F-4D97-AF65-F5344CB8AC3E}">
        <p14:creationId xmlns:p14="http://schemas.microsoft.com/office/powerpoint/2010/main" val="49007029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52DF45-C8CF-40E0-88DB-5023520E8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E89D85-C6C7-4146-A885-909C156D4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Wyneb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8CF5C1-0AC3-4177-B87C-2733F59E2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39a33e5cb84a6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73BB39-37ED-4EFE-BAA0-3BA68B81A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ddechrau’r flwyddyn, roedd Ceri wedi sefyll wrth ddrws y neuadd gyda’i hambwrdd. Efa oedd wedi gwneud lle iddi.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Ceri wrth y bwrdd. Gwelodd blentyn newydd yn aros ger y drws.</a:t>
            </a:r>
          </a:p>
        </p:txBody>
      </p:sp>
    </p:spTree>
    <p:extLst>
      <p:ext uri="{BB962C8B-B14F-4D97-AF65-F5344CB8AC3E}">
        <p14:creationId xmlns:p14="http://schemas.microsoft.com/office/powerpoint/2010/main" val="82231524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85C113-76BB-495A-A7F5-C03E48771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A9884F-02B9-4AE7-9862-FAFBF8A64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bag ar y gadair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851E97-E026-4EE5-AF89-A106497DE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233692-B14E-4D6C-9274-A02B1C59A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cadair wag wrth ymyl Ceri. Roedd bag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Cofiodd sut roedd hi wedi meddwl bod y sedd yn perthyn i rywun arall. Gallai cadair fod yn wag a dal i edrych fel pe bai wedi’i chymryd.</a:t>
            </a:r>
          </a:p>
        </p:txBody>
      </p:sp>
    </p:spTree>
    <p:extLst>
      <p:ext uri="{BB962C8B-B14F-4D97-AF65-F5344CB8AC3E}">
        <p14:creationId xmlns:p14="http://schemas.microsoft.com/office/powerpoint/2010/main" val="18216686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BF1DB0-BA10-475C-A043-2A17A60C8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099205-7703-4B0B-A132-BD829867D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nag un atgof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523B8A-A67D-4E0C-9DCF-A3001230B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1EF30A-A584-4BF9-928D-6F975E5ED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Cofiodd Ceri’r bag yn symud. Cofiodd Efa’n dweud ei henw. Cofiodd hefyd fod y sgwrs am gêm yn anodd i’w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croeso wedi tyfu pan gafodd ffordd i ymuno, nid sedd yn unig.</a:t>
            </a:r>
          </a:p>
        </p:txBody>
      </p:sp>
    </p:spTree>
    <p:extLst>
      <p:ext uri="{BB962C8B-B14F-4D97-AF65-F5344CB8AC3E}">
        <p14:creationId xmlns:p14="http://schemas.microsoft.com/office/powerpoint/2010/main" val="207816460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B04E9B-69B6-48A0-AEDA-7281F7DAC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7DA156-E7B5-4C10-9ADC-B817BC41C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Ceri’n gwneud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F10059-B138-42C2-B40C-1D3268062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b814fc67534de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5D9784-54A5-4960-8614-C852281F5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Symudodd Ceri’r bag a gwenu. “Mae lle yma os hoffet ti. Ceri ydw 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y plentyn ar y gadair. “Alys,” meddai’n dawel. Arhosodd Ceri, gan roi amser iddi ddewis.</a:t>
            </a:r>
          </a:p>
        </p:txBody>
      </p:sp>
    </p:spTree>
    <p:extLst>
      <p:ext uri="{BB962C8B-B14F-4D97-AF65-F5344CB8AC3E}">
        <p14:creationId xmlns:p14="http://schemas.microsoft.com/office/powerpoint/2010/main" val="105037302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A25BA7-A7B2-4B8A-A4B3-5A6480679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2F1BA9-3AC5-4EA3-BAD1-03EC8B9C0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Gwahoddiad, nid gorchymyn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074AF7-B6EE-4A6B-9E4F-58EE7B87E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660012-A7DF-45EC-A394-E3FAF51DF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Alys ddod at y bwrdd.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 Efa, Tom a Mali,” meddai Ceri. “Rydyn ni’n siarad am gêm basio. Hoffet ti glywed sut mae’n gweithio?”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Alys wrando cyn penderfynu chwarae.</a:t>
            </a:r>
          </a:p>
        </p:txBody>
      </p:sp>
    </p:spTree>
    <p:extLst>
      <p:ext uri="{BB962C8B-B14F-4D97-AF65-F5344CB8AC3E}">
        <p14:creationId xmlns:p14="http://schemas.microsoft.com/office/powerpoint/2010/main" val="17280389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50F1F2-C989-4A1C-A245-CF40D7DA5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563BDA-16AB-4F4E-9E36-88D6A67F6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Sgwrs sy’n agor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5754F9-3ECF-45EF-983F-7082CD695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b8e3a268d948d1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B8A48F-AA91-4758-8326-87ED0652D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Holodd Alys gwestiwn. Arafodd y criw i egluro.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Ceri wedi dod yn berffaith am groesawu. Roedd wedi sylwi, gwneud lle a gwrando. Roedd y croeso a gafodd hi yn helpu rhywun arall.</a:t>
            </a:r>
          </a:p>
        </p:txBody>
      </p:sp>
    </p:spTree>
    <p:extLst>
      <p:ext uri="{BB962C8B-B14F-4D97-AF65-F5344CB8AC3E}">
        <p14:creationId xmlns:p14="http://schemas.microsoft.com/office/powerpoint/2010/main" val="131056362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1DDEB6-7973-436D-8196-684F60A12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C5B9C8-620D-4116-90A1-27FE9BA58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cinio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993C96-EEF5-4452-8525-7243CAC75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02EF19-DD26-4C75-89D3-87D7461A4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fynd allan, gofynnodd Ceri: “Hoffet ti ddod gyda ni, neu aros gyda’r oedolyn am ychydig?”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dewis gan Alys. Gallai’r croeso barhau drannoeth, hyd yn oed pe na bai’n chwarae heddiw.</a:t>
            </a:r>
          </a:p>
        </p:txBody>
      </p:sp>
    </p:spTree>
    <p:extLst>
      <p:ext uri="{BB962C8B-B14F-4D97-AF65-F5344CB8AC3E}">
        <p14:creationId xmlns:p14="http://schemas.microsoft.com/office/powerpoint/2010/main" val="133637882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F401DE-7AD1-4F79-AE7E-80DCCFB36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E58076-6065-4512-9A5A-0B9BC7FBD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cwestiwn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A890CE-D407-4432-B1E3-49EB24907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2F67B2-4E12-4941-BC00-9ED381EA1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ddechrau’r flwyddyn, roedd Ceri’n meddwl: “A oes lle i mi?”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gallai hefyd ofyn: “Pwy allaf fi helpu i deimlo bod lle iddynt?”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enwch un peth y gwnaeth hi y tu hwnt i symud y bag.</a:t>
            </a:r>
          </a:p>
        </p:txBody>
      </p:sp>
    </p:spTree>
    <p:extLst>
      <p:ext uri="{BB962C8B-B14F-4D97-AF65-F5344CB8AC3E}">
        <p14:creationId xmlns:p14="http://schemas.microsoft.com/office/powerpoint/2010/main" val="142419293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AD6769-DFA2-4E39-905A-5A455839C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0479D4-6602-4242-9FA7-BBDEAC757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3FB18-8847-41C1-A3B2-475ACBE1F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6836C5-3FBC-4649-95E6-E590DA8C5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Croesawch eich gilydd, fel y mae Crist wedi eich croesawu chi, er gogoniant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8E4EFD-650B-43AD-9037-5C127F45F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15:7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FB4412-A946-43A8-9070-1AC5B0788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73631461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EA6257-E228-44EA-BA3C-F8EEED969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4D605B-026C-479A-AF8C-8E6FB63E7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105950-F6D5-4497-9902-E5AC735F6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4CD11C-E151-46AC-8F01-F3FAB056C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Dyma’r cysylltiad a glywsom ar ddechrau’r flwyddyn. Mae Paul yn cysylltu croeso at eraill â chroeso Crist.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weld cariad a dderbyniwyd yn dod yn gariad a roddir. Mae’r arfer yn parhau mewn lle newydd.</a:t>
            </a:r>
          </a:p>
        </p:txBody>
      </p:sp>
    </p:spTree>
    <p:extLst>
      <p:ext uri="{BB962C8B-B14F-4D97-AF65-F5344CB8AC3E}">
        <p14:creationId xmlns:p14="http://schemas.microsoft.com/office/powerpoint/2010/main" val="2103663773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35B2B9-B773-4366-A82A-DAAC15C6B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732538-8CBB-40B2-929A-25007CC73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A81C46-1C1A-4232-A1F9-FF79B3810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01D8DD-7B3D-46C0-B73D-7844369D0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 Ceri ei wneud nawr?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139915466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C2637E-D6A0-4425-BC81-B687BE270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EB5BDC-5CEA-4348-BD7A-A92F24BF8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BBC8AF-99EA-4101-86B9-F0A00E82A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D5A28D-EBDB-4E02-9A1F-14A93C40F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mae’r cwestiwn wedi newid o gael croeso i gynnig croeso?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670151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05E04B-2787-482E-9AB7-D29B4C278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D043EF-7F3F-453D-8BCA-63D2E29A7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D3ADD4-C732-4D87-B108-8BAAE1BB7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96568D-00C2-42BF-9A50-8418ADF81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gadair wag a pherson fydd yn cyrraedd yn y dyfodol.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84871407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6212D2-06E8-4383-969A-EE0B1CF96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953174-A8C6-48ED-B37A-423CCAB67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90FAA0-349B-4D84-87AB-2D2DCE3DE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31541C-1299-4700-963C-D751EB9D8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croeso ymarferol: cyflwyno enw, egluro trefn neu ofyn beth fyddai’n helpu. Gallwch ei gario i’ch lle nesaf.</a:t>
            </a:r>
          </a:p>
        </p:txBody>
      </p:sp>
    </p:spTree>
    <p:extLst>
      <p:ext uri="{BB962C8B-B14F-4D97-AF65-F5344CB8AC3E}">
        <p14:creationId xmlns:p14="http://schemas.microsoft.com/office/powerpoint/2010/main" val="63287788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EB4150-4108-4CB0-AAAE-318FB5A14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26015E-644E-41EC-B96B-B32A6C09D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C2DEE2-919A-402D-8CBB-8062E3329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FA5538-15D1-4DE8-8AC2-FC09675B3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4D2D40-C223-4A1F-9BC4-1DBFBD9F4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y croeso rydym wedi’i gael.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Helpa’r croeso hwnnw i dyfu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y croeso rydym yn ei roi.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8723959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631722-B785-480C-95DA-9F057607A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DE175D-3633-4477-B1F2-217F2A58B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446AD4-966D-42E0-90CF-5329B603A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3C625C-5D83-44DE-9F39-783694EF6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5F147D-3FA9-40E3-B200-077840FCA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27678711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209018-0FCE-4580-BBBD-C6C6B9651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2FB25A-5289-4C85-BAB0-30CDD5FB7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arhosodd gyda ni?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195083-D9CA-4D23-9809-251913D82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1C45C1-7392-4B16-BD7B-4AB3761C8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54BB01-E31E-497A-95D3-07429A972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Cofio, holi a helpu cynllunio’r flwyddyn nesaf</a:t>
            </a:r>
          </a:p>
        </p:txBody>
      </p:sp>
    </p:spTree>
    <p:extLst>
      <p:ext uri="{BB962C8B-B14F-4D97-AF65-F5344CB8AC3E}">
        <p14:creationId xmlns:p14="http://schemas.microsoft.com/office/powerpoint/2010/main" val="154254541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808B04-62AE-4B44-B497-90EC83178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E8BED0-EE3D-44B9-8C72-DC8BF9960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gadair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8F0D24-77FC-46E7-8801-682D406B0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f8e5a49f114950"/>
          <a:stretch xmlns:a="http://schemas.openxmlformats.org/drawingml/2006/main"/>
        </p:blipFill>
        <p:spPr>
          <a:xfrm xmlns:a="http://schemas.openxmlformats.org/drawingml/2006/main">
            <a:off x="7029450" y="1697393"/>
            <a:ext cx="4552950" cy="453001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86D3C4-3559-4443-9E26-68A412758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cadair a bag ein hatgoffa o Ceri. Beth oedd angen ei newid er mwyn i’r croeso weithio?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eich bod yn cofio stori arall. Nid oes un ateb cywir i’r hyn sydd wedi aros gyda chi.</a:t>
            </a:r>
          </a:p>
        </p:txBody>
      </p:sp>
    </p:spTree>
    <p:extLst>
      <p:ext uri="{BB962C8B-B14F-4D97-AF65-F5344CB8AC3E}">
        <p14:creationId xmlns:p14="http://schemas.microsoft.com/office/powerpoint/2010/main" val="92675709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560B46-1A3E-44B9-BA4C-95225352B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A06FA1-E5B9-4819-96BE-926F3AD18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Pump o bethau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87BB72-CA9A-4ED3-ADCB-84E2C9258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835F48-7012-474C-A00F-B7AC8BF14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gadair, tywel, golau, esgid a phowlen.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ein helpu i gofio croeso, gwasanaeth, gobaith, taith neu rannu. Nid oes rhaid cofio pob stori. Dewiswch un peth sy’n codi syniad.</a:t>
            </a:r>
          </a:p>
        </p:txBody>
      </p:sp>
    </p:spTree>
    <p:extLst>
      <p:ext uri="{BB962C8B-B14F-4D97-AF65-F5344CB8AC3E}">
        <p14:creationId xmlns:p14="http://schemas.microsoft.com/office/powerpoint/2010/main" val="1189218643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49C704-4CDD-4D89-B385-9CFEA13A5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DB91EA-D216-40FF-9867-E657099FC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 hoff 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8496D2-ED05-477E-9486-E5EA1A588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E14948-0C53-4D36-ABE8-F79C80BE4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gofio llun am ei fod yn brydferth neu’n rhyfedd. Gallwn hefyd gofio syniad a newidiodd y ffordd rydym yn meddwl.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yn gwneud ichi aros, holi neu roi cynnig ar rywbeth?</a:t>
            </a:r>
          </a:p>
        </p:txBody>
      </p:sp>
    </p:spTree>
    <p:extLst>
      <p:ext uri="{BB962C8B-B14F-4D97-AF65-F5344CB8AC3E}">
        <p14:creationId xmlns:p14="http://schemas.microsoft.com/office/powerpoint/2010/main" val="79562079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E9DB70-548E-4E76-A1EA-350F1E27D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D655CB-C91B-457F-AD5F-810879EE9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Tywel a phowlen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3D5A81-397E-42DD-BB84-D29F60083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e4ff4bbda748a3"/>
          <a:stretch xmlns:a="http://schemas.openxmlformats.org/drawingml/2006/main"/>
        </p:blipFill>
        <p:spPr>
          <a:xfrm xmlns:a="http://schemas.openxmlformats.org/drawingml/2006/main">
            <a:off x="7029450" y="1697393"/>
            <a:ext cx="4552950" cy="453001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6D209F-127D-4EA9-BE90-DABA98E3D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tywel ein hatgoffa o Iesu’n golchi traed a gwaith tawel pobl eraill. Gall powlen godi cwestiwn am rannu’n deg.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gwestiwn allech chi ei ofyn wrth edrych ar y ddau beth hyn?</a:t>
            </a:r>
          </a:p>
        </p:txBody>
      </p:sp>
    </p:spTree>
    <p:extLst>
      <p:ext uri="{BB962C8B-B14F-4D97-AF65-F5344CB8AC3E}">
        <p14:creationId xmlns:p14="http://schemas.microsoft.com/office/powerpoint/2010/main" val="16881171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65DFD1-7DC8-4EDB-821A-F97BEB9D1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5548C7-BCFC-4451-9F4D-94ACA86FC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 gwestiwn sydd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0F2C7F-0CD5-4675-A859-2C6639475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21EF11-5E6E-4601-B16D-E2AC78C39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gorffen y flwyddyn gyda phob ateb. Gall cwestiwn barhau i fod yn bwysig.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ddweud: “Rwy’n dal i feddwl am...” neu gadw’r cwestiwn yn breifat. Nid prawf o’ch cred yw hwn.</a:t>
            </a:r>
          </a:p>
        </p:txBody>
      </p:sp>
    </p:spTree>
    <p:extLst>
      <p:ext uri="{BB962C8B-B14F-4D97-AF65-F5344CB8AC3E}">
        <p14:creationId xmlns:p14="http://schemas.microsoft.com/office/powerpoint/2010/main" val="56463821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95E51E-5DB3-45C3-AAAE-E47BAAA43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4D24F5-7F75-4131-9FFB-1CE0AE2C2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Taith a golau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8D6456-173F-40A0-BFF7-4B7AAD169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ebfc6bf63f4804"/>
          <a:stretch xmlns:a="http://schemas.openxmlformats.org/drawingml/2006/main"/>
        </p:blipFill>
        <p:spPr>
          <a:xfrm xmlns:a="http://schemas.openxmlformats.org/drawingml/2006/main">
            <a:off x="7029450" y="1697393"/>
            <a:ext cx="4552950" cy="453001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5F6338-6232-4A21-8471-AB6B05E90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esgid ein hatgoffa o Mary Jones neu’r bobl a gerddodd yn Montgomery. Gall golau godi syniad o obaith.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hanesion yn wahanol. Pa un, os unrhyw un, wnaeth newid eich ffordd o edrych ar rywbeth?</a:t>
            </a:r>
          </a:p>
        </p:txBody>
      </p:sp>
    </p:spTree>
    <p:extLst>
      <p:ext uri="{BB962C8B-B14F-4D97-AF65-F5344CB8AC3E}">
        <p14:creationId xmlns:p14="http://schemas.microsoft.com/office/powerpoint/2010/main" val="121727098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24DC6A-683C-4882-AAA0-4048FFDC1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7A584E-1F62-4A77-B653-D314B41D2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Gwahoddiad i rannu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6AA35E-2FE6-42B7-B2E9-84665FA09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C08965-701E-4226-92D0-A7C2AC145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hoffech, rhannwch un peth: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Stori a arhosodd gyda chi.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sydd gennych o hyd.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Gweithred a helpodd rywun.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siarad, disgrifio llun neu ddewis gwrando. Peidiwch ag enwi profiad personol plentyn arall.</a:t>
            </a:r>
          </a:p>
        </p:txBody>
      </p:sp>
    </p:spTree>
    <p:extLst>
      <p:ext uri="{BB962C8B-B14F-4D97-AF65-F5344CB8AC3E}">
        <p14:creationId xmlns:p14="http://schemas.microsoft.com/office/powerpoint/2010/main" val="77226919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137E6B-8B25-49E6-8CD6-956976C12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6F7748-04C3-4D9F-A5D8-D0C02875B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 staff yn ei ddysgu?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99C3BC-DCA4-40F9-B5CA-B8AE43D7F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BD552F-A096-419F-AD40-B022176CE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gwrandewch ar ychydig o ymatebion. Holwch beth fyddai’n gwneud y sesiynau’n well.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Cofnodwch themâu heb enwau ar ôl y sesiwn, a’u rhannu wrth gynllunio’r flwyddyn nesaf. Peidiwch â graddio cred plant.</a:t>
            </a:r>
          </a:p>
        </p:txBody>
      </p:sp>
    </p:spTree>
    <p:extLst>
      <p:ext uri="{BB962C8B-B14F-4D97-AF65-F5344CB8AC3E}">
        <p14:creationId xmlns:p14="http://schemas.microsoft.com/office/powerpoint/2010/main" val="1244522328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C81F02C-1EDA-4969-B2EE-9ED906404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00E256-6DB6-4141-8C5E-1885C5EF3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957D8F-F8A4-4E65-A795-5E03A2BF6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005DC6-66C5-4C7D-8845-3D4E84293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Cadwodd Mair y pethau hyn i gyd yn ei chalon, gan feddwl yn ddwfn amdanynt.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F2D768-DBB6-473A-A76B-C3822AAB9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2:19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E4C764-445A-45C6-9608-BBFB8B4DE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63325273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4F8149-1D1E-4C79-A5EE-523AD0C09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2FEE3E-17F2-4ECA-A35D-9B4E85C0F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5F0338-DF7E-45F3-8AE5-C3C7EA9E4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FEB7DC-3F05-42D9-9B1F-AE76C5541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hanes geni Iesu, mae Mair yn rhoi amser i’r hyn sydd wedi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weld gwerth mewn cofio a myfyrio heb ruthro at ateb. Heddiw rydym yn rhoi amser i’n dysgu a’n cwestiynau.</a:t>
            </a:r>
          </a:p>
        </p:txBody>
      </p:sp>
    </p:spTree>
    <p:extLst>
      <p:ext uri="{BB962C8B-B14F-4D97-AF65-F5344CB8AC3E}">
        <p14:creationId xmlns:p14="http://schemas.microsoft.com/office/powerpoint/2010/main" val="17355335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3EF9D6-387D-4318-BEA2-6E7E34EEC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8F2F15-C2AE-4A0B-8A2A-979E48B12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B1E10D-C20B-4C98-A1E4-B96F31E23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83A37E-4968-413E-99CA-80A330342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wrthrych sy’n codi atgof neu syniad?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3276869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A34C82-EDF4-4637-B44E-0314AD6F3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B8CD3E-3F8F-4021-9FB8-76FC757E0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FBD40B-9E4F-408C-9679-F1088C7DF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1C8C0D-DB1B-4006-B4CF-540045541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newidiodd eich meddwl, yn hytrach na dal eich sylw am funud?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11436939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4599BB-4AB6-477A-8564-A5DB54554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232483-524B-4F33-8F01-96B30E88C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C2379E-2AE3-42D8-9D94-39B6CCDFE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17F855-3418-4AFD-843B-A7A5A9ACF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Rhowch amser i un atgof neu gwestiwn godi. Nid oes rhaid ei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9985118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65F938-F328-4186-8601-5A0E11E37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0CD49D-27E3-4A28-9237-3464D2ED4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A8DA43-A559-4C30-98F5-8708194FF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DAEBFE-E978-4DEB-8B90-F35A21DF2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hoffech, rhannwch awgrym am y sesiynau gydag oedolyn yn ddiweddarach. Bydd staff yn defnyddio’r adborth wrth gynllunio.</a:t>
            </a:r>
          </a:p>
        </p:txBody>
      </p:sp>
    </p:spTree>
    <p:extLst>
      <p:ext uri="{BB962C8B-B14F-4D97-AF65-F5344CB8AC3E}">
        <p14:creationId xmlns:p14="http://schemas.microsoft.com/office/powerpoint/2010/main" val="713738502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7A663A-A7DF-4A7A-BF96-4BEC0AE1D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60B77C-6C1A-4B04-8A41-A74050472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1CC02F-4167-47B9-BE90-F6FA5BF4C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38DA6A-5379-428D-A624-26607B838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8DB4DA-E99D-4C61-9E23-4E080F30F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yr hyn rydym wedi’i ddysgu.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le i’r cwestiynau sydd gennym o hyd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doethineb i ddysgu oddi wrth ein gilydd.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426856744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1DBA36-65D5-4DE1-9A01-FDCE2BA21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7F330D-496E-4E8B-8162-80DD9BC18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7F0110-15A7-4798-9E69-7E03ADEB0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1F619D-990F-473E-91F8-C07288530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4DEA9B-F28C-4938-BB62-87F44EE86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831566491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ED149B-664D-4525-8F04-ABF1921AA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8C60E2-110A-473C-A16E-3038A5FF0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Golau i fynd gyda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7CF754-6EE5-4876-9DA0-6778396FD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1FCB60-56F6-4E54-8A49-F50787002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CEDC83-1EF0-4867-8670-252E93C41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Croeso, gwasanaeth a heddwch yn y cam nesaf</a:t>
            </a:r>
          </a:p>
        </p:txBody>
      </p:sp>
    </p:spTree>
    <p:extLst>
      <p:ext uri="{BB962C8B-B14F-4D97-AF65-F5344CB8AC3E}">
        <p14:creationId xmlns:p14="http://schemas.microsoft.com/office/powerpoint/2010/main" val="133302306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A25F72-2378-484D-AD26-043B68869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223BA9-3847-4E23-9773-B0FAF9BAA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Grŵp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005DE1-81AC-4F2F-A2D8-A5B49A178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62b489c7c64b43"/>
          <a:stretch xmlns:a="http://schemas.openxmlformats.org/drawingml/2006/main"/>
        </p:blipFill>
        <p:spPr>
          <a:xfrm xmlns:a="http://schemas.openxmlformats.org/drawingml/2006/main">
            <a:off x="7057764" y="1685925"/>
            <a:ext cx="44963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540864-0578-435E-92F8-702316448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stori gyntaf, mae plentyn yn cyrraedd gêm newydd. Mae’r lleill yn gwybod y rheolau.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rhywun ddweud: “Tyrd. Dangoswn un tro yn araf.” Mae croeso’n cynnwys ffordd i ymuno.</a:t>
            </a:r>
          </a:p>
        </p:txBody>
      </p:sp>
    </p:spTree>
    <p:extLst>
      <p:ext uri="{BB962C8B-B14F-4D97-AF65-F5344CB8AC3E}">
        <p14:creationId xmlns:p14="http://schemas.microsoft.com/office/powerpoint/2010/main" val="35571554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3A4F9D-685E-484F-9FF8-7B3E0DAFC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0628ED-59D9-44FE-B609-C707B36BC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gam allech chi ei gynnig?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A46D17-8DA9-4C82-AD5F-6D32BE22F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963EC9-60FC-4235-8879-E9B35C7B1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cwblhewch y gwahoddiad hwn yn eich geiriau eich hun: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lle i ti. Gallaf ddangos...”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wrando yn unig. Nid oes angen addo bod yn ffrind gorau i bawb.</a:t>
            </a:r>
          </a:p>
        </p:txBody>
      </p:sp>
    </p:spTree>
    <p:extLst>
      <p:ext uri="{BB962C8B-B14F-4D97-AF65-F5344CB8AC3E}">
        <p14:creationId xmlns:p14="http://schemas.microsoft.com/office/powerpoint/2010/main" val="66489420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DFAE0C-7B84-4DA2-902C-36E4546C9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C0A750-36ED-4CCC-8E58-ADFA69E54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Anghytuno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B213E2-F46A-4955-8D99-FBCFDD377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AE562A-2BC4-4F69-AE9E-7882F7B90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ail stori, mae dau blentyn am ddefnyddio’r un bêl. Mae eu lleisiau’n codi.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oedi a gofyn am help i gytuno ar drefn deg. Nid oes rhaid i’r un plentyn ildio bob tro.</a:t>
            </a:r>
          </a:p>
        </p:txBody>
      </p:sp>
    </p:spTree>
    <p:extLst>
      <p:ext uri="{BB962C8B-B14F-4D97-AF65-F5344CB8AC3E}">
        <p14:creationId xmlns:p14="http://schemas.microsoft.com/office/powerpoint/2010/main" val="553165860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A6BC51-1D7E-4525-9DA3-88DEBF302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9EB7CD-E449-4784-90B6-FEC58D714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Heddwch gyda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47F4C4-2B2E-483D-B3DC-1B9CEF589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9119e9af994adf"/>
          <a:stretch xmlns:a="http://schemas.openxmlformats.org/drawingml/2006/main"/>
        </p:blipFill>
        <p:spPr>
          <a:xfrm xmlns:a="http://schemas.openxmlformats.org/drawingml/2006/main">
            <a:off x="7057764" y="1685925"/>
            <a:ext cx="44963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A28931-78E6-420A-821E-134803AE7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Daw’r plant at oedolyn. Mae angen gwrando ar y ddau a gofalu bod pawb yn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cael ei niweidio dro ar ôl tro, yr oedolion sy’n gyfrifol am weithredu. Nid tawelwch ar unrhyw gost yw heddwch.</a:t>
            </a:r>
          </a:p>
        </p:txBody>
      </p:sp>
    </p:spTree>
    <p:extLst>
      <p:ext uri="{BB962C8B-B14F-4D97-AF65-F5344CB8AC3E}">
        <p14:creationId xmlns:p14="http://schemas.microsoft.com/office/powerpoint/2010/main" val="18911797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65B47A-D43A-4A97-A001-315E953C8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3E875E-F5A6-4DA6-89C0-08B5B378A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Rhywun angen help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C4A663-ED4A-46C7-AA50-66D495C6F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550A25-43C8-44EC-B66E-97E57BE3F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drydedd stori, mae llyfrau wedi disgyn. Gall plentyn ofyn: “Hoffet ti help i godi rhai?”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 person arall ddweud pa gymorth sydd ei angen. Mae gwasanaethu’n cynnwys gwrando ar yr ateb.</a:t>
            </a:r>
          </a:p>
        </p:txBody>
      </p:sp>
    </p:spTree>
    <p:extLst>
      <p:ext uri="{BB962C8B-B14F-4D97-AF65-F5344CB8AC3E}">
        <p14:creationId xmlns:p14="http://schemas.microsoft.com/office/powerpoint/2010/main" val="945212455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CECADC-52B6-460A-B079-4AA1DFFA5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BAA313-B0CC-45D0-8107-D7D24D271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sy’n parchu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2EBF96-7A06-43CE-8F8C-C85CC7D51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21feb9991d4748"/>
          <a:stretch xmlns:a="http://schemas.openxmlformats.org/drawingml/2006/main"/>
        </p:blipFill>
        <p:spPr>
          <a:xfrm xmlns:a="http://schemas.openxmlformats.org/drawingml/2006/main">
            <a:off x="7057764" y="1685925"/>
            <a:ext cx="44963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EB9145-60FA-4213-B9C4-127F4F690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un plentyn yn codi’r llyfrau a gytunwyd. Mae’r llall yn cadw’r hyn sydd yn ei ddwylo.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dasg yn fach. Does dim rhaid i un person wneud popeth. Gall caredigrwydd fod yn dawel ac yn ymarferol.</a:t>
            </a:r>
          </a:p>
        </p:txBody>
      </p:sp>
    </p:spTree>
    <p:extLst>
      <p:ext uri="{BB962C8B-B14F-4D97-AF65-F5344CB8AC3E}">
        <p14:creationId xmlns:p14="http://schemas.microsoft.com/office/powerpoint/2010/main" val="19861556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A1C05D-961A-4B98-A77E-33B0E0467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A54C9B-215E-4DC2-A8C7-05359A487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bwriad i’w gario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0D70B2-A84E-4AE1-ADFC-A5DBD8630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D2D4A0-E9EA-4C50-B72E-4DA6BD497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yn dawel un bwriad realistig: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Egluro rhywbeth i rywun newydd.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am help i ddatrys anghytundeb.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cymorth bach heb gymryd drosodd.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addewid i fod yn berffaith yw hwn. Nid oes rhaid ei ddweud yn gyhoeddus.</a:t>
            </a:r>
          </a:p>
        </p:txBody>
      </p:sp>
    </p:spTree>
    <p:extLst>
      <p:ext uri="{BB962C8B-B14F-4D97-AF65-F5344CB8AC3E}">
        <p14:creationId xmlns:p14="http://schemas.microsoft.com/office/powerpoint/2010/main" val="2002035569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B25095-5F7B-43AF-A2A3-CDF7C661A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7BF697-0C44-4B36-996A-ABA1C810F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rhai sy’n mynd ac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773542-7AFA-4E62-8ED1-E30F84318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98A947-2A61-48C7-8657-9E0E13723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rhai’n gadael. Mae rhai’n dychwelyd i’r un adeilad gyda newidiadau o’u cwmpas.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ddymuno croeso, pobl i’n helpu a gobaith i bawb. Bydd y cadeiriau’n newid. Gall yr arfer o wneud lle i eraill barhau.</a:t>
            </a:r>
          </a:p>
        </p:txBody>
      </p:sp>
    </p:spTree>
    <p:extLst>
      <p:ext uri="{BB962C8B-B14F-4D97-AF65-F5344CB8AC3E}">
        <p14:creationId xmlns:p14="http://schemas.microsoft.com/office/powerpoint/2010/main" val="76398370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213502-CA6D-4859-ADA2-394EAFCEA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8CAE6B-1D33-43AD-B360-2613FC977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E04F3B-1E18-47EE-AF03-9C2251025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C4643C-8AD9-4A4E-97AF-E875B7932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Chi yw goleuni’r byd. Gadewch i’ch goleuni ddisgleirio, fel y bydd pobl yn gweld eich gweithredoedd da ac yn rhoi gogoniant i’ch Tad yn y nefoedd.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7780A7-E4B6-4DCA-8B3C-DBC57B06D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5:14, 16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E8219D-CF35-477A-8A6B-B21B1B510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64172242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301F0A-8628-43A7-AC39-E73D7B0D9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F748B5-A538-4410-9706-DF39F31E4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3B253D-E78D-44A2-B64F-63098CDBE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288CB7-BDFB-4D5F-BC51-8ACB6DE64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galw ei ddilynwyr i fywyd sy’n dangos daioni Duw. Nid chwilio am gymeradwyaeth yw’r diben.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croeso, gwasanaeth a heddwch fod yn ffyrdd cyffredin o fyw’r cariad hwnnw.</a:t>
            </a:r>
          </a:p>
        </p:txBody>
      </p:sp>
    </p:spTree>
    <p:extLst>
      <p:ext uri="{BB962C8B-B14F-4D97-AF65-F5344CB8AC3E}">
        <p14:creationId xmlns:p14="http://schemas.microsoft.com/office/powerpoint/2010/main" val="1608500866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6576D6-6162-4E65-9EEC-343410097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9D0AEC-DC13-4374-A1CB-AAB00827D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044718-024C-45BD-BBF5-02A105C27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02FE60-FFE9-4654-A6C8-B1B630B85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weithred garedig allech chi ei chario gyda chi?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115448099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773342-3BD0-44A4-B3E5-C469774A2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C95DD3-EF23-478E-B944-16C0B1056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AD12DB-0C89-4A92-A8FD-A7C05AAF8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820023-518B-4DF8-9C73-20DFEC052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werth fyddai’n eich helpu fwyaf yn eich cam nesaf?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67217830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9EDAD9-3ABC-47CE-90D5-C3DA25AE7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B028A1-C6C2-4C79-8AF3-3A26450D3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86FE0A-AA90-4AF5-88B1-7C2FC2B81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4F254F-A76B-4ED1-89AE-2F9C5AFB0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olau cynnes. Gallwch feddwl neu weddïo’n dawel am yr hyn sydd o’ch blaen.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26903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42B538-1C56-4455-BF8C-89D6F2E29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9CAC55-7AEB-42DF-8A57-9EB55FE0A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18FE7A-2DB5-40D1-89ED-D43661A00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5576B5-D98A-4BFF-9814-F2CEAA9F7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Cariwch yr un bwriad bach a ddewiswyd. Os bydd camgymeriad, gallwch geisio cymorth a dechrau eto.</a:t>
            </a:r>
          </a:p>
        </p:txBody>
      </p:sp>
    </p:spTree>
    <p:extLst>
      <p:ext uri="{BB962C8B-B14F-4D97-AF65-F5344CB8AC3E}">
        <p14:creationId xmlns:p14="http://schemas.microsoft.com/office/powerpoint/2010/main" val="1603627333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930404-D8FC-4E18-B896-C99925449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5139BF-5332-453B-B05D-51522E155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17BF3B-5D3F-4760-841C-C1E4C6874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A342DC-1C45-4569-90EA-C6F8262E7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C12D1E-AC2A-4D46-8129-59B21EAEA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cariadus,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bendithia’r rhai sy’n mynd a’r rhai sy’n aros.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bobl garedig wrth ein hochr,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heddwch yn ein dewisiadau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gobaith ar ein taith.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gario dy gariad gyda ni.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8184209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63ABEF-C201-4FFB-B51F-122169184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F476E5-378D-49B6-B498-EF1D321F3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A251F3-75FD-49C4-95E4-970D1AB28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E6432D-2268-4BA8-A23D-3F718FD08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A5B504-F800-47C8-82CD-B5587FDFF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30046516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2026-09-18T16:54:09.6290000Z</dcterms:created>
  <dcterms:modified xsi:type="dcterms:W3CDTF">2026-09-18T16:54:09.6300000Z</dcterms:modified>
</coreProperties>
</file>