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56ef25a378b4b31" /><Relationship Type="http://schemas.openxmlformats.org/officeDocument/2006/relationships/extended-properties" Target="/docProps/app.xml" Id="R165d1c71f32f4dc2" /><Relationship Type="http://schemas.openxmlformats.org/officeDocument/2006/relationships/officeDocument" Target="/ppt/presentation.xml" Id="R03aed8918d7644f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fa40a1d3f44a4a"/>
  </p:sldMasterIdLst>
  <p:notesMasterIdLst>
    <p:notesMasterId xmlns:r="http://schemas.openxmlformats.org/officeDocument/2006/relationships" r:id="R59fb885a7ac84230"/>
  </p:notesMasterIdLst>
  <p:sldIdLst>
    <p:sldId xmlns:r="http://schemas.openxmlformats.org/officeDocument/2006/relationships" id="256" r:id="R0d9d523f64834b28"/>
    <p:sldId xmlns:r="http://schemas.openxmlformats.org/officeDocument/2006/relationships" id="257" r:id="R3813bd0259d64674"/>
    <p:sldId xmlns:r="http://schemas.openxmlformats.org/officeDocument/2006/relationships" id="258" r:id="Rd3de5feb2e2542c5"/>
    <p:sldId xmlns:r="http://schemas.openxmlformats.org/officeDocument/2006/relationships" id="259" r:id="Rb7b49243c6234a04"/>
    <p:sldId xmlns:r="http://schemas.openxmlformats.org/officeDocument/2006/relationships" id="260" r:id="Rd9db174f7ef74774"/>
    <p:sldId xmlns:r="http://schemas.openxmlformats.org/officeDocument/2006/relationships" id="261" r:id="Re1f82b8fc40a43fe"/>
    <p:sldId xmlns:r="http://schemas.openxmlformats.org/officeDocument/2006/relationships" id="262" r:id="R2a94016351d14870"/>
    <p:sldId xmlns:r="http://schemas.openxmlformats.org/officeDocument/2006/relationships" id="263" r:id="Rfe93e110b66a4d1c"/>
    <p:sldId xmlns:r="http://schemas.openxmlformats.org/officeDocument/2006/relationships" id="264" r:id="Rfd77b1c33892465b"/>
    <p:sldId xmlns:r="http://schemas.openxmlformats.org/officeDocument/2006/relationships" id="265" r:id="Rbe1d790d067148b9"/>
    <p:sldId xmlns:r="http://schemas.openxmlformats.org/officeDocument/2006/relationships" id="266" r:id="R5c4ca177a9a846c7"/>
    <p:sldId xmlns:r="http://schemas.openxmlformats.org/officeDocument/2006/relationships" id="267" r:id="Ref7c0b5d2c474acb"/>
    <p:sldId xmlns:r="http://schemas.openxmlformats.org/officeDocument/2006/relationships" id="268" r:id="R49de1378ca98450c"/>
    <p:sldId xmlns:r="http://schemas.openxmlformats.org/officeDocument/2006/relationships" id="269" r:id="Re6b3529b92394643"/>
    <p:sldId xmlns:r="http://schemas.openxmlformats.org/officeDocument/2006/relationships" id="270" r:id="R58b4ccc02bc94215"/>
    <p:sldId xmlns:r="http://schemas.openxmlformats.org/officeDocument/2006/relationships" id="271" r:id="Ra769e7a88e384246"/>
    <p:sldId xmlns:r="http://schemas.openxmlformats.org/officeDocument/2006/relationships" id="272" r:id="R5dad340484c949d3"/>
    <p:sldId xmlns:r="http://schemas.openxmlformats.org/officeDocument/2006/relationships" id="273" r:id="R2ee7be24c42545a2"/>
    <p:sldId xmlns:r="http://schemas.openxmlformats.org/officeDocument/2006/relationships" id="274" r:id="R967b6ced9b9c40a6"/>
    <p:sldId xmlns:r="http://schemas.openxmlformats.org/officeDocument/2006/relationships" id="275" r:id="R3e31384a51fa4473"/>
    <p:sldId xmlns:r="http://schemas.openxmlformats.org/officeDocument/2006/relationships" id="276" r:id="R634aea3dc8024c93"/>
    <p:sldId xmlns:r="http://schemas.openxmlformats.org/officeDocument/2006/relationships" id="277" r:id="R06f64e45d42048d1"/>
    <p:sldId xmlns:r="http://schemas.openxmlformats.org/officeDocument/2006/relationships" id="278" r:id="Rb97c3e8853fc4b8b"/>
    <p:sldId xmlns:r="http://schemas.openxmlformats.org/officeDocument/2006/relationships" id="279" r:id="R4732cd5cda3c444d"/>
    <p:sldId xmlns:r="http://schemas.openxmlformats.org/officeDocument/2006/relationships" id="280" r:id="Rdc4ed038e62e4afa"/>
    <p:sldId xmlns:r="http://schemas.openxmlformats.org/officeDocument/2006/relationships" id="281" r:id="R3f1628253734401b"/>
    <p:sldId xmlns:r="http://schemas.openxmlformats.org/officeDocument/2006/relationships" id="282" r:id="R698913d58a624f46"/>
    <p:sldId xmlns:r="http://schemas.openxmlformats.org/officeDocument/2006/relationships" id="283" r:id="R8a0bfe41bffc42cc"/>
    <p:sldId xmlns:r="http://schemas.openxmlformats.org/officeDocument/2006/relationships" id="284" r:id="R815b798287e64a69"/>
    <p:sldId xmlns:r="http://schemas.openxmlformats.org/officeDocument/2006/relationships" id="285" r:id="R47c48a19f46e4636"/>
    <p:sldId xmlns:r="http://schemas.openxmlformats.org/officeDocument/2006/relationships" id="286" r:id="Rc052c6909e634eec"/>
    <p:sldId xmlns:r="http://schemas.openxmlformats.org/officeDocument/2006/relationships" id="287" r:id="Rfac17a63067243eb"/>
    <p:sldId xmlns:r="http://schemas.openxmlformats.org/officeDocument/2006/relationships" id="288" r:id="R12c260ee40824e65"/>
    <p:sldId xmlns:r="http://schemas.openxmlformats.org/officeDocument/2006/relationships" id="289" r:id="Rd0660c73af144ae9"/>
    <p:sldId xmlns:r="http://schemas.openxmlformats.org/officeDocument/2006/relationships" id="290" r:id="R8ca8f689afdc421c"/>
    <p:sldId xmlns:r="http://schemas.openxmlformats.org/officeDocument/2006/relationships" id="291" r:id="R773818b3cd094f85"/>
    <p:sldId xmlns:r="http://schemas.openxmlformats.org/officeDocument/2006/relationships" id="292" r:id="Rc6aada69d2e64273"/>
    <p:sldId xmlns:r="http://schemas.openxmlformats.org/officeDocument/2006/relationships" id="293" r:id="Rc73058421c3649b7"/>
    <p:sldId xmlns:r="http://schemas.openxmlformats.org/officeDocument/2006/relationships" id="294" r:id="R0b0f714dd6ca46a7"/>
    <p:sldId xmlns:r="http://schemas.openxmlformats.org/officeDocument/2006/relationships" id="295" r:id="R3aee2c7d84664a29"/>
    <p:sldId xmlns:r="http://schemas.openxmlformats.org/officeDocument/2006/relationships" id="296" r:id="Rcd2956662143442d"/>
    <p:sldId xmlns:r="http://schemas.openxmlformats.org/officeDocument/2006/relationships" id="297" r:id="R867c365d2d4749f6"/>
    <p:sldId xmlns:r="http://schemas.openxmlformats.org/officeDocument/2006/relationships" id="298" r:id="R34441a8248b746dd"/>
    <p:sldId xmlns:r="http://schemas.openxmlformats.org/officeDocument/2006/relationships" id="299" r:id="R6b249593788043d9"/>
    <p:sldId xmlns:r="http://schemas.openxmlformats.org/officeDocument/2006/relationships" id="300" r:id="R86116c5c5af84483"/>
    <p:sldId xmlns:r="http://schemas.openxmlformats.org/officeDocument/2006/relationships" id="301" r:id="R6b139363df274e91"/>
    <p:sldId xmlns:r="http://schemas.openxmlformats.org/officeDocument/2006/relationships" id="302" r:id="R1f9ac41d4e964f16"/>
    <p:sldId xmlns:r="http://schemas.openxmlformats.org/officeDocument/2006/relationships" id="303" r:id="R8fb9ad027e244d3b"/>
    <p:sldId xmlns:r="http://schemas.openxmlformats.org/officeDocument/2006/relationships" id="304" r:id="Rde5ee1b8c2e94028"/>
    <p:sldId xmlns:r="http://schemas.openxmlformats.org/officeDocument/2006/relationships" id="305" r:id="R5be3adf9ceea4754"/>
    <p:sldId xmlns:r="http://schemas.openxmlformats.org/officeDocument/2006/relationships" id="306" r:id="R4531d0f6a4e343e7"/>
    <p:sldId xmlns:r="http://schemas.openxmlformats.org/officeDocument/2006/relationships" id="307" r:id="R1fc843195a724f8d"/>
    <p:sldId xmlns:r="http://schemas.openxmlformats.org/officeDocument/2006/relationships" id="308" r:id="R4a14fd31a6f74c4a"/>
    <p:sldId xmlns:r="http://schemas.openxmlformats.org/officeDocument/2006/relationships" id="309" r:id="R2b0330c27e054b7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8c3bcf35f9c4bb0" /><Relationship Type="http://schemas.openxmlformats.org/officeDocument/2006/relationships/slideMaster" Target="/ppt/slideMasters/slideMaster1.xml" Id="R64fa40a1d3f44a4a" /><Relationship Type="http://schemas.openxmlformats.org/officeDocument/2006/relationships/notesMaster" Target="/ppt/notesMasters/notesMaster1.xml" Id="R59fb885a7ac84230" /><Relationship Type="http://schemas.openxmlformats.org/officeDocument/2006/relationships/presProps" Target="/ppt/presProps.xml" Id="R60a2231d78a948a1" /><Relationship Type="http://schemas.openxmlformats.org/officeDocument/2006/relationships/tableStyles" Target="/ppt/tableStyles.xml" Id="R5a971abeef3d4dc7" /><Relationship Type="http://schemas.openxmlformats.org/officeDocument/2006/relationships/slide" Target="/ppt/slides/slide1.xml" Id="R0d9d523f64834b28" /><Relationship Type="http://schemas.openxmlformats.org/officeDocument/2006/relationships/slide" Target="/ppt/slides/slide2.xml" Id="R3813bd0259d64674" /><Relationship Type="http://schemas.openxmlformats.org/officeDocument/2006/relationships/slide" Target="/ppt/slides/slide3.xml" Id="Rd3de5feb2e2542c5" /><Relationship Type="http://schemas.openxmlformats.org/officeDocument/2006/relationships/slide" Target="/ppt/slides/slide4.xml" Id="Rb7b49243c6234a04" /><Relationship Type="http://schemas.openxmlformats.org/officeDocument/2006/relationships/slide" Target="/ppt/slides/slide5.xml" Id="Rd9db174f7ef74774" /><Relationship Type="http://schemas.openxmlformats.org/officeDocument/2006/relationships/slide" Target="/ppt/slides/slide6.xml" Id="Re1f82b8fc40a43fe" /><Relationship Type="http://schemas.openxmlformats.org/officeDocument/2006/relationships/slide" Target="/ppt/slides/slide7.xml" Id="R2a94016351d14870" /><Relationship Type="http://schemas.openxmlformats.org/officeDocument/2006/relationships/slide" Target="/ppt/slides/slide8.xml" Id="Rfe93e110b66a4d1c" /><Relationship Type="http://schemas.openxmlformats.org/officeDocument/2006/relationships/slide" Target="/ppt/slides/slide9.xml" Id="Rfd77b1c33892465b" /><Relationship Type="http://schemas.openxmlformats.org/officeDocument/2006/relationships/slide" Target="/ppt/slides/slide10.xml" Id="Rbe1d790d067148b9" /><Relationship Type="http://schemas.openxmlformats.org/officeDocument/2006/relationships/slide" Target="/ppt/slides/slide11.xml" Id="R5c4ca177a9a846c7" /><Relationship Type="http://schemas.openxmlformats.org/officeDocument/2006/relationships/slide" Target="/ppt/slides/slide12.xml" Id="Ref7c0b5d2c474acb" /><Relationship Type="http://schemas.openxmlformats.org/officeDocument/2006/relationships/slide" Target="/ppt/slides/slide13.xml" Id="R49de1378ca98450c" /><Relationship Type="http://schemas.openxmlformats.org/officeDocument/2006/relationships/slide" Target="/ppt/slides/slide14.xml" Id="Re6b3529b92394643" /><Relationship Type="http://schemas.openxmlformats.org/officeDocument/2006/relationships/slide" Target="/ppt/slides/slide15.xml" Id="R58b4ccc02bc94215" /><Relationship Type="http://schemas.openxmlformats.org/officeDocument/2006/relationships/slide" Target="/ppt/slides/slide16.xml" Id="Ra769e7a88e384246" /><Relationship Type="http://schemas.openxmlformats.org/officeDocument/2006/relationships/slide" Target="/ppt/slides/slide17.xml" Id="R5dad340484c949d3" /><Relationship Type="http://schemas.openxmlformats.org/officeDocument/2006/relationships/slide" Target="/ppt/slides/slide18.xml" Id="R2ee7be24c42545a2" /><Relationship Type="http://schemas.openxmlformats.org/officeDocument/2006/relationships/slide" Target="/ppt/slides/slide19.xml" Id="R967b6ced9b9c40a6" /><Relationship Type="http://schemas.openxmlformats.org/officeDocument/2006/relationships/slide" Target="/ppt/slides/slide20.xml" Id="R3e31384a51fa4473" /><Relationship Type="http://schemas.openxmlformats.org/officeDocument/2006/relationships/slide" Target="/ppt/slides/slide21.xml" Id="R634aea3dc8024c93" /><Relationship Type="http://schemas.openxmlformats.org/officeDocument/2006/relationships/slide" Target="/ppt/slides/slide22.xml" Id="R06f64e45d42048d1" /><Relationship Type="http://schemas.openxmlformats.org/officeDocument/2006/relationships/slide" Target="/ppt/slides/slide23.xml" Id="Rb97c3e8853fc4b8b" /><Relationship Type="http://schemas.openxmlformats.org/officeDocument/2006/relationships/slide" Target="/ppt/slides/slide24.xml" Id="R4732cd5cda3c444d" /><Relationship Type="http://schemas.openxmlformats.org/officeDocument/2006/relationships/slide" Target="/ppt/slides/slide25.xml" Id="Rdc4ed038e62e4afa" /><Relationship Type="http://schemas.openxmlformats.org/officeDocument/2006/relationships/slide" Target="/ppt/slides/slide26.xml" Id="R3f1628253734401b" /><Relationship Type="http://schemas.openxmlformats.org/officeDocument/2006/relationships/slide" Target="/ppt/slides/slide27.xml" Id="R698913d58a624f46" /><Relationship Type="http://schemas.openxmlformats.org/officeDocument/2006/relationships/slide" Target="/ppt/slides/slide28.xml" Id="R8a0bfe41bffc42cc" /><Relationship Type="http://schemas.openxmlformats.org/officeDocument/2006/relationships/slide" Target="/ppt/slides/slide29.xml" Id="R815b798287e64a69" /><Relationship Type="http://schemas.openxmlformats.org/officeDocument/2006/relationships/slide" Target="/ppt/slides/slide30.xml" Id="R47c48a19f46e4636" /><Relationship Type="http://schemas.openxmlformats.org/officeDocument/2006/relationships/slide" Target="/ppt/slides/slide31.xml" Id="Rc052c6909e634eec" /><Relationship Type="http://schemas.openxmlformats.org/officeDocument/2006/relationships/slide" Target="/ppt/slides/slide32.xml" Id="Rfac17a63067243eb" /><Relationship Type="http://schemas.openxmlformats.org/officeDocument/2006/relationships/slide" Target="/ppt/slides/slide33.xml" Id="R12c260ee40824e65" /><Relationship Type="http://schemas.openxmlformats.org/officeDocument/2006/relationships/slide" Target="/ppt/slides/slide34.xml" Id="Rd0660c73af144ae9" /><Relationship Type="http://schemas.openxmlformats.org/officeDocument/2006/relationships/slide" Target="/ppt/slides/slide35.xml" Id="R8ca8f689afdc421c" /><Relationship Type="http://schemas.openxmlformats.org/officeDocument/2006/relationships/slide" Target="/ppt/slides/slide36.xml" Id="R773818b3cd094f85" /><Relationship Type="http://schemas.openxmlformats.org/officeDocument/2006/relationships/slide" Target="/ppt/slides/slide37.xml" Id="Rc6aada69d2e64273" /><Relationship Type="http://schemas.openxmlformats.org/officeDocument/2006/relationships/slide" Target="/ppt/slides/slide38.xml" Id="Rc73058421c3649b7" /><Relationship Type="http://schemas.openxmlformats.org/officeDocument/2006/relationships/slide" Target="/ppt/slides/slide39.xml" Id="R0b0f714dd6ca46a7" /><Relationship Type="http://schemas.openxmlformats.org/officeDocument/2006/relationships/slide" Target="/ppt/slides/slide40.xml" Id="R3aee2c7d84664a29" /><Relationship Type="http://schemas.openxmlformats.org/officeDocument/2006/relationships/slide" Target="/ppt/slides/slide41.xml" Id="Rcd2956662143442d" /><Relationship Type="http://schemas.openxmlformats.org/officeDocument/2006/relationships/slide" Target="/ppt/slides/slide42.xml" Id="R867c365d2d4749f6" /><Relationship Type="http://schemas.openxmlformats.org/officeDocument/2006/relationships/slide" Target="/ppt/slides/slide43.xml" Id="R34441a8248b746dd" /><Relationship Type="http://schemas.openxmlformats.org/officeDocument/2006/relationships/slide" Target="/ppt/slides/slide44.xml" Id="R6b249593788043d9" /><Relationship Type="http://schemas.openxmlformats.org/officeDocument/2006/relationships/slide" Target="/ppt/slides/slide45.xml" Id="R86116c5c5af84483" /><Relationship Type="http://schemas.openxmlformats.org/officeDocument/2006/relationships/slide" Target="/ppt/slides/slide46.xml" Id="R6b139363df274e91" /><Relationship Type="http://schemas.openxmlformats.org/officeDocument/2006/relationships/slide" Target="/ppt/slides/slide47.xml" Id="R1f9ac41d4e964f16" /><Relationship Type="http://schemas.openxmlformats.org/officeDocument/2006/relationships/slide" Target="/ppt/slides/slide48.xml" Id="R8fb9ad027e244d3b" /><Relationship Type="http://schemas.openxmlformats.org/officeDocument/2006/relationships/slide" Target="/ppt/slides/slide49.xml" Id="Rde5ee1b8c2e94028" /><Relationship Type="http://schemas.openxmlformats.org/officeDocument/2006/relationships/slide" Target="/ppt/slides/slide50.xml" Id="R5be3adf9ceea4754" /><Relationship Type="http://schemas.openxmlformats.org/officeDocument/2006/relationships/slide" Target="/ppt/slides/slide51.xml" Id="R4531d0f6a4e343e7" /><Relationship Type="http://schemas.openxmlformats.org/officeDocument/2006/relationships/slide" Target="/ppt/slides/slide52.xml" Id="R1fc843195a724f8d" /><Relationship Type="http://schemas.openxmlformats.org/officeDocument/2006/relationships/slide" Target="/ppt/slides/slide53.xml" Id="R4a14fd31a6f74c4a" /><Relationship Type="http://schemas.openxmlformats.org/officeDocument/2006/relationships/slide" Target="/ppt/slides/slide54.xml" Id="R2b0330c27e054b7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6887031d8ce4bf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4a00cff6aff4fea" /><Relationship Type="http://schemas.openxmlformats.org/officeDocument/2006/relationships/notesMaster" Target="/ppt/notesMasters/notesMaster1.xml" Id="R40892281f0884a5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7f21f85f51940a8" /><Relationship Type="http://schemas.openxmlformats.org/officeDocument/2006/relationships/notesMaster" Target="/ppt/notesMasters/notesMaster1.xml" Id="Ra64e9a1dc5f6424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e74b6109c442bc" /><Relationship Type="http://schemas.openxmlformats.org/officeDocument/2006/relationships/notesMaster" Target="/ppt/notesMasters/notesMaster1.xml" Id="Rdb984ea7919346c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4886301b54840e6" /><Relationship Type="http://schemas.openxmlformats.org/officeDocument/2006/relationships/notesMaster" Target="/ppt/notesMasters/notesMaster1.xml" Id="Rce9e189db8674cc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a46abb8a2f9438c" /><Relationship Type="http://schemas.openxmlformats.org/officeDocument/2006/relationships/notesMaster" Target="/ppt/notesMasters/notesMaster1.xml" Id="Rb675b27222934ca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6491653f1b84102" /><Relationship Type="http://schemas.openxmlformats.org/officeDocument/2006/relationships/notesMaster" Target="/ppt/notesMasters/notesMaster1.xml" Id="R6ae5bcd6f7fa4cb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3ef426c9c2a41ed" /><Relationship Type="http://schemas.openxmlformats.org/officeDocument/2006/relationships/notesMaster" Target="/ppt/notesMasters/notesMaster1.xml" Id="R4a33ea79584d426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f17ad777c4f45d7" /><Relationship Type="http://schemas.openxmlformats.org/officeDocument/2006/relationships/notesMaster" Target="/ppt/notesMasters/notesMaster1.xml" Id="R56365dd322e6401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b281832126f49ad" /><Relationship Type="http://schemas.openxmlformats.org/officeDocument/2006/relationships/notesMaster" Target="/ppt/notesMasters/notesMaster1.xml" Id="Ra2fe54b38289410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1f0e2ef3cfc4a5d" /><Relationship Type="http://schemas.openxmlformats.org/officeDocument/2006/relationships/notesMaster" Target="/ppt/notesMasters/notesMaster1.xml" Id="Rc250f503d33d450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141f9d97ec443d4" /><Relationship Type="http://schemas.openxmlformats.org/officeDocument/2006/relationships/notesMaster" Target="/ppt/notesMasters/notesMaster1.xml" Id="Rcb46e7dbfbec4c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29e8e0df48f437a" /><Relationship Type="http://schemas.openxmlformats.org/officeDocument/2006/relationships/notesMaster" Target="/ppt/notesMasters/notesMaster1.xml" Id="Rb6454e5722ce4c0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813f27129354d1e" /><Relationship Type="http://schemas.openxmlformats.org/officeDocument/2006/relationships/notesMaster" Target="/ppt/notesMasters/notesMaster1.xml" Id="R74e2500ac6e1423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7a53098ce134b30" /><Relationship Type="http://schemas.openxmlformats.org/officeDocument/2006/relationships/notesMaster" Target="/ppt/notesMasters/notesMaster1.xml" Id="R0af02ea9d2f5466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a8c7a9fc81b4967" /><Relationship Type="http://schemas.openxmlformats.org/officeDocument/2006/relationships/notesMaster" Target="/ppt/notesMasters/notesMaster1.xml" Id="R136a1c461d69449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32a62afa68a4d67" /><Relationship Type="http://schemas.openxmlformats.org/officeDocument/2006/relationships/notesMaster" Target="/ppt/notesMasters/notesMaster1.xml" Id="R62cf6352fa1147a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a49045603aa411f" /><Relationship Type="http://schemas.openxmlformats.org/officeDocument/2006/relationships/notesMaster" Target="/ppt/notesMasters/notesMaster1.xml" Id="Rd4371b41ea5a4d7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a3c1d4d89de494d" /><Relationship Type="http://schemas.openxmlformats.org/officeDocument/2006/relationships/notesMaster" Target="/ppt/notesMasters/notesMaster1.xml" Id="R1525ab71a2244dc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d19535e4c704ca0" /><Relationship Type="http://schemas.openxmlformats.org/officeDocument/2006/relationships/notesMaster" Target="/ppt/notesMasters/notesMaster1.xml" Id="Rb86f98430f584aa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8cfd2eacf5e421e" /><Relationship Type="http://schemas.openxmlformats.org/officeDocument/2006/relationships/notesMaster" Target="/ppt/notesMasters/notesMaster1.xml" Id="Rda2ce80a12624c6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fc54231e44b4a0e" /><Relationship Type="http://schemas.openxmlformats.org/officeDocument/2006/relationships/notesMaster" Target="/ppt/notesMasters/notesMaster1.xml" Id="R55d014be4a8e454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a4873a56b4d479b" /><Relationship Type="http://schemas.openxmlformats.org/officeDocument/2006/relationships/notesMaster" Target="/ppt/notesMasters/notesMaster1.xml" Id="Rb0f474ae0478439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be66478e2ef4f43" /><Relationship Type="http://schemas.openxmlformats.org/officeDocument/2006/relationships/notesMaster" Target="/ppt/notesMasters/notesMaster1.xml" Id="R1b53fe3979aa4c3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688a6f21db84413" /><Relationship Type="http://schemas.openxmlformats.org/officeDocument/2006/relationships/notesMaster" Target="/ppt/notesMasters/notesMaster1.xml" Id="R28c043d6103a4df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ad413c35ff44ab1" /><Relationship Type="http://schemas.openxmlformats.org/officeDocument/2006/relationships/notesMaster" Target="/ppt/notesMasters/notesMaster1.xml" Id="R1489657d18b145a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5b724b7aa7542ee" /><Relationship Type="http://schemas.openxmlformats.org/officeDocument/2006/relationships/notesMaster" Target="/ppt/notesMasters/notesMaster1.xml" Id="R806cfad36c51483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5cb2e86d96a4406" /><Relationship Type="http://schemas.openxmlformats.org/officeDocument/2006/relationships/notesMaster" Target="/ppt/notesMasters/notesMaster1.xml" Id="Rc49082c57d9d47c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68901e512ed4dd0" /><Relationship Type="http://schemas.openxmlformats.org/officeDocument/2006/relationships/notesMaster" Target="/ppt/notesMasters/notesMaster1.xml" Id="R7a188ea0b48f4b7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256642e3e1945c1" /><Relationship Type="http://schemas.openxmlformats.org/officeDocument/2006/relationships/notesMaster" Target="/ppt/notesMasters/notesMaster1.xml" Id="Rcf316878246346b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4c5f7b35f4e4c36" /><Relationship Type="http://schemas.openxmlformats.org/officeDocument/2006/relationships/notesMaster" Target="/ppt/notesMasters/notesMaster1.xml" Id="R0e69cd4b7d3b4aa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1cd3954541c4885" /><Relationship Type="http://schemas.openxmlformats.org/officeDocument/2006/relationships/notesMaster" Target="/ppt/notesMasters/notesMaster1.xml" Id="Rbe75eabd09624374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35597fe88c64659" /><Relationship Type="http://schemas.openxmlformats.org/officeDocument/2006/relationships/notesMaster" Target="/ppt/notesMasters/notesMaster1.xml" Id="R6fe772e3d9d749b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b44c4658ad641e9" /><Relationship Type="http://schemas.openxmlformats.org/officeDocument/2006/relationships/notesMaster" Target="/ppt/notesMasters/notesMaster1.xml" Id="Rb2408115b4334fa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7d8736f83124feb" /><Relationship Type="http://schemas.openxmlformats.org/officeDocument/2006/relationships/notesMaster" Target="/ppt/notesMasters/notesMaster1.xml" Id="R79ee813b4bc14c09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599091ef94d484d" /><Relationship Type="http://schemas.openxmlformats.org/officeDocument/2006/relationships/notesMaster" Target="/ppt/notesMasters/notesMaster1.xml" Id="R00b62b1a87f2450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d9f63f4c893f48fb" /><Relationship Type="http://schemas.openxmlformats.org/officeDocument/2006/relationships/notesMaster" Target="/ppt/notesMasters/notesMaster1.xml" Id="R12ae124a11204e30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1bc21cc9f364f3d" /><Relationship Type="http://schemas.openxmlformats.org/officeDocument/2006/relationships/notesMaster" Target="/ppt/notesMasters/notesMaster1.xml" Id="R09b3bb33d7364d8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5069efded354863" /><Relationship Type="http://schemas.openxmlformats.org/officeDocument/2006/relationships/notesMaster" Target="/ppt/notesMasters/notesMaster1.xml" Id="R72fbd307c5ba47ae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590e90761e2d4339" /><Relationship Type="http://schemas.openxmlformats.org/officeDocument/2006/relationships/notesMaster" Target="/ppt/notesMasters/notesMaster1.xml" Id="R6017a1f093e4411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dbc19242a4f42d1" /><Relationship Type="http://schemas.openxmlformats.org/officeDocument/2006/relationships/notesMaster" Target="/ppt/notesMasters/notesMaster1.xml" Id="R33de636c64844771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74db69cec99a40bb" /><Relationship Type="http://schemas.openxmlformats.org/officeDocument/2006/relationships/notesMaster" Target="/ppt/notesMasters/notesMaster1.xml" Id="Rc08be6d3bb29481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9a1b76e75bdc48f7" /><Relationship Type="http://schemas.openxmlformats.org/officeDocument/2006/relationships/notesMaster" Target="/ppt/notesMasters/notesMaster1.xml" Id="Rbf5e08d24517487c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b079cb55e4334b65" /><Relationship Type="http://schemas.openxmlformats.org/officeDocument/2006/relationships/notesMaster" Target="/ppt/notesMasters/notesMaster1.xml" Id="R076cef4e3f51454a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9577c7f1d8514ce3" /><Relationship Type="http://schemas.openxmlformats.org/officeDocument/2006/relationships/notesMaster" Target="/ppt/notesMasters/notesMaster1.xml" Id="R1c3f4520e1ff493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07d0f0a81f0644b7" /><Relationship Type="http://schemas.openxmlformats.org/officeDocument/2006/relationships/notesMaster" Target="/ppt/notesMasters/notesMaster1.xml" Id="R79b901f7364d461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df75785e569451b" /><Relationship Type="http://schemas.openxmlformats.org/officeDocument/2006/relationships/notesMaster" Target="/ppt/notesMasters/notesMaster1.xml" Id="R8964ad7b21aa4d15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cf9a5bba6114df8" /><Relationship Type="http://schemas.openxmlformats.org/officeDocument/2006/relationships/notesMaster" Target="/ppt/notesMasters/notesMaster1.xml" Id="Rb0e09b67a532441c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b28c8c517c0d4d9d" /><Relationship Type="http://schemas.openxmlformats.org/officeDocument/2006/relationships/notesMaster" Target="/ppt/notesMasters/notesMaster1.xml" Id="R8fddfe61915743ad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5250f42f4e214f03" /><Relationship Type="http://schemas.openxmlformats.org/officeDocument/2006/relationships/notesMaster" Target="/ppt/notesMasters/notesMaster1.xml" Id="Ra62040d3902e4037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bd3b8ce879d84372" /><Relationship Type="http://schemas.openxmlformats.org/officeDocument/2006/relationships/notesMaster" Target="/ppt/notesMasters/notesMaster1.xml" Id="R62619c7ccc22479b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6ec905bc1764e92" /><Relationship Type="http://schemas.openxmlformats.org/officeDocument/2006/relationships/notesMaster" Target="/ppt/notesMasters/notesMaster1.xml" Id="Rea8912a5de4447a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3519683f03b941b7" /><Relationship Type="http://schemas.openxmlformats.org/officeDocument/2006/relationships/notesMaster" Target="/ppt/notesMasters/notesMaster1.xml" Id="R0228f11e9a3a45c4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8cdc9b64dc5a40c8" /><Relationship Type="http://schemas.openxmlformats.org/officeDocument/2006/relationships/notesMaster" Target="/ppt/notesMasters/notesMaster1.xml" Id="Rab8069f16fb044bc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3ab10759e974f9d" /><Relationship Type="http://schemas.openxmlformats.org/officeDocument/2006/relationships/notesMaster" Target="/ppt/notesMasters/notesMaster1.xml" Id="Rdee19255fefc4ec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Cyfeiriad Beiblaidd: 1 Corinthiaid 14:9. Aralleiriad Cymraeg gwreiddiol, nid dyfyniad o argraffiad cyhoeddedig.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A.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Cyfeiriad Beiblaidd: Actau 2:6, 11. Aralleiriad Cymraeg gwreiddiol, nid dyfyniad o argraffiad cyhoeddedig.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B.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Cyfeiriad Beiblaidd: Actau 2:8, 11. Aralleiriad Cymraeg gwreiddiol, nid dyfyniad o argraffiad cyhoeddedig.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30, sesiwn C.</a:t>
            </a:r>
          </a:p>
          <a:p xmlns:a="http://schemas.openxmlformats.org/drawingml/2006/main">
            <a:r>
              <a:t>Ffynhonnell: Cae_Top_38_Week_Three_Session_Worship_Plan.xlsx, wythnos 30.</a:t>
            </a:r>
          </a:p>
          <a:p xmlns:a="http://schemas.openxmlformats.org/drawingml/2006/main">
            <a:r>
              <a:t>1 Corinthiaid 14:9: https://ebible.org/eng-web/1CO14.htm ; Actau 2:1–41: https://ebible.org/eng-web/ACT02.htm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63f9c6ee984478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ca7a2dda2c542b1" /><Relationship Type="http://schemas.openxmlformats.org/officeDocument/2006/relationships/slideLayout" Target="/ppt/slideLayouts/slideLayout1.xml" Id="R75c4b05a9fa94cc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5c4b05a9fa94cc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679f719db24be9" /><Relationship Type="http://schemas.openxmlformats.org/officeDocument/2006/relationships/notesSlide" Target="/ppt/notesSlides/notesSlide1.xml" Id="Rc826cff5751b451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cd550019064ca9" /><Relationship Type="http://schemas.openxmlformats.org/officeDocument/2006/relationships/notesSlide" Target="/ppt/notesSlides/notesSlide2.xml" Id="Rc67f5c4026e445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e4790e7c3140c1" /><Relationship Type="http://schemas.openxmlformats.org/officeDocument/2006/relationships/notesSlide" Target="/ppt/notesSlides/notesSlide3.xml" Id="R61686548bffa42c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6317b74de74ed8" /><Relationship Type="http://schemas.openxmlformats.org/officeDocument/2006/relationships/notesSlide" Target="/ppt/notesSlides/notesSlide4.xml" Id="R22e5be0ee3524cc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dca395b6a2483e" /><Relationship Type="http://schemas.openxmlformats.org/officeDocument/2006/relationships/notesSlide" Target="/ppt/notesSlides/notesSlide5.xml" Id="Rb024e2ab0f204af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106f6bc93640d1" /><Relationship Type="http://schemas.openxmlformats.org/officeDocument/2006/relationships/notesSlide" Target="/ppt/notesSlides/notesSlide6.xml" Id="R6c6cec67599d4a4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71af3501534d65" /><Relationship Type="http://schemas.openxmlformats.org/officeDocument/2006/relationships/image" Target="/ppt/media/image.png" Id="Rac9b547563b24025" /><Relationship Type="http://schemas.openxmlformats.org/officeDocument/2006/relationships/notesSlide" Target="/ppt/notesSlides/notesSlide7.xml" Id="Rf1cdfccc49094b9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7431e8e97a40d5" /><Relationship Type="http://schemas.openxmlformats.org/officeDocument/2006/relationships/notesSlide" Target="/ppt/notesSlides/notesSlide8.xml" Id="R5a5b9c7baa8a489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173a18cdff49e2" /><Relationship Type="http://schemas.openxmlformats.org/officeDocument/2006/relationships/image" Target="/ppt/media/image2.png" Id="Ra907337be81747de" /><Relationship Type="http://schemas.openxmlformats.org/officeDocument/2006/relationships/notesSlide" Target="/ppt/notesSlides/notesSlide9.xml" Id="R5844cc3ca3844ea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a0532572184d5b" /><Relationship Type="http://schemas.openxmlformats.org/officeDocument/2006/relationships/image" Target="/ppt/media/image3.png" Id="R5cbc0cb4d04d458c" /><Relationship Type="http://schemas.openxmlformats.org/officeDocument/2006/relationships/notesSlide" Target="/ppt/notesSlides/notesSlide10.xml" Id="R685e151e648e441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c594907b434787" /><Relationship Type="http://schemas.openxmlformats.org/officeDocument/2006/relationships/notesSlide" Target="/ppt/notesSlides/notesSlide11.xml" Id="R4aa5c927e779439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4ee493727842cc" /><Relationship Type="http://schemas.openxmlformats.org/officeDocument/2006/relationships/notesSlide" Target="/ppt/notesSlides/notesSlide12.xml" Id="R6eda414e45f84f2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b17c31f26c4ec7" /><Relationship Type="http://schemas.openxmlformats.org/officeDocument/2006/relationships/notesSlide" Target="/ppt/notesSlides/notesSlide13.xml" Id="R446730548ced451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3d5e1b6fca425b" /><Relationship Type="http://schemas.openxmlformats.org/officeDocument/2006/relationships/notesSlide" Target="/ppt/notesSlides/notesSlide14.xml" Id="R084c06c7332a44b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710846ded848b0" /><Relationship Type="http://schemas.openxmlformats.org/officeDocument/2006/relationships/notesSlide" Target="/ppt/notesSlides/notesSlide15.xml" Id="R66fe5a02d2b44bb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592c342b8747b7" /><Relationship Type="http://schemas.openxmlformats.org/officeDocument/2006/relationships/notesSlide" Target="/ppt/notesSlides/notesSlide16.xml" Id="R8f947c3786fe4fa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ec07904d0c40d9" /><Relationship Type="http://schemas.openxmlformats.org/officeDocument/2006/relationships/notesSlide" Target="/ppt/notesSlides/notesSlide17.xml" Id="Rcf42a49cca29434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0b29da254a4aa6" /><Relationship Type="http://schemas.openxmlformats.org/officeDocument/2006/relationships/notesSlide" Target="/ppt/notesSlides/notesSlide18.xml" Id="R9176a4a0b6af4f3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1bf89cf1274a2a" /><Relationship Type="http://schemas.openxmlformats.org/officeDocument/2006/relationships/notesSlide" Target="/ppt/notesSlides/notesSlide19.xml" Id="Rbf399b41b4ad4a3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fde313f4674edc" /><Relationship Type="http://schemas.openxmlformats.org/officeDocument/2006/relationships/notesSlide" Target="/ppt/notesSlides/notesSlide20.xml" Id="Rda8208c09b3d4be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45861ed79640d0" /><Relationship Type="http://schemas.openxmlformats.org/officeDocument/2006/relationships/notesSlide" Target="/ppt/notesSlides/notesSlide21.xml" Id="Rebaccf7b0a1a421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dbf2b12d4f4ecd" /><Relationship Type="http://schemas.openxmlformats.org/officeDocument/2006/relationships/image" Target="/ppt/media/image4.png" Id="R6d6a245d27bf4e33" /><Relationship Type="http://schemas.openxmlformats.org/officeDocument/2006/relationships/notesSlide" Target="/ppt/notesSlides/notesSlide22.xml" Id="R109eb884aef94ee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00d9b818f84f67" /><Relationship Type="http://schemas.openxmlformats.org/officeDocument/2006/relationships/notesSlide" Target="/ppt/notesSlides/notesSlide23.xml" Id="R7acf21cdb0a6401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54ecbb05a24844" /><Relationship Type="http://schemas.openxmlformats.org/officeDocument/2006/relationships/image" Target="/ppt/media/image5.png" Id="R2341608b0b344b66" /><Relationship Type="http://schemas.openxmlformats.org/officeDocument/2006/relationships/notesSlide" Target="/ppt/notesSlides/notesSlide24.xml" Id="Rc782b9f6e8ce4b2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efb68a18f34749" /><Relationship Type="http://schemas.openxmlformats.org/officeDocument/2006/relationships/notesSlide" Target="/ppt/notesSlides/notesSlide25.xml" Id="R129b28f151274b2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a2d5a6f2e748ec" /><Relationship Type="http://schemas.openxmlformats.org/officeDocument/2006/relationships/image" Target="/ppt/media/image6.png" Id="R3582da4f6302452f" /><Relationship Type="http://schemas.openxmlformats.org/officeDocument/2006/relationships/notesSlide" Target="/ppt/notesSlides/notesSlide26.xml" Id="R09e14282e8e5498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835d7945f84b2b" /><Relationship Type="http://schemas.openxmlformats.org/officeDocument/2006/relationships/notesSlide" Target="/ppt/notesSlides/notesSlide27.xml" Id="Rba0faa7cb5c54bb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3c014342744435" /><Relationship Type="http://schemas.openxmlformats.org/officeDocument/2006/relationships/notesSlide" Target="/ppt/notesSlides/notesSlide28.xml" Id="R2a53032b78ee463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98b1b1022341d2" /><Relationship Type="http://schemas.openxmlformats.org/officeDocument/2006/relationships/notesSlide" Target="/ppt/notesSlides/notesSlide29.xml" Id="R8fe9cfb5e168460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bcb496eebe4fdb" /><Relationship Type="http://schemas.openxmlformats.org/officeDocument/2006/relationships/notesSlide" Target="/ppt/notesSlides/notesSlide30.xml" Id="R9307f3595aa745e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0908b87cd04b55" /><Relationship Type="http://schemas.openxmlformats.org/officeDocument/2006/relationships/notesSlide" Target="/ppt/notesSlides/notesSlide31.xml" Id="Rfa5f53dfde634ac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24344219584429" /><Relationship Type="http://schemas.openxmlformats.org/officeDocument/2006/relationships/notesSlide" Target="/ppt/notesSlides/notesSlide32.xml" Id="R62f83566dde74ba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35b1b740824c44" /><Relationship Type="http://schemas.openxmlformats.org/officeDocument/2006/relationships/notesSlide" Target="/ppt/notesSlides/notesSlide33.xml" Id="R897b7da7e1c345a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f99463d9af41fb" /><Relationship Type="http://schemas.openxmlformats.org/officeDocument/2006/relationships/notesSlide" Target="/ppt/notesSlides/notesSlide34.xml" Id="Rce6893f6be834f4f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aa684691564ef4" /><Relationship Type="http://schemas.openxmlformats.org/officeDocument/2006/relationships/notesSlide" Target="/ppt/notesSlides/notesSlide35.xml" Id="Rbc38629bbeb843d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94e6a9ebcf410f" /><Relationship Type="http://schemas.openxmlformats.org/officeDocument/2006/relationships/notesSlide" Target="/ppt/notesSlides/notesSlide36.xml" Id="R4923c44c231c4007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121345436e431d" /><Relationship Type="http://schemas.openxmlformats.org/officeDocument/2006/relationships/notesSlide" Target="/ppt/notesSlides/notesSlide37.xml" Id="Rb0b318bbbbb344f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390ce6523c4a35" /><Relationship Type="http://schemas.openxmlformats.org/officeDocument/2006/relationships/notesSlide" Target="/ppt/notesSlides/notesSlide38.xml" Id="R9bd1b5bd20054cd3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dc1b10c8864ca0" /><Relationship Type="http://schemas.openxmlformats.org/officeDocument/2006/relationships/image" Target="/ppt/media/image7.png" Id="Rd7e9ca23dbb44108" /><Relationship Type="http://schemas.openxmlformats.org/officeDocument/2006/relationships/notesSlide" Target="/ppt/notesSlides/notesSlide39.xml" Id="Rca6bd2c776804a3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28411e5c5c4784" /><Relationship Type="http://schemas.openxmlformats.org/officeDocument/2006/relationships/notesSlide" Target="/ppt/notesSlides/notesSlide40.xml" Id="R450a3a1dd5c14f5f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0708acbebe4c69" /><Relationship Type="http://schemas.openxmlformats.org/officeDocument/2006/relationships/image" Target="/ppt/media/image8.png" Id="Rb20c03bbb7b54d25" /><Relationship Type="http://schemas.openxmlformats.org/officeDocument/2006/relationships/notesSlide" Target="/ppt/notesSlides/notesSlide41.xml" Id="Re263dfd5f7874eb8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7a7939c0214287" /><Relationship Type="http://schemas.openxmlformats.org/officeDocument/2006/relationships/notesSlide" Target="/ppt/notesSlides/notesSlide42.xml" Id="R19b2b07c60344d9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53af5a17ad463e" /><Relationship Type="http://schemas.openxmlformats.org/officeDocument/2006/relationships/image" Target="/ppt/media/image9.png" Id="R787621b4c3414d80" /><Relationship Type="http://schemas.openxmlformats.org/officeDocument/2006/relationships/notesSlide" Target="/ppt/notesSlides/notesSlide43.xml" Id="R92bd842c9395474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24999d68544089" /><Relationship Type="http://schemas.openxmlformats.org/officeDocument/2006/relationships/notesSlide" Target="/ppt/notesSlides/notesSlide44.xml" Id="R1b5b2d6412294bf6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4e18274fb243eb" /><Relationship Type="http://schemas.openxmlformats.org/officeDocument/2006/relationships/notesSlide" Target="/ppt/notesSlides/notesSlide45.xml" Id="R2ed3115ecd40423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393ce1442c4fc7" /><Relationship Type="http://schemas.openxmlformats.org/officeDocument/2006/relationships/notesSlide" Target="/ppt/notesSlides/notesSlide46.xml" Id="Rc7fd4bbe60814b53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6d6c1d049f4b28" /><Relationship Type="http://schemas.openxmlformats.org/officeDocument/2006/relationships/notesSlide" Target="/ppt/notesSlides/notesSlide47.xml" Id="R0c370be0e2f74240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45ff705ee84168" /><Relationship Type="http://schemas.openxmlformats.org/officeDocument/2006/relationships/notesSlide" Target="/ppt/notesSlides/notesSlide48.xml" Id="R6d11f9c47a0b4294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3afe1e88604d96" /><Relationship Type="http://schemas.openxmlformats.org/officeDocument/2006/relationships/notesSlide" Target="/ppt/notesSlides/notesSlide49.xml" Id="Ra4dc89b192e44285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79ab4a42114642" /><Relationship Type="http://schemas.openxmlformats.org/officeDocument/2006/relationships/notesSlide" Target="/ppt/notesSlides/notesSlide50.xml" Id="R2b5725bf7ff2414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d276afb5c945e6" /><Relationship Type="http://schemas.openxmlformats.org/officeDocument/2006/relationships/notesSlide" Target="/ppt/notesSlides/notesSlide51.xml" Id="Rdc390a37772d4fa1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7eafd0f5b94723" /><Relationship Type="http://schemas.openxmlformats.org/officeDocument/2006/relationships/notesSlide" Target="/ppt/notesSlides/notesSlide52.xml" Id="R63cef4062449453e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ea38a49d7c498d" /><Relationship Type="http://schemas.openxmlformats.org/officeDocument/2006/relationships/notesSlide" Target="/ppt/notesSlides/notesSlide53.xml" Id="R13968db95bf7427e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82fc4611b44240" /><Relationship Type="http://schemas.openxmlformats.org/officeDocument/2006/relationships/notesSlide" Target="/ppt/notesSlides/notesSlide54.xml" Id="Ra6eed51d6cd043f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403799-56DD-43E6-9FB0-C4F8F044B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A3F978-9F8A-478B-B64C-E272F0516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Pentecost: clywed a deall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1A46A3-C992-43AE-A1A8-38B20DF26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CC375A-F1BD-4237-B96E-4322F549E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F20CBD-038C-4DE4-96A7-80DCB1415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83759579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32C56C-6A4B-4517-B946-9D7FD5F3D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A5F36B-9501-4F90-8635-441AF7609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763569-7681-4BAA-90FA-971A7F42D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1FD879-4C11-4A1B-B0F7-421A4CADFD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E9E90C-7DE0-45B1-8562-8D4E5A46E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Neges heb allwedd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Gwynt, tân ac ieithoedd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Croeso sy’n cyrraedd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06324137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17A611-02D4-40A6-80F4-2586FD501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D65B33-BA7B-4424-8E53-FC4DF680E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712C30-FD33-428B-8F3D-B4E933224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A44785-6713-41F7-BC79-780A2B77B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Symudwch yr wythnos hon i gyd-fynd â’r Pentecost. Mae A yn dechrau â symbol dychmygol. Datgelwch ei ystyr ar y sleid nesaf. Mae C yn gofyn am un awgrym a dyddiad i ddychwelyd ato. Nid oes angen offer.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98796192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854E52-2000-4578-B3E0-788BF94B7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227FE3-0473-4043-9638-46ABA4B02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Neges heb allwedd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B8F940-2A95-4E3F-8E60-8E408A3E4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C77B3D-5B1A-4626-972B-F8C60C1BB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597DF1-344D-426C-B782-EDB221726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Arbrawf bach a stori ysgol ddychmygol am ddeall</a:t>
            </a:r>
          </a:p>
        </p:txBody>
      </p:sp>
    </p:spTree>
    <p:extLst>
      <p:ext uri="{BB962C8B-B14F-4D97-AF65-F5344CB8AC3E}">
        <p14:creationId xmlns:p14="http://schemas.microsoft.com/office/powerpoint/2010/main" val="110614350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0A2FA7-371E-4AD8-83E8-3280BB026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B371F0-3BC9-4B4C-84EB-153668CB2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yw’r neges?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D8E4C4-6255-411D-AFB7-0E6D0AF3F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5F2261-9D96-49D3-957A-70284F900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Dyma’r unig gyfarwyddyd: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∿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ddylech chi ei wneud? Nid oes rhaid dyfalu na symud. Arhoswch am eiliad.</a:t>
            </a:r>
          </a:p>
        </p:txBody>
      </p:sp>
    </p:spTree>
    <p:extLst>
      <p:ext uri="{BB962C8B-B14F-4D97-AF65-F5344CB8AC3E}">
        <p14:creationId xmlns:p14="http://schemas.microsoft.com/office/powerpoint/2010/main" val="213033051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9FBD04-CAB5-4BE2-BA5F-86F799DDD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1AD4C9-3224-4A9C-8555-5C6ABB257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allwedd oedd ar goll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89CA64-493D-48AF-B9B7-4AE572AC2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46FB2D-9DCC-43E6-9E56-EA216540E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Dyfeisiwyd y symbol ar gyfer yr arbrawf hwn. Roedd i fod i olygu “Eisteddwch ar gadair”. Nid oedd modd ichi wybod hynny!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yr anfonwr syniad clir, ond nid oedd wedi rhannu’r allwedd â chi.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gallai llun neu eiriau clir fod wedi helpu?</a:t>
            </a:r>
          </a:p>
        </p:txBody>
      </p:sp>
    </p:spTree>
    <p:extLst>
      <p:ext uri="{BB962C8B-B14F-4D97-AF65-F5344CB8AC3E}">
        <p14:creationId xmlns:p14="http://schemas.microsoft.com/office/powerpoint/2010/main" val="213008448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C48C8D-B2AD-4ED9-9CA2-90D28E9D9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78A514-CE0C-44A7-AAAB-ADB4B9F35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Alys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52745A-1A3D-4E13-8518-F96C148D7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9b547563b24025"/>
          <a:stretch xmlns:a="http://schemas.openxmlformats.org/drawingml/2006/main"/>
        </p:blipFill>
        <p:spPr>
          <a:xfrm xmlns:a="http://schemas.openxmlformats.org/drawingml/2006/main">
            <a:off x="7029450" y="1721495"/>
            <a:ext cx="4552950" cy="448181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C89B3F-99F9-4116-944A-62E6FF1A9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daeth Alys gydag oedolyn i ymweld ag ysgol.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arwydd rhyfedd wrth y drws. Roedd y plant rheolaidd yn gwybod beth oedd ei ystyr.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Doedd Alys ddim. Arhosodd hi, heb wybod ble i fynd.</a:t>
            </a:r>
          </a:p>
        </p:txBody>
      </p:sp>
    </p:spTree>
    <p:extLst>
      <p:ext uri="{BB962C8B-B14F-4D97-AF65-F5344CB8AC3E}">
        <p14:creationId xmlns:p14="http://schemas.microsoft.com/office/powerpoint/2010/main" val="198632701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7A85D0-8B6A-464B-A4F5-18F125096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FC2369-F3AC-45A0-9661-823FD9246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uchel?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901894-9749-4CCF-821C-4D4129E14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CD6BD5-D0FE-42D3-BDFA-FF2311F0C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“Mae’n dweud beth i’w wneud,” meddai rhywun. Ailadroddodd y cyfarwyddyd yn uwch.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nid sŵn tawel oedd y broblem. Roedd y neges yn defnyddio geiriau nad oedd Alys yn eu deall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Sylwodd Nia fod yr ymwelydd yn dal i aros.</a:t>
            </a:r>
          </a:p>
        </p:txBody>
      </p:sp>
    </p:spTree>
    <p:extLst>
      <p:ext uri="{BB962C8B-B14F-4D97-AF65-F5344CB8AC3E}">
        <p14:creationId xmlns:p14="http://schemas.microsoft.com/office/powerpoint/2010/main" val="117293071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3FD94D-D605-4140-AA4F-7978636CD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B43575-0B39-456C-A160-7BC3E5145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Llun a lle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7D596D-69FB-4B46-AE77-EBCB937DC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07337be81747de"/>
          <a:stretch xmlns:a="http://schemas.openxmlformats.org/drawingml/2006/main"/>
        </p:blipFill>
        <p:spPr>
          <a:xfrm xmlns:a="http://schemas.openxmlformats.org/drawingml/2006/main">
            <a:off x="7029450" y="1727315"/>
            <a:ext cx="4552950" cy="447016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46482C-A31F-42F6-B61C-FC960EBE2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Nia lun mawr o gadair. Dangosodd hefyd ble roedd y seddi drwy ddrws y neuadd.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“Dyma’r seddi,” meddai’n araf.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Alys rhwng y llun a’r cadeiriau. Nawr, roedd ganddi ffordd i ddeall y neges.</a:t>
            </a:r>
          </a:p>
        </p:txBody>
      </p:sp>
    </p:spTree>
    <p:extLst>
      <p:ext uri="{BB962C8B-B14F-4D97-AF65-F5344CB8AC3E}">
        <p14:creationId xmlns:p14="http://schemas.microsoft.com/office/powerpoint/2010/main" val="196797838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8A718B-D242-4F39-8353-A4E94C8F7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AC332F-75AE-4D15-80D0-8B82D72F7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a gwrando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BDE57E-C31C-471F-AC64-8233AE57A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bc0cb4d04d458c"/>
          <a:stretch xmlns:a="http://schemas.openxmlformats.org/drawingml/2006/main"/>
        </p:blipFill>
        <p:spPr>
          <a:xfrm xmlns:a="http://schemas.openxmlformats.org/drawingml/2006/main">
            <a:off x="7029450" y="1721495"/>
            <a:ext cx="4552950" cy="448181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B91D5C-80E9-4B4C-9C23-DAEFFB264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Alys a’r oedolyn i eistedd. Arhosodd Nia i wrando ar gwestiwn.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rhaid i Alys wybod holl arferion yr ysgol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rhai oedd yn croesawu wedi newid eu ffordd o esbonio.</a:t>
            </a:r>
          </a:p>
        </p:txBody>
      </p:sp>
    </p:spTree>
    <p:extLst>
      <p:ext uri="{BB962C8B-B14F-4D97-AF65-F5344CB8AC3E}">
        <p14:creationId xmlns:p14="http://schemas.microsoft.com/office/powerpoint/2010/main" val="81632025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5E3521-E757-4CB3-BC24-09C1082DB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20AE90-2E0F-45F7-8140-589EFCBBB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nag un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B698B5-F63F-44AE-AACD-C0886B03A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AECB64-C104-4134-8B4C-C8F430C38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geiriau syml, llun clir neu ddangos enghraifft helpu. Weithiau bydd iaith arall yn helpu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un llun yn glir i bawb. Gallwn holi beth sy’n ddefnyddiol, a gwrando ar yr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angen i’r neges gyrraedd y person sy’n ei derbyn.</a:t>
            </a:r>
          </a:p>
        </p:txBody>
      </p:sp>
    </p:spTree>
    <p:extLst>
      <p:ext uri="{BB962C8B-B14F-4D97-AF65-F5344CB8AC3E}">
        <p14:creationId xmlns:p14="http://schemas.microsoft.com/office/powerpoint/2010/main" val="130250139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494ACD-9CE8-4A81-B72F-4738DCCED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D3695E-1F63-4278-A3D4-EA6620174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Cyfarwyddyd gwell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4CEFB2-AE20-4D53-B6BA-572F4DE85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C24E76-6CE6-4C23-B506-D3CFA8F58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cyfarwyddyd “Rho hwnna fan yna” yn aneglur.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ceisiwch ei wella. Dyma’r hyn rydym am ei ddweud: rhoi’r llyfr yn y fasged wrth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fyddai’n helpu? Pa lun allech ei ychwanegu? Siaradwch yn unig.</a:t>
            </a:r>
          </a:p>
        </p:txBody>
      </p:sp>
    </p:spTree>
    <p:extLst>
      <p:ext uri="{BB962C8B-B14F-4D97-AF65-F5344CB8AC3E}">
        <p14:creationId xmlns:p14="http://schemas.microsoft.com/office/powerpoint/2010/main" val="201321499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16EE91-B802-4360-8851-713D03D38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4891DD-F2A5-41C4-BD74-75A005A0F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99C905-FC62-4C98-9AE9-CA99D80AA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27E764-3E1C-4088-A713-8EE961363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 fyddwch yn defnyddio geiriau sy’n hawdd eu deall, sut bydd rhywun yn gwybod beth rydych yn ei ddweud? Bydd fel siarad â’r awyr.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A48EB3-0DD2-4BEE-B373-D3C49DF84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Corinthiaid 14:9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1891A0-0811-4DAA-BFBB-A6993CDBB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517272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DBC5E6-347E-403A-A33E-BC4D8D1FB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AC7D34-C885-4FEB-BD15-064C2B601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614E17-EAC2-4263-9AAD-9FA7ADAC5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0AC65F-FA1F-4FDA-8E1A-B895C384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ysgrifennu at gymuned Gristnogol am ddefnyddio iaith wrth ddod at ei gilydd. Mae deall yn bwysig, fel bod eraill yn cael eu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 yr un cwestiwn am ein geiriau ni: a yw’r person arall yn gallu deall a chymryd rhan?</a:t>
            </a:r>
          </a:p>
        </p:txBody>
      </p:sp>
    </p:spTree>
    <p:extLst>
      <p:ext uri="{BB962C8B-B14F-4D97-AF65-F5344CB8AC3E}">
        <p14:creationId xmlns:p14="http://schemas.microsoft.com/office/powerpoint/2010/main" val="85120756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D55455-B34D-4FD0-855E-BB8CE0B92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FCD690-271A-4A8B-9A6C-19170667D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649793-A28C-411A-98E7-246DB7FBD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BE6FBB-B9D9-4C2F-9AC6-6E7E77C3A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helpodd Alys i ddeall?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60392592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8DFF0A-A114-44D3-BDE6-B161E3B30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7777C5-34C9-49CD-8B0E-92520E6B2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F57395-A25F-4CF2-A152-9E5C86D0D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4FBC1F-1D36-4541-AE26-1E1BCFF76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all newid rhywbeth pan nad yw neges yn glir i’r sawl sy’n ei derbyn?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6175632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C4B9B5-B894-4B5C-82BA-D919AB5C2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D825C2-EEF0-43A2-A755-E14F0F38A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829E70-0878-4A56-89C2-11A8F272D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B05EBA-50D1-46FC-BCFE-A0ED4D918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Sylwch yn dawel ar wahanol ffyrdd o gyfathrebu: geiriau, wynebau, lluniau a symudiadau.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94647690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F9FBED-5EDE-4CED-A0BD-87B3D6985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6C41D5-A482-4074-903A-470D4B8A7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1EBF09-9A08-4D00-9628-C068E94A2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465EA4-A869-464F-B18A-F7483E891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fyddwch yn esbonio rhywbeth heddiw, defnyddiwch eiriau clir. Rhowch amser i’r person ofyn neu ddangos beth mae wedi’i ddeall.</a:t>
            </a:r>
          </a:p>
        </p:txBody>
      </p:sp>
    </p:spTree>
    <p:extLst>
      <p:ext uri="{BB962C8B-B14F-4D97-AF65-F5344CB8AC3E}">
        <p14:creationId xmlns:p14="http://schemas.microsoft.com/office/powerpoint/2010/main" val="104458003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0F977A-9C75-44DC-B957-993F882AA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ABE3B7-68AE-414E-88EC-CCC2A5D32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143FE4-0BBF-463D-9B9A-90C7FAD5F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29D486-9F75-47A8-BEB8-0F3A1F1DE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47F002-404A-4946-83BF-2F58920FE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ein geiriau i agor drysau.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inni esbonio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gwrando ar yr hyn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sy’n helpu rhywun arall.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5798269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F7FAD9-F3CE-427F-982E-C4D503FE8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4DFDCD-FF68-4651-B1ED-09D6BC824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ECA08E-08A5-4498-8B75-12AF4E86C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BA61FB-231F-4BCD-A46F-BAD1E88D6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06DFE9-5DB3-4069-BA43-C321C9991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12119795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21ABA2-C009-4B66-82F4-69A706E96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A6906E-EA28-4690-B9A0-829CF4F65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Gwynt, tân ac ieithoedd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0FB486-F5B1-4634-9E36-ED5E1DAF4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97661A-8EB4-4C6C-93BF-CBC63FC44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52CF4B-59DE-479B-8913-83B90AFEA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Pentecost wedi’i hailadrodd: Actau 2:1–41</a:t>
            </a:r>
          </a:p>
        </p:txBody>
      </p:sp>
    </p:spTree>
    <p:extLst>
      <p:ext uri="{BB962C8B-B14F-4D97-AF65-F5344CB8AC3E}">
        <p14:creationId xmlns:p14="http://schemas.microsoft.com/office/powerpoint/2010/main" val="1528173373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C1FFB3-F11C-43E6-B86C-11A8E9022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4C725-C6EE-43FD-92AE-D6C924E8B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Sŵn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09DE2D-F7A9-4F4A-A3DE-E8F366DAC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6a245d27bf4e33"/>
          <a:stretch xmlns:a="http://schemas.openxmlformats.org/drawingml/2006/main"/>
        </p:blipFill>
        <p:spPr>
          <a:xfrm xmlns:a="http://schemas.openxmlformats.org/drawingml/2006/main">
            <a:off x="7029450" y="1733352"/>
            <a:ext cx="4552950" cy="445809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FF33AD-FBC5-4769-B0E0-D45F3C728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ddydd y Pentecost, roedd y dilynwyr gyda’i gilydd mewn un lle.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sydyn, llenwodd sŵn fel gwynt cryf y tŷ.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Ymddangosodd tafodau fel tân, ac un ar bob un ohonynt. Mae Actau’n defnyddio’r geiriau “fel gwynt” a “fel tân”.</a:t>
            </a:r>
          </a:p>
        </p:txBody>
      </p:sp>
    </p:spTree>
    <p:extLst>
      <p:ext uri="{BB962C8B-B14F-4D97-AF65-F5344CB8AC3E}">
        <p14:creationId xmlns:p14="http://schemas.microsoft.com/office/powerpoint/2010/main" val="147238173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2DBBE1-7879-46E6-AFF9-8AD556723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19855E-4E92-4E73-9CA8-93D0F5475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Ysbryd Glân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FFFBFF-9899-4599-8B9C-2B8E5B9DE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683C21-C85D-442F-A94A-E80914907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pawb eu llenwi â’r Ysbryd Glân. Dechreuon nhw siarad mewn ieithoedd eraill, fel roedd yr Ysbryd yn eu galluogi.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hyn, roedd Iesu wedi addo’r Ysbryd Glân i’w ddilynwyr.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dyma Dduw yn rhoi nerth iddynt rannu’r newyddion am Iesu.</a:t>
            </a:r>
          </a:p>
        </p:txBody>
      </p:sp>
    </p:spTree>
    <p:extLst>
      <p:ext uri="{BB962C8B-B14F-4D97-AF65-F5344CB8AC3E}">
        <p14:creationId xmlns:p14="http://schemas.microsoft.com/office/powerpoint/2010/main" val="63578760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2EF7E6-7137-4E60-802C-8392F6850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7BFCA6-34A8-4B70-B60A-8D6FD5ED3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“Yn ein hiaith ni!”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239A43-366E-443B-86E5-2707BABC6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41608b0b344b66"/>
          <a:stretch xmlns:a="http://schemas.openxmlformats.org/drawingml/2006/main"/>
        </p:blipFill>
        <p:spPr>
          <a:xfrm xmlns:a="http://schemas.openxmlformats.org/drawingml/2006/main">
            <a:off x="7029450" y="1739141"/>
            <a:ext cx="4552950" cy="444651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892A07-F587-4A46-97E9-D03E5E78C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Iddewig o lawer gwlad yn Jerwsalem. Daeth tyrfa ynghyd wrth glywed y sŵn.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pawb yn clywed y siaradwyr yn eu hiaith eu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“Onid o Galilea mae’r rhain?” gofynnwyd. “Sut rydym yn eu clywed yn ein hieithoedd ni?”</a:t>
            </a:r>
          </a:p>
        </p:txBody>
      </p:sp>
    </p:spTree>
    <p:extLst>
      <p:ext uri="{BB962C8B-B14F-4D97-AF65-F5344CB8AC3E}">
        <p14:creationId xmlns:p14="http://schemas.microsoft.com/office/powerpoint/2010/main" val="1501437014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43B602-704F-4D0F-9858-535FD3F6C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372228-F70B-47E2-B327-ABF03CF4E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 neges?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1BFDC4-0820-4ED0-A57D-D64A2C5FD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635911-E4F8-4593-A489-1E0E92556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ymwelwyr o lefydd pell, gan gynnwys yr Aifft a Rhufain.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“Rydym yn eu clywed yn sôn am weithredoedd mawr Duw,” meddent.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rhai’n rhyfeddu ac yn holi beth oedd yn digwydd. Roedd eraill yn gwawdio. Roedd angen esboniad.</a:t>
            </a:r>
          </a:p>
        </p:txBody>
      </p:sp>
    </p:spTree>
    <p:extLst>
      <p:ext uri="{BB962C8B-B14F-4D97-AF65-F5344CB8AC3E}">
        <p14:creationId xmlns:p14="http://schemas.microsoft.com/office/powerpoint/2010/main" val="199195829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CBD97F-3710-4140-9420-8C7366788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B2349A-ACF0-4A6A-861E-86F120378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Pedr yn esbonio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D89023-6F45-44C8-925D-E46B5C538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82da4f6302452f"/>
          <a:stretch xmlns:a="http://schemas.openxmlformats.org/drawingml/2006/main"/>
        </p:blipFill>
        <p:spPr>
          <a:xfrm xmlns:a="http://schemas.openxmlformats.org/drawingml/2006/main">
            <a:off x="7029450" y="1733352"/>
            <a:ext cx="4552950" cy="445809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035D68-C71E-487D-9DBC-91D74E1C3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Safodd Pedr gyda’r apostolion a siarad â’r dyrfa.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fod Duw yn tywallt ei Ysbryd, fel y dywedodd y proffwyd Joel.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 am Iesu, ei farwolaeth a’i atgyfodiad. Dywedodd fod y dilynwyr yn dystion i’r Iesu byw.</a:t>
            </a:r>
          </a:p>
        </p:txBody>
      </p:sp>
    </p:spTree>
    <p:extLst>
      <p:ext uri="{BB962C8B-B14F-4D97-AF65-F5344CB8AC3E}">
        <p14:creationId xmlns:p14="http://schemas.microsoft.com/office/powerpoint/2010/main" val="406928238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2B3309-D750-4FED-9C13-07BE80554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3F18CB-E433-4F77-A9B2-10DCA11B9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wnawn ni?”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E89856-661F-4EB8-B724-C82C74748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E26775-93D5-4CC5-ABDF-FA0F66F7D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Cyffyrddodd y neges â’r gwrandawyr. “Beth wnawn ni?” gofynnon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Pedr arnynt i edifarhau, sef troi oddi wrth yr hyn sy’n anghywir, a chael eu bedyddio yn enw Iesu Grist.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Siaradodd am faddeuant ac am rodd yr Ysbryd Glân.</a:t>
            </a:r>
          </a:p>
        </p:txBody>
      </p:sp>
    </p:spTree>
    <p:extLst>
      <p:ext uri="{BB962C8B-B14F-4D97-AF65-F5344CB8AC3E}">
        <p14:creationId xmlns:p14="http://schemas.microsoft.com/office/powerpoint/2010/main" val="4823445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9ED944-5040-43A3-A8C9-DF5F58A48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E827DD-08C8-4D0E-88A1-C32F00028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Cymuned sy’n tyfu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C7A43F-BA38-41E3-95C9-3E84A4FE7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9EA4A0-BF2A-4531-B780-FBF8A30CB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y rhai a dderbyniodd y neges eu bedyddio. Mae Actau’n dweud bod tua thair mil wedi ymuno â nhw y diwrnod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sŵn a’r golau wedi tynnu sylw. Roedd y neges wedi galw pobl i ymateb.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cymuned newydd yn tyfu o gwmpas y ffydd yn Iesu.</a:t>
            </a:r>
          </a:p>
        </p:txBody>
      </p:sp>
    </p:spTree>
    <p:extLst>
      <p:ext uri="{BB962C8B-B14F-4D97-AF65-F5344CB8AC3E}">
        <p14:creationId xmlns:p14="http://schemas.microsoft.com/office/powerpoint/2010/main" val="203533101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B19DE4-C2EB-4F02-8FFE-27C0FEF0D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B6554C-94FA-4A5C-9E68-463841257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Clywed a deall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22F1D3-DEAB-43E2-8785-71C52E613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3A9E4B-3DED-4105-B1B2-0686F445F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 un frawddeg: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yr ymwelwyr wedi synnu oherwydd…”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“Esboniodd Pedr fod…”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 ôl gwrando, gofynnodd y bobl…”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mae’r ieithoedd yn bwysig i’r hyn sy’n digwydd?</a:t>
            </a:r>
          </a:p>
        </p:txBody>
      </p:sp>
    </p:spTree>
    <p:extLst>
      <p:ext uri="{BB962C8B-B14F-4D97-AF65-F5344CB8AC3E}">
        <p14:creationId xmlns:p14="http://schemas.microsoft.com/office/powerpoint/2010/main" val="1557121699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63B954-52C0-4A4D-A756-96C6B0376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C18A6-9B50-4C26-B1B2-2F6783ED3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5F1886-4955-4D22-B72E-1F6658BE0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CF3063-1172-4423-B15E-3D7C95C9A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tyrfa ynghyd. Roeddent wedi synnu, oherwydd roedd pawb yn eu clywed yn siarad yn eu hiaith eu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“Rydym yn eu clywed yn sôn am weithredoedd mawr Duw yn ein hieithoedd ni!”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09D120-9F65-46A0-ACB2-0D6ABBE58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2:6, 11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F6BC5B-3BBC-4AE8-BC1F-68DE840F1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9657651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4A5D02-EE79-4280-ABB7-16AFFE429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6A32C5-4823-4B14-BC0F-9C7E24D77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420D91-013E-4097-9E8A-908ED8AA0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F44F3D-3616-4ACE-B328-39722194C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dathlu’r Pentecost fel dyfodiad yr Ysbryd Glân at y dilynwyr. Mae’r Ysbryd yn eu galluogi i rannu’r newyddion am Iesu ar draws gwahaniaethau iaith.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deall y neges a thyfu’n gymuned yn rhan o’r stori, yn ogystal â’r rhyfeddod.</a:t>
            </a:r>
          </a:p>
        </p:txBody>
      </p:sp>
    </p:spTree>
    <p:extLst>
      <p:ext uri="{BB962C8B-B14F-4D97-AF65-F5344CB8AC3E}">
        <p14:creationId xmlns:p14="http://schemas.microsoft.com/office/powerpoint/2010/main" val="63451451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F72F77-E66F-43BE-B6DB-34316C597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DE4D1E-51D1-4550-BDF4-61D871B16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947CAA-05F6-4881-BB9F-C0F2D1914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DA131B-3634-4C67-B28E-1CD169DCF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synnodd yr ymwelwyr?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0235239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F00D36-0D07-47E7-87AC-EF48808F6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9E6D70-9AFC-4147-8A33-69EE6615E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3B3AC1-CC68-471C-81BB-E6D4912F9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8FC786-BDC8-4B46-B216-73E24BF8B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deall a bod yn gymuned yn bwysig yn stori’r Pentecost?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907703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F83E7F-343E-4D5C-A46B-D24252C50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294DBF-8B44-441D-8376-256005C55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DAABF2-5206-4889-BD48-33528BE11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11452E-034F-4066-BF03-5B9778B43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glywed geiriau cyfarwydd mewn lle newydd. Arhoswn yn dawel gyda’r syniad o gael ein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536436048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D7C2BC-E124-4100-B903-9BC972E4F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1152AD-492E-4B23-A514-E346E687D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6C5F44-ACCA-4E70-958C-70FD03BFA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BC9B31-952F-436F-8595-3813B9391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y gred Gristnogol fod Ysbryd Duw’n helpu pobl gyffredin. Gallwch gadw un cwestiwn neu ryfeddod o’r stori.</a:t>
            </a:r>
          </a:p>
        </p:txBody>
      </p:sp>
    </p:spTree>
    <p:extLst>
      <p:ext uri="{BB962C8B-B14F-4D97-AF65-F5344CB8AC3E}">
        <p14:creationId xmlns:p14="http://schemas.microsoft.com/office/powerpoint/2010/main" val="224186793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6DE281-864C-4C9C-908F-3BDA25DC5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B2EC39-5BB8-463A-B842-9FD1E2223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51F03E-56D6-4309-B689-9716E51D6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07524C-009B-4596-B157-DE94AF14E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1233BA-53B4-43D2-9C18-0AB89BBDB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Ysbryd Glân,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llanw ni â chariad a dewrder.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 ar ein gilydd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geiriau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sy’n dod â gobaith.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48708272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A6B4D8-C7A9-4650-8D7F-369BD21E2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167771-7D47-414E-AB43-FC6268962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CBADE7-40F0-4A7F-B825-C8210D90C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45018A-25CB-483E-B489-C86C497EF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827009-5E63-436F-8945-CA8DFEC3F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37531051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EF336F-D957-45C1-A9B0-363DCB14B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0A548A-79A9-4F5F-AAB0-75287C191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 sy’n cyrraedd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D8830F-46E6-47E5-BD70-4E1274822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F98D51-7259-4002-8574-BF077E010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B3F86D-4470-4731-849D-63B613CD8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ddychmygol: rhoi croeso ar brawf</a:t>
            </a:r>
          </a:p>
        </p:txBody>
      </p:sp>
    </p:spTree>
    <p:extLst>
      <p:ext uri="{BB962C8B-B14F-4D97-AF65-F5344CB8AC3E}">
        <p14:creationId xmlns:p14="http://schemas.microsoft.com/office/powerpoint/2010/main" val="194734038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3EB4AF-DB0A-4E00-9E91-E93F5AFFF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220AF7-ADB5-4A71-9141-B638C0A61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Croeso wrth y neuadd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81F7E1-8BDE-4E4E-9511-022DE8C19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e9ca23dbb44108"/>
          <a:stretch xmlns:a="http://schemas.openxmlformats.org/drawingml/2006/main"/>
        </p:blipFill>
        <p:spPr>
          <a:xfrm xmlns:a="http://schemas.openxmlformats.org/drawingml/2006/main">
            <a:off x="7147489" y="1685925"/>
            <a:ext cx="43168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452BFF-DB83-4AA8-B4A1-A866F5D89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Nia a’i ffrind yn ymarfer croesawu ymwelwyr. Roedd ganddynt lun o gadair a geiriau byr.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“Croeso. Dyma’r ffordd at y seddi,” meddent.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athrawes: “Sut byddwn yn gwybod bod hynny’n glir?”</a:t>
            </a:r>
          </a:p>
        </p:txBody>
      </p:sp>
    </p:spTree>
    <p:extLst>
      <p:ext uri="{BB962C8B-B14F-4D97-AF65-F5344CB8AC3E}">
        <p14:creationId xmlns:p14="http://schemas.microsoft.com/office/powerpoint/2010/main" val="768080664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54D4B5-060A-45A8-9A9D-E7314D531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B6DF96-7058-4198-981B-F38D05552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dewis i’w cymharu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0E6930-D809-47AF-8423-F94CB5080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C3673E-43BF-45C4-A827-7769CD93B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eich bod yn ymwelydd. Cymharwch: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“Fan yna” o bell.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 llun o gadair heb esbonio’r lle.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“Y seddi sydd drwy’r drws hwn”, a dangos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sy’n rhoi mwy o wybodaeth ddefnyddiol?</a:t>
            </a:r>
          </a:p>
        </p:txBody>
      </p:sp>
    </p:spTree>
    <p:extLst>
      <p:ext uri="{BB962C8B-B14F-4D97-AF65-F5344CB8AC3E}">
        <p14:creationId xmlns:p14="http://schemas.microsoft.com/office/powerpoint/2010/main" val="75597975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229EEA-8D97-4472-BDE1-2CD79E9F2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670813-1714-48B7-949A-B5E0B0058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ddau ddrws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729D07-DB5C-4F85-8128-63B780D8B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0c03bbb7b54d25"/>
          <a:stretch xmlns:a="http://schemas.openxmlformats.org/drawingml/2006/main"/>
        </p:blipFill>
        <p:spPr>
          <a:xfrm xmlns:a="http://schemas.openxmlformats.org/drawingml/2006/main">
            <a:off x="7141869" y="1685925"/>
            <a:ext cx="432811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4FB6EF-E29E-4DC0-84B7-4F69F4DE6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yr ymwelydd rhwng dau ddrws.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un?”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llun yn dangos sedd, ond nid oedd y lle yn glir. Sylwodd Nia fod y geiriau “fan yna” yn gallu golygu mwy nag un lle.</a:t>
            </a:r>
          </a:p>
        </p:txBody>
      </p:sp>
    </p:spTree>
    <p:extLst>
      <p:ext uri="{BB962C8B-B14F-4D97-AF65-F5344CB8AC3E}">
        <p14:creationId xmlns:p14="http://schemas.microsoft.com/office/powerpoint/2010/main" val="1744843216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2FF0C2-5D19-4423-9E2B-71187149D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22A9FD-BFDA-415A-BB28-4285C1B63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ar yr adborth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900551-94CF-4C28-BDCA-A094E00CD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77E67D-60AF-4E07-9E7B-791666C150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 am ddweud,” meddai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wnaeth ailadrodd yr un geiriau’n uwch. Gofynnodd i’r athrawes helpu i ddangos y drws cywir.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cwestiwn yr ymwelydd eu helpu i wella’r croeso i’r person nesaf hefyd.</a:t>
            </a:r>
          </a:p>
        </p:txBody>
      </p:sp>
    </p:spTree>
    <p:extLst>
      <p:ext uri="{BB962C8B-B14F-4D97-AF65-F5344CB8AC3E}">
        <p14:creationId xmlns:p14="http://schemas.microsoft.com/office/powerpoint/2010/main" val="987273983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F31361-6FA5-4094-B9A1-B247EFDE3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C5FC25-C1F0-4520-B259-476A0F31F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 cynnig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75D6D2-A832-4BF4-A744-B69172DBD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7621b4c3414d80"/>
          <a:stretch xmlns:a="http://schemas.openxmlformats.org/drawingml/2006/main"/>
        </p:blipFill>
        <p:spPr>
          <a:xfrm xmlns:a="http://schemas.openxmlformats.org/drawingml/2006/main">
            <a:off x="7147489" y="1685925"/>
            <a:ext cx="43168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A13CBE-4537-4FEB-8CE2-768C4D7A9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Gyda’r athrawes, symudon nhw’r llun yn agos at y drws cywir a newid y geiriau.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“Mae’r seddi drwy’r drws hwn.”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Rhoes yr ymwelydd gynnig arall. Roedd y ffordd yn gliriach. Gofynnon nhw a oedd angen rhagor o help.</a:t>
            </a:r>
          </a:p>
        </p:txBody>
      </p:sp>
    </p:spTree>
    <p:extLst>
      <p:ext uri="{BB962C8B-B14F-4D97-AF65-F5344CB8AC3E}">
        <p14:creationId xmlns:p14="http://schemas.microsoft.com/office/powerpoint/2010/main" val="1216430388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57BD9A-4059-45FD-8A55-21A80FA9D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B8030F-83BF-4635-A63A-56551B549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pawb angen yr un peth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1C80D2-D483-4F6C-AC71-0C0EA0B0B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27E827-C043-4EA0-A617-A12790759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llun helpu rhywun, ond gall person arall fod angen disgrifiad llafar. Gall sŵn neu ormod o eiriau wneud deall yn anodd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gynnig help a holi beth sy’n ddefnyddiol. Rydym yn parchu’r 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cyffwrdd â rhywun na mynd â nhw heb ofyn.</a:t>
            </a:r>
          </a:p>
        </p:txBody>
      </p:sp>
    </p:spTree>
    <p:extLst>
      <p:ext uri="{BB962C8B-B14F-4D97-AF65-F5344CB8AC3E}">
        <p14:creationId xmlns:p14="http://schemas.microsoft.com/office/powerpoint/2010/main" val="864004225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7B282E-D5C4-483E-A4B7-0D120F14C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2DB7C0-E278-440E-B8C0-EE4EE4B8A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prawf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4FE4A0-198C-4BE0-A7A0-7F17AA7D2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2C5B07-4F24-4BAC-940C-CB75DC214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Gydag un partner, cymharwch: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 hwnna fan yna.”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 y llyfr yn y fasged wrth y drws.”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wrthrych? Pa le? Allwch chi ateb y ddau gwestiwn?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na, pa wybodaeth sydd ar goll? Gallwch wrando yn unig.</a:t>
            </a:r>
          </a:p>
        </p:txBody>
      </p:sp>
    </p:spTree>
    <p:extLst>
      <p:ext uri="{BB962C8B-B14F-4D97-AF65-F5344CB8AC3E}">
        <p14:creationId xmlns:p14="http://schemas.microsoft.com/office/powerpoint/2010/main" val="214499149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7536E4-1066-4445-AC24-5736795F4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5ECC9D-E28F-4D50-8DA1-119716D36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neges i’w gwella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8FA091-3849-446F-8693-36C6402B4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7E14F5-89C0-4075-91BF-D414ECEDD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gyfarwyddyd neu arwydd cyfarwydd yn yr ysgol. Beth allai ymwelydd fod angen ei wybod?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cymerwch un awgrym. Cytunwch pwy fydd yn ei drafod gyda’r staff, a dyddiad i ddychwelyd gyda’r ateb. Cofnodwch hyn ar ôl y sesiwn.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yr ateb esbonio pam na ellir newid rhywbeth.</a:t>
            </a:r>
          </a:p>
        </p:txBody>
      </p:sp>
    </p:spTree>
    <p:extLst>
      <p:ext uri="{BB962C8B-B14F-4D97-AF65-F5344CB8AC3E}">
        <p14:creationId xmlns:p14="http://schemas.microsoft.com/office/powerpoint/2010/main" val="2079186541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BD9795-F36D-4275-A35F-279D8D266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5BD643-3804-4976-9A64-A0E9EAA4A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58701E-D20E-4ABA-AE01-7998BACE3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2D00EC-2519-406C-BE9F-919F1E67E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“Sut mae pob un ohonom yn eu clywed yn yr iaith y cawsom ein magu â hi? Rydym yn eu clywed yn sôn am weithredoedd mawr Duw yn ein hieithoedd ni.”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86B6C7-005E-4BF3-8188-358CC1247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2:8, 11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B407DF-D443-4A4B-AABF-E3E2B4C8B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735557829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9A0839-0D35-4B02-89FD-B03F81D2C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E33628-3FB3-45D7-B304-05465D5F2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02AE0F-2326-4D10-B7B2-9C5404FE9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90F2AD-E3BA-4291-9A31-24367C13B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Pentecost, nid oedd pawb yn dod o’r un lle nac yn siarad yr un iaith. Roeddent yn clywed neges am Dduw y gallent ei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weld yma alwad i rannu’r newyddion yn eang. Gallwn ni ofyn sut mae ein croeso yn cyrraedd pobl wahanol.</a:t>
            </a:r>
          </a:p>
        </p:txBody>
      </p:sp>
    </p:spTree>
    <p:extLst>
      <p:ext uri="{BB962C8B-B14F-4D97-AF65-F5344CB8AC3E}">
        <p14:creationId xmlns:p14="http://schemas.microsoft.com/office/powerpoint/2010/main" val="7201259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8EB312-E90D-47B5-99D6-EA291312E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EBF0EC-CA23-4CA2-B546-4F62770FD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6617FB-A969-4B5D-9C3E-552F9ED5C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59B540-088D-40EB-8249-411703A74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gallech chi groesawu rhywun heb lawer o eiriau?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68805862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66BB87-3D75-450F-8019-79464A36E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308E8E-D9A3-410D-B08B-415E4C102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96A463-9D9C-4DA1-84A2-E320620BF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4CB640-8DD1-4E4A-ACC3-51E0FE627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byddwn yn gwirio bod ein neges yn glir, yn hytrach na chymryd yn ganiataol?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738308464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28302E-C2FD-4529-B4DC-6CADDE29E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5CBC06-791B-4333-9ABB-643F35337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8E8787-CD13-4B4B-9EF3-DD786BCEC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5DC866-099E-4E78-9439-5CCF4B521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rywun sy’n newydd i le. Dymunwch groeso caredig a dealladwy iddynt.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485265473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028810-C940-4DE2-8FF7-4C562BF88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CA8F12-EF48-4073-BAB4-3236BB0A3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445B2F-DFC4-4C66-B6EF-705ABCAF1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863AB3-AFFD-4939-A749-AC8E3CB5D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Profwch un esboniad clir gyda phartner sy’n fodlon. Gwrandewch ar ei adborth. Bydd yr arweinydd yn dychwelyd at ein hawgrym ar y dyddiad a gytunwyd.</a:t>
            </a:r>
          </a:p>
        </p:txBody>
      </p:sp>
    </p:spTree>
    <p:extLst>
      <p:ext uri="{BB962C8B-B14F-4D97-AF65-F5344CB8AC3E}">
        <p14:creationId xmlns:p14="http://schemas.microsoft.com/office/powerpoint/2010/main" val="61242884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BD4830-AE5F-4412-AF01-238227C4D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7CD671-CDB4-4638-97EF-D271B9420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237F60-2659-4FEF-AFB5-DF8B03192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1FBDB5-D456-4C15-ADED-EE6D51DF6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A46FCE-9588-44CA-9D28-B1A6E4B62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wneud lle i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inni wrando,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dychymyg i esbonio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mewn ffordd sy’n helpu.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237066979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3F9BD8-B0E1-436D-B395-204E79D93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191391-4824-41A5-ABCC-51383EF9D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990ACA-5C25-4E77-BF94-8861E90AE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841BC5-10E4-4BD9-B86B-56DA50C35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A74F40-44B4-4FA4-90B2-EE81CA429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5184585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2026-09-18T16:23:54.2490000Z</dcterms:created>
  <dcterms:modified xsi:type="dcterms:W3CDTF">2026-09-18T16:23:54.2490000Z</dcterms:modified>
</coreProperties>
</file>