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8b49e7f1af7a43bb" /><Relationship Type="http://schemas.openxmlformats.org/officeDocument/2006/relationships/extended-properties" Target="/docProps/app.xml" Id="R62f990b881bc49d3" /><Relationship Type="http://schemas.openxmlformats.org/officeDocument/2006/relationships/officeDocument" Target="/ppt/presentation.xml" Id="Reca883e03f9a4df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67b97a5639ab4f82"/>
  </p:sldMasterIdLst>
  <p:notesMasterIdLst>
    <p:notesMasterId xmlns:r="http://schemas.openxmlformats.org/officeDocument/2006/relationships" r:id="Rc3108aa1caa04524"/>
  </p:notesMasterIdLst>
  <p:sldIdLst>
    <p:sldId xmlns:r="http://schemas.openxmlformats.org/officeDocument/2006/relationships" id="256" r:id="R2e1e932211fe4922"/>
    <p:sldId xmlns:r="http://schemas.openxmlformats.org/officeDocument/2006/relationships" id="257" r:id="R44a7883c4e7c4dd4"/>
    <p:sldId xmlns:r="http://schemas.openxmlformats.org/officeDocument/2006/relationships" id="258" r:id="Rae9617d7b1cb4210"/>
    <p:sldId xmlns:r="http://schemas.openxmlformats.org/officeDocument/2006/relationships" id="259" r:id="R08d33238f7c24c54"/>
    <p:sldId xmlns:r="http://schemas.openxmlformats.org/officeDocument/2006/relationships" id="260" r:id="Re36da81dc4b54b6e"/>
    <p:sldId xmlns:r="http://schemas.openxmlformats.org/officeDocument/2006/relationships" id="261" r:id="R3bc3dbd3690848ab"/>
    <p:sldId xmlns:r="http://schemas.openxmlformats.org/officeDocument/2006/relationships" id="262" r:id="R62518fb1af8346d6"/>
    <p:sldId xmlns:r="http://schemas.openxmlformats.org/officeDocument/2006/relationships" id="263" r:id="R635e77725d194c65"/>
    <p:sldId xmlns:r="http://schemas.openxmlformats.org/officeDocument/2006/relationships" id="264" r:id="Rbbcc334ac9d74d79"/>
    <p:sldId xmlns:r="http://schemas.openxmlformats.org/officeDocument/2006/relationships" id="265" r:id="R8769a73288364372"/>
    <p:sldId xmlns:r="http://schemas.openxmlformats.org/officeDocument/2006/relationships" id="266" r:id="R1c36ffbea98a4ea5"/>
    <p:sldId xmlns:r="http://schemas.openxmlformats.org/officeDocument/2006/relationships" id="267" r:id="Ra88a52667c3e4bf0"/>
    <p:sldId xmlns:r="http://schemas.openxmlformats.org/officeDocument/2006/relationships" id="268" r:id="Re96b621920c8455a"/>
    <p:sldId xmlns:r="http://schemas.openxmlformats.org/officeDocument/2006/relationships" id="269" r:id="R2493f955e4234242"/>
    <p:sldId xmlns:r="http://schemas.openxmlformats.org/officeDocument/2006/relationships" id="270" r:id="R698375a9999a46bf"/>
    <p:sldId xmlns:r="http://schemas.openxmlformats.org/officeDocument/2006/relationships" id="271" r:id="Rcbb941fd56974b4f"/>
    <p:sldId xmlns:r="http://schemas.openxmlformats.org/officeDocument/2006/relationships" id="272" r:id="R02cab162535d4d2b"/>
    <p:sldId xmlns:r="http://schemas.openxmlformats.org/officeDocument/2006/relationships" id="273" r:id="R4e5e020bad314a14"/>
    <p:sldId xmlns:r="http://schemas.openxmlformats.org/officeDocument/2006/relationships" id="274" r:id="R1a25b6cfad25409e"/>
    <p:sldId xmlns:r="http://schemas.openxmlformats.org/officeDocument/2006/relationships" id="275" r:id="R782631cc77e34c7a"/>
    <p:sldId xmlns:r="http://schemas.openxmlformats.org/officeDocument/2006/relationships" id="276" r:id="R70d4b0315b464d83"/>
    <p:sldId xmlns:r="http://schemas.openxmlformats.org/officeDocument/2006/relationships" id="277" r:id="R518fa664549a437e"/>
    <p:sldId xmlns:r="http://schemas.openxmlformats.org/officeDocument/2006/relationships" id="278" r:id="R5f961d5a9d4b4ad3"/>
    <p:sldId xmlns:r="http://schemas.openxmlformats.org/officeDocument/2006/relationships" id="279" r:id="R75350fb270584ce5"/>
    <p:sldId xmlns:r="http://schemas.openxmlformats.org/officeDocument/2006/relationships" id="280" r:id="R2f829b3e82d34a03"/>
    <p:sldId xmlns:r="http://schemas.openxmlformats.org/officeDocument/2006/relationships" id="281" r:id="Rdb84485e80e94b4b"/>
    <p:sldId xmlns:r="http://schemas.openxmlformats.org/officeDocument/2006/relationships" id="282" r:id="Rd749a370f4614929"/>
    <p:sldId xmlns:r="http://schemas.openxmlformats.org/officeDocument/2006/relationships" id="283" r:id="Rcdf106d4a8424885"/>
    <p:sldId xmlns:r="http://schemas.openxmlformats.org/officeDocument/2006/relationships" id="284" r:id="R865f6600b91040cf"/>
    <p:sldId xmlns:r="http://schemas.openxmlformats.org/officeDocument/2006/relationships" id="285" r:id="Rc0b78ce1c85a43c5"/>
    <p:sldId xmlns:r="http://schemas.openxmlformats.org/officeDocument/2006/relationships" id="286" r:id="Rbbc609e0fd834ec1"/>
    <p:sldId xmlns:r="http://schemas.openxmlformats.org/officeDocument/2006/relationships" id="287" r:id="R78bfd312cc144849"/>
    <p:sldId xmlns:r="http://schemas.openxmlformats.org/officeDocument/2006/relationships" id="288" r:id="Rd2094f73b6ee4bbe"/>
    <p:sldId xmlns:r="http://schemas.openxmlformats.org/officeDocument/2006/relationships" id="289" r:id="R96a766be29654c12"/>
    <p:sldId xmlns:r="http://schemas.openxmlformats.org/officeDocument/2006/relationships" id="290" r:id="Rbc0072f2a2fe4321"/>
    <p:sldId xmlns:r="http://schemas.openxmlformats.org/officeDocument/2006/relationships" id="291" r:id="R9de344a991b040fe"/>
    <p:sldId xmlns:r="http://schemas.openxmlformats.org/officeDocument/2006/relationships" id="292" r:id="R01964c5705db4923"/>
    <p:sldId xmlns:r="http://schemas.openxmlformats.org/officeDocument/2006/relationships" id="293" r:id="R1b865914e1954f71"/>
    <p:sldId xmlns:r="http://schemas.openxmlformats.org/officeDocument/2006/relationships" id="294" r:id="Re8bc25f0ede84aaf"/>
    <p:sldId xmlns:r="http://schemas.openxmlformats.org/officeDocument/2006/relationships" id="295" r:id="R45b38f3c11404dfb"/>
    <p:sldId xmlns:r="http://schemas.openxmlformats.org/officeDocument/2006/relationships" id="296" r:id="R15da7919ff2a43ef"/>
    <p:sldId xmlns:r="http://schemas.openxmlformats.org/officeDocument/2006/relationships" id="297" r:id="R764e55f807c04e08"/>
    <p:sldId xmlns:r="http://schemas.openxmlformats.org/officeDocument/2006/relationships" id="298" r:id="Rb320642b0ee94159"/>
    <p:sldId xmlns:r="http://schemas.openxmlformats.org/officeDocument/2006/relationships" id="299" r:id="R43f0ab3919204a0a"/>
    <p:sldId xmlns:r="http://schemas.openxmlformats.org/officeDocument/2006/relationships" id="300" r:id="Rbbbc2f5dcb5f4b4f"/>
    <p:sldId xmlns:r="http://schemas.openxmlformats.org/officeDocument/2006/relationships" id="301" r:id="Rc500afe5181c445c"/>
    <p:sldId xmlns:r="http://schemas.openxmlformats.org/officeDocument/2006/relationships" id="302" r:id="Rb2e3d487a53b4c5a"/>
    <p:sldId xmlns:r="http://schemas.openxmlformats.org/officeDocument/2006/relationships" id="303" r:id="R71016d3063c94cd1"/>
    <p:sldId xmlns:r="http://schemas.openxmlformats.org/officeDocument/2006/relationships" id="304" r:id="Rac432ec9d7124fca"/>
    <p:sldId xmlns:r="http://schemas.openxmlformats.org/officeDocument/2006/relationships" id="305" r:id="R0af52d8ef72c4a19"/>
    <p:sldId xmlns:r="http://schemas.openxmlformats.org/officeDocument/2006/relationships" id="306" r:id="R47350f9176e14e03"/>
    <p:sldId xmlns:r="http://schemas.openxmlformats.org/officeDocument/2006/relationships" id="307" r:id="R6d4deb19cfa94eb8"/>
    <p:sldId xmlns:r="http://schemas.openxmlformats.org/officeDocument/2006/relationships" id="308" r:id="Ra2ced67408954149"/>
    <p:sldId xmlns:r="http://schemas.openxmlformats.org/officeDocument/2006/relationships" id="309" r:id="R355c976fd6a14f6d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88938d84a734373" /><Relationship Type="http://schemas.openxmlformats.org/officeDocument/2006/relationships/slideMaster" Target="/ppt/slideMasters/slideMaster1.xml" Id="R67b97a5639ab4f82" /><Relationship Type="http://schemas.openxmlformats.org/officeDocument/2006/relationships/notesMaster" Target="/ppt/notesMasters/notesMaster1.xml" Id="Rc3108aa1caa04524" /><Relationship Type="http://schemas.openxmlformats.org/officeDocument/2006/relationships/presProps" Target="/ppt/presProps.xml" Id="Rdab6922c15604de0" /><Relationship Type="http://schemas.openxmlformats.org/officeDocument/2006/relationships/tableStyles" Target="/ppt/tableStyles.xml" Id="R41637c40eedd40ba" /><Relationship Type="http://schemas.openxmlformats.org/officeDocument/2006/relationships/slide" Target="/ppt/slides/slide1.xml" Id="R2e1e932211fe4922" /><Relationship Type="http://schemas.openxmlformats.org/officeDocument/2006/relationships/slide" Target="/ppt/slides/slide2.xml" Id="R44a7883c4e7c4dd4" /><Relationship Type="http://schemas.openxmlformats.org/officeDocument/2006/relationships/slide" Target="/ppt/slides/slide3.xml" Id="Rae9617d7b1cb4210" /><Relationship Type="http://schemas.openxmlformats.org/officeDocument/2006/relationships/slide" Target="/ppt/slides/slide4.xml" Id="R08d33238f7c24c54" /><Relationship Type="http://schemas.openxmlformats.org/officeDocument/2006/relationships/slide" Target="/ppt/slides/slide5.xml" Id="Re36da81dc4b54b6e" /><Relationship Type="http://schemas.openxmlformats.org/officeDocument/2006/relationships/slide" Target="/ppt/slides/slide6.xml" Id="R3bc3dbd3690848ab" /><Relationship Type="http://schemas.openxmlformats.org/officeDocument/2006/relationships/slide" Target="/ppt/slides/slide7.xml" Id="R62518fb1af8346d6" /><Relationship Type="http://schemas.openxmlformats.org/officeDocument/2006/relationships/slide" Target="/ppt/slides/slide8.xml" Id="R635e77725d194c65" /><Relationship Type="http://schemas.openxmlformats.org/officeDocument/2006/relationships/slide" Target="/ppt/slides/slide9.xml" Id="Rbbcc334ac9d74d79" /><Relationship Type="http://schemas.openxmlformats.org/officeDocument/2006/relationships/slide" Target="/ppt/slides/slide10.xml" Id="R8769a73288364372" /><Relationship Type="http://schemas.openxmlformats.org/officeDocument/2006/relationships/slide" Target="/ppt/slides/slide11.xml" Id="R1c36ffbea98a4ea5" /><Relationship Type="http://schemas.openxmlformats.org/officeDocument/2006/relationships/slide" Target="/ppt/slides/slide12.xml" Id="Ra88a52667c3e4bf0" /><Relationship Type="http://schemas.openxmlformats.org/officeDocument/2006/relationships/slide" Target="/ppt/slides/slide13.xml" Id="Re96b621920c8455a" /><Relationship Type="http://schemas.openxmlformats.org/officeDocument/2006/relationships/slide" Target="/ppt/slides/slide14.xml" Id="R2493f955e4234242" /><Relationship Type="http://schemas.openxmlformats.org/officeDocument/2006/relationships/slide" Target="/ppt/slides/slide15.xml" Id="R698375a9999a46bf" /><Relationship Type="http://schemas.openxmlformats.org/officeDocument/2006/relationships/slide" Target="/ppt/slides/slide16.xml" Id="Rcbb941fd56974b4f" /><Relationship Type="http://schemas.openxmlformats.org/officeDocument/2006/relationships/slide" Target="/ppt/slides/slide17.xml" Id="R02cab162535d4d2b" /><Relationship Type="http://schemas.openxmlformats.org/officeDocument/2006/relationships/slide" Target="/ppt/slides/slide18.xml" Id="R4e5e020bad314a14" /><Relationship Type="http://schemas.openxmlformats.org/officeDocument/2006/relationships/slide" Target="/ppt/slides/slide19.xml" Id="R1a25b6cfad25409e" /><Relationship Type="http://schemas.openxmlformats.org/officeDocument/2006/relationships/slide" Target="/ppt/slides/slide20.xml" Id="R782631cc77e34c7a" /><Relationship Type="http://schemas.openxmlformats.org/officeDocument/2006/relationships/slide" Target="/ppt/slides/slide21.xml" Id="R70d4b0315b464d83" /><Relationship Type="http://schemas.openxmlformats.org/officeDocument/2006/relationships/slide" Target="/ppt/slides/slide22.xml" Id="R518fa664549a437e" /><Relationship Type="http://schemas.openxmlformats.org/officeDocument/2006/relationships/slide" Target="/ppt/slides/slide23.xml" Id="R5f961d5a9d4b4ad3" /><Relationship Type="http://schemas.openxmlformats.org/officeDocument/2006/relationships/slide" Target="/ppt/slides/slide24.xml" Id="R75350fb270584ce5" /><Relationship Type="http://schemas.openxmlformats.org/officeDocument/2006/relationships/slide" Target="/ppt/slides/slide25.xml" Id="R2f829b3e82d34a03" /><Relationship Type="http://schemas.openxmlformats.org/officeDocument/2006/relationships/slide" Target="/ppt/slides/slide26.xml" Id="Rdb84485e80e94b4b" /><Relationship Type="http://schemas.openxmlformats.org/officeDocument/2006/relationships/slide" Target="/ppt/slides/slide27.xml" Id="Rd749a370f4614929" /><Relationship Type="http://schemas.openxmlformats.org/officeDocument/2006/relationships/slide" Target="/ppt/slides/slide28.xml" Id="Rcdf106d4a8424885" /><Relationship Type="http://schemas.openxmlformats.org/officeDocument/2006/relationships/slide" Target="/ppt/slides/slide29.xml" Id="R865f6600b91040cf" /><Relationship Type="http://schemas.openxmlformats.org/officeDocument/2006/relationships/slide" Target="/ppt/slides/slide30.xml" Id="Rc0b78ce1c85a43c5" /><Relationship Type="http://schemas.openxmlformats.org/officeDocument/2006/relationships/slide" Target="/ppt/slides/slide31.xml" Id="Rbbc609e0fd834ec1" /><Relationship Type="http://schemas.openxmlformats.org/officeDocument/2006/relationships/slide" Target="/ppt/slides/slide32.xml" Id="R78bfd312cc144849" /><Relationship Type="http://schemas.openxmlformats.org/officeDocument/2006/relationships/slide" Target="/ppt/slides/slide33.xml" Id="Rd2094f73b6ee4bbe" /><Relationship Type="http://schemas.openxmlformats.org/officeDocument/2006/relationships/slide" Target="/ppt/slides/slide34.xml" Id="R96a766be29654c12" /><Relationship Type="http://schemas.openxmlformats.org/officeDocument/2006/relationships/slide" Target="/ppt/slides/slide35.xml" Id="Rbc0072f2a2fe4321" /><Relationship Type="http://schemas.openxmlformats.org/officeDocument/2006/relationships/slide" Target="/ppt/slides/slide36.xml" Id="R9de344a991b040fe" /><Relationship Type="http://schemas.openxmlformats.org/officeDocument/2006/relationships/slide" Target="/ppt/slides/slide37.xml" Id="R01964c5705db4923" /><Relationship Type="http://schemas.openxmlformats.org/officeDocument/2006/relationships/slide" Target="/ppt/slides/slide38.xml" Id="R1b865914e1954f71" /><Relationship Type="http://schemas.openxmlformats.org/officeDocument/2006/relationships/slide" Target="/ppt/slides/slide39.xml" Id="Re8bc25f0ede84aaf" /><Relationship Type="http://schemas.openxmlformats.org/officeDocument/2006/relationships/slide" Target="/ppt/slides/slide40.xml" Id="R45b38f3c11404dfb" /><Relationship Type="http://schemas.openxmlformats.org/officeDocument/2006/relationships/slide" Target="/ppt/slides/slide41.xml" Id="R15da7919ff2a43ef" /><Relationship Type="http://schemas.openxmlformats.org/officeDocument/2006/relationships/slide" Target="/ppt/slides/slide42.xml" Id="R764e55f807c04e08" /><Relationship Type="http://schemas.openxmlformats.org/officeDocument/2006/relationships/slide" Target="/ppt/slides/slide43.xml" Id="Rb320642b0ee94159" /><Relationship Type="http://schemas.openxmlformats.org/officeDocument/2006/relationships/slide" Target="/ppt/slides/slide44.xml" Id="R43f0ab3919204a0a" /><Relationship Type="http://schemas.openxmlformats.org/officeDocument/2006/relationships/slide" Target="/ppt/slides/slide45.xml" Id="Rbbbc2f5dcb5f4b4f" /><Relationship Type="http://schemas.openxmlformats.org/officeDocument/2006/relationships/slide" Target="/ppt/slides/slide46.xml" Id="Rc500afe5181c445c" /><Relationship Type="http://schemas.openxmlformats.org/officeDocument/2006/relationships/slide" Target="/ppt/slides/slide47.xml" Id="Rb2e3d487a53b4c5a" /><Relationship Type="http://schemas.openxmlformats.org/officeDocument/2006/relationships/slide" Target="/ppt/slides/slide48.xml" Id="R71016d3063c94cd1" /><Relationship Type="http://schemas.openxmlformats.org/officeDocument/2006/relationships/slide" Target="/ppt/slides/slide49.xml" Id="Rac432ec9d7124fca" /><Relationship Type="http://schemas.openxmlformats.org/officeDocument/2006/relationships/slide" Target="/ppt/slides/slide50.xml" Id="R0af52d8ef72c4a19" /><Relationship Type="http://schemas.openxmlformats.org/officeDocument/2006/relationships/slide" Target="/ppt/slides/slide51.xml" Id="R47350f9176e14e03" /><Relationship Type="http://schemas.openxmlformats.org/officeDocument/2006/relationships/slide" Target="/ppt/slides/slide52.xml" Id="R6d4deb19cfa94eb8" /><Relationship Type="http://schemas.openxmlformats.org/officeDocument/2006/relationships/slide" Target="/ppt/slides/slide53.xml" Id="Ra2ced67408954149" /><Relationship Type="http://schemas.openxmlformats.org/officeDocument/2006/relationships/slide" Target="/ppt/slides/slide54.xml" Id="R355c976fd6a14f6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14c155a7413042c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db2c7315b5e459a" /><Relationship Type="http://schemas.openxmlformats.org/officeDocument/2006/relationships/notesMaster" Target="/ppt/notesMasters/notesMaster1.xml" Id="R9c25615fa65d4a1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4bb46bac6dea4b92" /><Relationship Type="http://schemas.openxmlformats.org/officeDocument/2006/relationships/notesMaster" Target="/ppt/notesMasters/notesMaster1.xml" Id="Ra04a1001e56748e2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373310a47c94c2d" /><Relationship Type="http://schemas.openxmlformats.org/officeDocument/2006/relationships/notesMaster" Target="/ppt/notesMasters/notesMaster1.xml" Id="R794d4df301a24c9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8ed4e01191c4710" /><Relationship Type="http://schemas.openxmlformats.org/officeDocument/2006/relationships/notesMaster" Target="/ppt/notesMasters/notesMaster1.xml" Id="R3cdf161fd90f4cb6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e10ad28f3a44afb" /><Relationship Type="http://schemas.openxmlformats.org/officeDocument/2006/relationships/notesMaster" Target="/ppt/notesMasters/notesMaster1.xml" Id="R46ab950a6c26418a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d1cf46a7a9a48d5" /><Relationship Type="http://schemas.openxmlformats.org/officeDocument/2006/relationships/notesMaster" Target="/ppt/notesMasters/notesMaster1.xml" Id="Re32e56d4582e472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230a54a4389f43e6" /><Relationship Type="http://schemas.openxmlformats.org/officeDocument/2006/relationships/notesMaster" Target="/ppt/notesMasters/notesMaster1.xml" Id="R4e50eec6d59947d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1301c5ca484b45d2" /><Relationship Type="http://schemas.openxmlformats.org/officeDocument/2006/relationships/notesMaster" Target="/ppt/notesMasters/notesMaster1.xml" Id="Rc942f27dc4ca46e5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fd4f9431fba4770" /><Relationship Type="http://schemas.openxmlformats.org/officeDocument/2006/relationships/notesMaster" Target="/ppt/notesMasters/notesMaster1.xml" Id="R5a14ae3d474d4daf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96961e84ae6447b9" /><Relationship Type="http://schemas.openxmlformats.org/officeDocument/2006/relationships/notesMaster" Target="/ppt/notesMasters/notesMaster1.xml" Id="R8aa6702012c54848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06b5018c3f64dd4" /><Relationship Type="http://schemas.openxmlformats.org/officeDocument/2006/relationships/notesMaster" Target="/ppt/notesMasters/notesMaster1.xml" Id="R74c96cf78d314450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03aebed61271453e" /><Relationship Type="http://schemas.openxmlformats.org/officeDocument/2006/relationships/notesMaster" Target="/ppt/notesMasters/notesMaster1.xml" Id="R238b070a0da6424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b59a6bf2a44a4661" /><Relationship Type="http://schemas.openxmlformats.org/officeDocument/2006/relationships/notesMaster" Target="/ppt/notesMasters/notesMaster1.xml" Id="Re444c366967e49f4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31204ff2b9fa4a91" /><Relationship Type="http://schemas.openxmlformats.org/officeDocument/2006/relationships/notesMaster" Target="/ppt/notesMasters/notesMaster1.xml" Id="R4c3382f0e6644eae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e52d217c1e124900" /><Relationship Type="http://schemas.openxmlformats.org/officeDocument/2006/relationships/notesMaster" Target="/ppt/notesMasters/notesMaster1.xml" Id="R49fecd706bf34ba8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1fdc87a81d6245af" /><Relationship Type="http://schemas.openxmlformats.org/officeDocument/2006/relationships/notesMaster" Target="/ppt/notesMasters/notesMaster1.xml" Id="Rde354aa87ac245e0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c78a81ecef624cce" /><Relationship Type="http://schemas.openxmlformats.org/officeDocument/2006/relationships/notesMaster" Target="/ppt/notesMasters/notesMaster1.xml" Id="R00ab88d3507e4afb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db02b6be340348f0" /><Relationship Type="http://schemas.openxmlformats.org/officeDocument/2006/relationships/notesMaster" Target="/ppt/notesMasters/notesMaster1.xml" Id="R12f944962cf94112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407964712a8f4053" /><Relationship Type="http://schemas.openxmlformats.org/officeDocument/2006/relationships/notesMaster" Target="/ppt/notesMasters/notesMaster1.xml" Id="Ref47701e21c94188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4d4e5e68025448d2" /><Relationship Type="http://schemas.openxmlformats.org/officeDocument/2006/relationships/notesMaster" Target="/ppt/notesMasters/notesMaster1.xml" Id="R0530533dac6c42a1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aee354b4db3a4bfb" /><Relationship Type="http://schemas.openxmlformats.org/officeDocument/2006/relationships/notesMaster" Target="/ppt/notesMasters/notesMaster1.xml" Id="Rf27f70705eeb46d7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dc3accddaf474601" /><Relationship Type="http://schemas.openxmlformats.org/officeDocument/2006/relationships/notesMaster" Target="/ppt/notesMasters/notesMaster1.xml" Id="R5e7937085c9849da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aa4d041bb06b4eaa" /><Relationship Type="http://schemas.openxmlformats.org/officeDocument/2006/relationships/notesMaster" Target="/ppt/notesMasters/notesMaster1.xml" Id="Re33cd7bbdc8f4de5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261d48bb98af4c5b" /><Relationship Type="http://schemas.openxmlformats.org/officeDocument/2006/relationships/notesMaster" Target="/ppt/notesMasters/notesMaster1.xml" Id="Radf47cf2501d423f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22b8e6ca428d4131" /><Relationship Type="http://schemas.openxmlformats.org/officeDocument/2006/relationships/notesMaster" Target="/ppt/notesMasters/notesMaster1.xml" Id="R72c179e3e97142bf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009ec1a799ef43b5" /><Relationship Type="http://schemas.openxmlformats.org/officeDocument/2006/relationships/notesMaster" Target="/ppt/notesMasters/notesMaster1.xml" Id="Ra16774bb32dd4e33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e3424ead19554923" /><Relationship Type="http://schemas.openxmlformats.org/officeDocument/2006/relationships/notesMaster" Target="/ppt/notesMasters/notesMaster1.xml" Id="Redfc104e7a574b28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68292f9957724051" /><Relationship Type="http://schemas.openxmlformats.org/officeDocument/2006/relationships/notesMaster" Target="/ppt/notesMasters/notesMaster1.xml" Id="R56f5f650017d41d8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0393254126aa4c88" /><Relationship Type="http://schemas.openxmlformats.org/officeDocument/2006/relationships/notesMaster" Target="/ppt/notesMasters/notesMaster1.xml" Id="R5529d9fc47ad437f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c2aebd0697054a87" /><Relationship Type="http://schemas.openxmlformats.org/officeDocument/2006/relationships/notesMaster" Target="/ppt/notesMasters/notesMaster1.xml" Id="Rca6a088d0b5f4c60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65dc44544d984b43" /><Relationship Type="http://schemas.openxmlformats.org/officeDocument/2006/relationships/notesMaster" Target="/ppt/notesMasters/notesMaster1.xml" Id="Rad1482f5266d4cc9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fc66031c06e9433c" /><Relationship Type="http://schemas.openxmlformats.org/officeDocument/2006/relationships/notesMaster" Target="/ppt/notesMasters/notesMaster1.xml" Id="Rbbff2e74dee9405b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896f4e90d331473c" /><Relationship Type="http://schemas.openxmlformats.org/officeDocument/2006/relationships/notesMaster" Target="/ppt/notesMasters/notesMaster1.xml" Id="R43bc82a34e2447b8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08d84fe8ecfb4808" /><Relationship Type="http://schemas.openxmlformats.org/officeDocument/2006/relationships/notesMaster" Target="/ppt/notesMasters/notesMaster1.xml" Id="R078f140f1076419e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c3d72804ed2447c3" /><Relationship Type="http://schemas.openxmlformats.org/officeDocument/2006/relationships/notesMaster" Target="/ppt/notesMasters/notesMaster1.xml" Id="R9955b2d577ef40db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821b3701f24f49f5" /><Relationship Type="http://schemas.openxmlformats.org/officeDocument/2006/relationships/notesMaster" Target="/ppt/notesMasters/notesMaster1.xml" Id="R095774654a4a42fe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4fd8b565d4154efa" /><Relationship Type="http://schemas.openxmlformats.org/officeDocument/2006/relationships/notesMaster" Target="/ppt/notesMasters/notesMaster1.xml" Id="R031f3e50b01c4681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502103dee47f4b1e" /><Relationship Type="http://schemas.openxmlformats.org/officeDocument/2006/relationships/notesMaster" Target="/ppt/notesMasters/notesMaster1.xml" Id="R84051d8f825f47d0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b2b5214169e54368" /><Relationship Type="http://schemas.openxmlformats.org/officeDocument/2006/relationships/notesMaster" Target="/ppt/notesMasters/notesMaster1.xml" Id="R7335f5b7cfa64bb6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56e01acd9f254b2d" /><Relationship Type="http://schemas.openxmlformats.org/officeDocument/2006/relationships/notesMaster" Target="/ppt/notesMasters/notesMaster1.xml" Id="R60565d05abd849e6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5c492bafec494e65" /><Relationship Type="http://schemas.openxmlformats.org/officeDocument/2006/relationships/notesMaster" Target="/ppt/notesMasters/notesMaster1.xml" Id="R8e4231d071604471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f950006201f34f1a" /><Relationship Type="http://schemas.openxmlformats.org/officeDocument/2006/relationships/notesMaster" Target="/ppt/notesMasters/notesMaster1.xml" Id="Recbe95e045e243f3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e466eacaaf6d4911" /><Relationship Type="http://schemas.openxmlformats.org/officeDocument/2006/relationships/notesMaster" Target="/ppt/notesMasters/notesMaster1.xml" Id="Rdd22331b70234295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40d91f2474354099" /><Relationship Type="http://schemas.openxmlformats.org/officeDocument/2006/relationships/notesMaster" Target="/ppt/notesMasters/notesMaster1.xml" Id="R32ac7a5581924611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d046ce4d8d004a63" /><Relationship Type="http://schemas.openxmlformats.org/officeDocument/2006/relationships/notesMaster" Target="/ppt/notesMasters/notesMaster1.xml" Id="Rebd132c7a0524421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25faf57f00e54eea" /><Relationship Type="http://schemas.openxmlformats.org/officeDocument/2006/relationships/notesMaster" Target="/ppt/notesMasters/notesMaster1.xml" Id="R10b21956f2514917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108d332a56984312" /><Relationship Type="http://schemas.openxmlformats.org/officeDocument/2006/relationships/notesMaster" Target="/ppt/notesMasters/notesMaster1.xml" Id="R60ab6f9197bc447e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a4372e9256ff4325" /><Relationship Type="http://schemas.openxmlformats.org/officeDocument/2006/relationships/notesMaster" Target="/ppt/notesMasters/notesMaster1.xml" Id="R2ae11821026a4901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85a55d124b2f4492" /><Relationship Type="http://schemas.openxmlformats.org/officeDocument/2006/relationships/notesMaster" Target="/ppt/notesMasters/notesMaster1.xml" Id="R8cca05591a934c90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a10b23bef6344418" /><Relationship Type="http://schemas.openxmlformats.org/officeDocument/2006/relationships/notesMaster" Target="/ppt/notesMasters/notesMaster1.xml" Id="R7876e70d16ae4184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812478c2b137495f" /><Relationship Type="http://schemas.openxmlformats.org/officeDocument/2006/relationships/notesMaster" Target="/ppt/notesMasters/notesMaster1.xml" Id="R3fa2e34ecfdf4658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57518606ea2b4b3c" /><Relationship Type="http://schemas.openxmlformats.org/officeDocument/2006/relationships/notesMaster" Target="/ppt/notesMasters/notesMaster1.xml" Id="Rf009fe055a7842e5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b758fecf8e8d40cb" /><Relationship Type="http://schemas.openxmlformats.org/officeDocument/2006/relationships/notesMaster" Target="/ppt/notesMasters/notesMaster1.xml" Id="Rc5490ae48f9140dc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950dc5e7a6c24fd1" /><Relationship Type="http://schemas.openxmlformats.org/officeDocument/2006/relationships/notesMaster" Target="/ppt/notesMasters/notesMaster1.xml" Id="R655c88c3576544ff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A.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A.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A.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A.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A.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A.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A.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A.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A.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Cyfeiriad Beiblaidd: Salm 119:105. Aralleiriad Cymraeg gwreiddiol, nid dyfyniad o argraffiad cyhoeddedig.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A.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A.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A.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A.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A.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A.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B.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B.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B.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B.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B.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B.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B.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B.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B.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Cyfeiriad Beiblaidd: Salm 119:105. Aralleiriad Cymraeg gwreiddiol, nid dyfyniad o argraffiad cyhoeddedig.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B.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B.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B.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B.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B.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B.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C.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C.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C.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C.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C.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C.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C.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C.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C.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Cyfeiriad Beiblaidd: Rhufeiniaid 15:4. Aralleiriad Cymraeg gwreiddiol, nid dyfyniad o argraffiad cyhoeddedig.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C.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C.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C.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C.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C.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35, sesiwn C.</a:t>
            </a:r>
          </a:p>
          <a:p xmlns:a="http://schemas.openxmlformats.org/drawingml/2006/main">
            <a:r>
              <a:t>Ffynhonnell: Cae_Top_38_Week_Three_Session_Worship_Plan.xlsx, wythnos 35.</a:t>
            </a:r>
          </a:p>
          <a:p xmlns:a="http://schemas.openxmlformats.org/drawingml/2006/main">
            <a:r>
              <a:t>World English Bible (public domain); original Welsh paraphrases, not a published Welsh translation.</a:t>
            </a:r>
          </a:p>
          <a:p xmlns:a="http://schemas.openxmlformats.org/drawingml/2006/main">
            <a:r>
              <a:t>https://ebible.org/eng-web/PSA119.htm</a:t>
            </a:r>
          </a:p>
          <a:p xmlns:a="http://schemas.openxmlformats.org/drawingml/2006/main">
            <a:r>
              <a:t>https://ebible.org/eng-web/ROM15.htm</a:t>
            </a:r>
          </a:p>
          <a:p xmlns:a="http://schemas.openxmlformats.org/drawingml/2006/main">
            <a:r>
              <a:t>https://www.biblesociety.org.uk/uploads/content/projects/Mary_Jones_Story_2015.pdf</a:t>
            </a:r>
          </a:p>
          <a:p xmlns:a="http://schemas.openxmlformats.org/drawingml/2006/main">
            <a:r>
              <a:t>https://www.maryjones.org.uk/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6e20eff05674bd5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92797d266d594f30" /><Relationship Type="http://schemas.openxmlformats.org/officeDocument/2006/relationships/slideLayout" Target="/ppt/slideLayouts/slideLayout1.xml" Id="R4085b967d22f4524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4085b967d22f4524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d9479be573c4140" /><Relationship Type="http://schemas.openxmlformats.org/officeDocument/2006/relationships/notesSlide" Target="/ppt/notesSlides/notesSlide1.xml" Id="R9040ae1bc7dd41b1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5b8d77232e34ea5" /><Relationship Type="http://schemas.openxmlformats.org/officeDocument/2006/relationships/notesSlide" Target="/ppt/notesSlides/notesSlide2.xml" Id="Rc423b526da5040a4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a333f562de64e7d" /><Relationship Type="http://schemas.openxmlformats.org/officeDocument/2006/relationships/notesSlide" Target="/ppt/notesSlides/notesSlide3.xml" Id="R6432072d99ee4f9f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7070d311ccd46dc" /><Relationship Type="http://schemas.openxmlformats.org/officeDocument/2006/relationships/notesSlide" Target="/ppt/notesSlides/notesSlide4.xml" Id="Rf3277720a64b4c1c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67638084bd34aa9" /><Relationship Type="http://schemas.openxmlformats.org/officeDocument/2006/relationships/image" Target="/ppt/media/image.png" Id="Rd6122a1029ed4fc4" /><Relationship Type="http://schemas.openxmlformats.org/officeDocument/2006/relationships/notesSlide" Target="/ppt/notesSlides/notesSlide5.xml" Id="R0bfe2f32fd174da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85470ea07d54408" /><Relationship Type="http://schemas.openxmlformats.org/officeDocument/2006/relationships/notesSlide" Target="/ppt/notesSlides/notesSlide6.xml" Id="Ref31445372a6490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b52dbfe1f41480d" /><Relationship Type="http://schemas.openxmlformats.org/officeDocument/2006/relationships/notesSlide" Target="/ppt/notesSlides/notesSlide7.xml" Id="Rf1c447a8f4924b6c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5f4bfe5c5814eb4" /><Relationship Type="http://schemas.openxmlformats.org/officeDocument/2006/relationships/image" Target="/ppt/media/image2.png" Id="R8a52ef27c4c142bc" /><Relationship Type="http://schemas.openxmlformats.org/officeDocument/2006/relationships/notesSlide" Target="/ppt/notesSlides/notesSlide8.xml" Id="R760d03fb1b78418e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fb430b45424490c" /><Relationship Type="http://schemas.openxmlformats.org/officeDocument/2006/relationships/notesSlide" Target="/ppt/notesSlides/notesSlide9.xml" Id="R8993de3493ec40f0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82e557079874428" /><Relationship Type="http://schemas.openxmlformats.org/officeDocument/2006/relationships/image" Target="/ppt/media/image3.png" Id="R4ff86e38517e4f88" /><Relationship Type="http://schemas.openxmlformats.org/officeDocument/2006/relationships/notesSlide" Target="/ppt/notesSlides/notesSlide10.xml" Id="R516fbe923e82445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7b5e748852c4aab" /><Relationship Type="http://schemas.openxmlformats.org/officeDocument/2006/relationships/notesSlide" Target="/ppt/notesSlides/notesSlide11.xml" Id="Rada58c1befc8468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ebc4b6e700d491b" /><Relationship Type="http://schemas.openxmlformats.org/officeDocument/2006/relationships/notesSlide" Target="/ppt/notesSlides/notesSlide12.xml" Id="R6eabb990fe49405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fb43911281641fd" /><Relationship Type="http://schemas.openxmlformats.org/officeDocument/2006/relationships/notesSlide" Target="/ppt/notesSlides/notesSlide13.xml" Id="Rf46bad3bf6f144fd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8f07ae9aeb04932" /><Relationship Type="http://schemas.openxmlformats.org/officeDocument/2006/relationships/notesSlide" Target="/ppt/notesSlides/notesSlide14.xml" Id="R8b8466e209754a96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03cbfffe01e4dd5" /><Relationship Type="http://schemas.openxmlformats.org/officeDocument/2006/relationships/notesSlide" Target="/ppt/notesSlides/notesSlide15.xml" Id="R665e1a613e4a41aa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ec8c82fb5524af2" /><Relationship Type="http://schemas.openxmlformats.org/officeDocument/2006/relationships/notesSlide" Target="/ppt/notesSlides/notesSlide16.xml" Id="R9e53d7fc07154e1b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ca32a016a5c40ca" /><Relationship Type="http://schemas.openxmlformats.org/officeDocument/2006/relationships/notesSlide" Target="/ppt/notesSlides/notesSlide17.xml" Id="Rb971e16aded74e57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61109f88ded4b15" /><Relationship Type="http://schemas.openxmlformats.org/officeDocument/2006/relationships/notesSlide" Target="/ppt/notesSlides/notesSlide18.xml" Id="Rb07504c396b74a03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b300b8eb4f643d9" /><Relationship Type="http://schemas.openxmlformats.org/officeDocument/2006/relationships/notesSlide" Target="/ppt/notesSlides/notesSlide19.xml" Id="R0ee49f45d8484e7f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92b47d733084f9b" /><Relationship Type="http://schemas.openxmlformats.org/officeDocument/2006/relationships/notesSlide" Target="/ppt/notesSlides/notesSlide20.xml" Id="R906e8f7bd19c46d5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1bb2d9964ac42d4" /><Relationship Type="http://schemas.openxmlformats.org/officeDocument/2006/relationships/notesSlide" Target="/ppt/notesSlides/notesSlide21.xml" Id="R0cf45fa7468d4469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0c7ed7e944e4137" /><Relationship Type="http://schemas.openxmlformats.org/officeDocument/2006/relationships/image" Target="/ppt/media/image4.png" Id="R342dfa79a9c5477f" /><Relationship Type="http://schemas.openxmlformats.org/officeDocument/2006/relationships/notesSlide" Target="/ppt/notesSlides/notesSlide22.xml" Id="Rb709625fd10a41b6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a0a1b6ed20b4911" /><Relationship Type="http://schemas.openxmlformats.org/officeDocument/2006/relationships/notesSlide" Target="/ppt/notesSlides/notesSlide23.xml" Id="R260594b22f9c4ab6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c7f7419802f4029" /><Relationship Type="http://schemas.openxmlformats.org/officeDocument/2006/relationships/notesSlide" Target="/ppt/notesSlides/notesSlide24.xml" Id="R1fea42c3dd54474d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904fe0df5f349b4" /><Relationship Type="http://schemas.openxmlformats.org/officeDocument/2006/relationships/image" Target="/ppt/media/image5.png" Id="R849b68b03c204ae6" /><Relationship Type="http://schemas.openxmlformats.org/officeDocument/2006/relationships/notesSlide" Target="/ppt/notesSlides/notesSlide25.xml" Id="R215dc8a57c684c5c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4993ab95d744fb3" /><Relationship Type="http://schemas.openxmlformats.org/officeDocument/2006/relationships/notesSlide" Target="/ppt/notesSlides/notesSlide26.xml" Id="R0d2c63acb40a4f1f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abe0ebc6db34506" /><Relationship Type="http://schemas.openxmlformats.org/officeDocument/2006/relationships/image" Target="/ppt/media/image6.png" Id="R5b4978b249fb42f6" /><Relationship Type="http://schemas.openxmlformats.org/officeDocument/2006/relationships/notesSlide" Target="/ppt/notesSlides/notesSlide27.xml" Id="Rd89f6d6fb29f4b62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d6046ecdbf5408b" /><Relationship Type="http://schemas.openxmlformats.org/officeDocument/2006/relationships/notesSlide" Target="/ppt/notesSlides/notesSlide28.xml" Id="R682b9cabf9e0446d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b4b53d599d04de4" /><Relationship Type="http://schemas.openxmlformats.org/officeDocument/2006/relationships/notesSlide" Target="/ppt/notesSlides/notesSlide29.xml" Id="Raf4901a5ec414ed3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d7e3f87bb9248b5" /><Relationship Type="http://schemas.openxmlformats.org/officeDocument/2006/relationships/notesSlide" Target="/ppt/notesSlides/notesSlide30.xml" Id="R6f22769399c34b7c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66ac9c430694105" /><Relationship Type="http://schemas.openxmlformats.org/officeDocument/2006/relationships/notesSlide" Target="/ppt/notesSlides/notesSlide31.xml" Id="Rb041e4969d4c42ca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7eeabed8d854cd2" /><Relationship Type="http://schemas.openxmlformats.org/officeDocument/2006/relationships/notesSlide" Target="/ppt/notesSlides/notesSlide32.xml" Id="R362bd74dbf5a4014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2a44eabef614611" /><Relationship Type="http://schemas.openxmlformats.org/officeDocument/2006/relationships/notesSlide" Target="/ppt/notesSlides/notesSlide33.xml" Id="Reb1961fe693449fd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321cbe56d114417" /><Relationship Type="http://schemas.openxmlformats.org/officeDocument/2006/relationships/notesSlide" Target="/ppt/notesSlides/notesSlide34.xml" Id="R75a9a8d96755476a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e4dc6191a4041ec" /><Relationship Type="http://schemas.openxmlformats.org/officeDocument/2006/relationships/notesSlide" Target="/ppt/notesSlides/notesSlide35.xml" Id="R85e435ec14c04e32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e0c4a09c0db4a96" /><Relationship Type="http://schemas.openxmlformats.org/officeDocument/2006/relationships/notesSlide" Target="/ppt/notesSlides/notesSlide36.xml" Id="R69c8cd763ac041df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c064a86536949c7" /><Relationship Type="http://schemas.openxmlformats.org/officeDocument/2006/relationships/notesSlide" Target="/ppt/notesSlides/notesSlide37.xml" Id="Ra9a37cb28f3f4680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4084e25136d4c64" /><Relationship Type="http://schemas.openxmlformats.org/officeDocument/2006/relationships/notesSlide" Target="/ppt/notesSlides/notesSlide38.xml" Id="R595b8345ff584765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6aa1f121cc74d32" /><Relationship Type="http://schemas.openxmlformats.org/officeDocument/2006/relationships/image" Target="/ppt/media/image7.png" Id="R2083bd51588d4608" /><Relationship Type="http://schemas.openxmlformats.org/officeDocument/2006/relationships/notesSlide" Target="/ppt/notesSlides/notesSlide39.xml" Id="Re2917b2718f1487e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c16e61f10bc4208" /><Relationship Type="http://schemas.openxmlformats.org/officeDocument/2006/relationships/notesSlide" Target="/ppt/notesSlides/notesSlide40.xml" Id="R57e9c64af5554dfb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4e6eb06ceb741d5" /><Relationship Type="http://schemas.openxmlformats.org/officeDocument/2006/relationships/notesSlide" Target="/ppt/notesSlides/notesSlide41.xml" Id="Rc5658a6e88c541ce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ef87e80bb9d4ae2" /><Relationship Type="http://schemas.openxmlformats.org/officeDocument/2006/relationships/image" Target="/ppt/media/image8.png" Id="R028b5d1911004fea" /><Relationship Type="http://schemas.openxmlformats.org/officeDocument/2006/relationships/notesSlide" Target="/ppt/notesSlides/notesSlide42.xml" Id="R8a24d6802d884ea1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36b76f2dd644dc9" /><Relationship Type="http://schemas.openxmlformats.org/officeDocument/2006/relationships/notesSlide" Target="/ppt/notesSlides/notesSlide43.xml" Id="R0f0af23541074909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c0671b3f0864940" /><Relationship Type="http://schemas.openxmlformats.org/officeDocument/2006/relationships/image" Target="/ppt/media/image9.png" Id="R6e328f9e44c44869" /><Relationship Type="http://schemas.openxmlformats.org/officeDocument/2006/relationships/notesSlide" Target="/ppt/notesSlides/notesSlide44.xml" Id="R1dbc08d0110847b1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082b7afd9e041ab" /><Relationship Type="http://schemas.openxmlformats.org/officeDocument/2006/relationships/notesSlide" Target="/ppt/notesSlides/notesSlide45.xml" Id="R1b0de91fbb8c4d5d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9ec1caf573c4f22" /><Relationship Type="http://schemas.openxmlformats.org/officeDocument/2006/relationships/notesSlide" Target="/ppt/notesSlides/notesSlide46.xml" Id="R65dfe20fe8194c4e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e52531f55244ea0" /><Relationship Type="http://schemas.openxmlformats.org/officeDocument/2006/relationships/notesSlide" Target="/ppt/notesSlides/notesSlide47.xml" Id="Rbe904cb762bd47ec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0824f795ce745e6" /><Relationship Type="http://schemas.openxmlformats.org/officeDocument/2006/relationships/notesSlide" Target="/ppt/notesSlides/notesSlide48.xml" Id="R7f23397b39944a4c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133e57e23eb4f18" /><Relationship Type="http://schemas.openxmlformats.org/officeDocument/2006/relationships/notesSlide" Target="/ppt/notesSlides/notesSlide49.xml" Id="R7aa511fc88724814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6224121f01f4821" /><Relationship Type="http://schemas.openxmlformats.org/officeDocument/2006/relationships/notesSlide" Target="/ppt/notesSlides/notesSlide50.xml" Id="R7a937935bd2744ac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3e7df00fd62490f" /><Relationship Type="http://schemas.openxmlformats.org/officeDocument/2006/relationships/notesSlide" Target="/ppt/notesSlides/notesSlide51.xml" Id="R8092a5914fda47e6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2ed228badd1474f" /><Relationship Type="http://schemas.openxmlformats.org/officeDocument/2006/relationships/notesSlide" Target="/ppt/notesSlides/notesSlide52.xml" Id="R09c28cb038e94709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39189ffaf5b408e" /><Relationship Type="http://schemas.openxmlformats.org/officeDocument/2006/relationships/notesSlide" Target="/ppt/notesSlides/notesSlide53.xml" Id="Ra4821448fc9a4ab3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444a42a9e4248bc" /><Relationship Type="http://schemas.openxmlformats.org/officeDocument/2006/relationships/notesSlide" Target="/ppt/notesSlides/notesSlide54.xml" Id="R1863ad6839b2441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511D0DE-15DE-45F5-AF0E-64FB493E93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35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A0E1306-DBE5-455D-B61A-67F0DBD9C4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Mary Jones a’i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DA81D4D-4C17-4617-A952-3B7A94647E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B78A5A1-C8A7-4FA2-8876-81A9762104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Ffydd a Gobaith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EE9F61D-331C-436A-ABF1-F22C1373D8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2135457519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6CC8618-F685-4860-B3C6-95572F0745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8DEB6BC-2A46-4954-A353-17F5BE1528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FB27CC0-5787-4EA6-927C-38602054E8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4268E29-ACF0-4DFD-A36D-93146CE4CC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709EC7A-3D72-4456-BDD4-EF8E2A7CF7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Llyfr sy’n agor i rywun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Y daith i’r Bala   (sleidiau 21–37)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Y llyfr sy’n addas i mi   (sleidiau 38–54)</a:t>
            </a:r>
          </a:p>
        </p:txBody>
      </p:sp>
    </p:spTree>
    <p:extLst>
      <p:ext uri="{BB962C8B-B14F-4D97-AF65-F5344CB8AC3E}">
        <p14:creationId xmlns:p14="http://schemas.microsoft.com/office/powerpoint/2010/main" val="894828324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EC8552F-40DD-4230-A53F-906667B59F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9B478BD-A0B1-4E84-BA4F-36D8A0E869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4A1EA11-DD33-4F42-A205-0BB8DE2AC2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0EB30DA-E4F7-499F-8DCC-299D758010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A ac C yn cynnwys enghreifftiau dychmygol. Mae B yn rhoi prif ffeithiau hanes Mary Jones heb ddyfeisio sgwrs na honni manylion dadleuol. Darluniau deongliadol yw’r lluniau. Nid oes angen llyfrau neu fap papur.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Nid oes angen rhannu profiad personol.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191749796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6E03409-7E3F-4F80-B9AB-BFC48A7307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3D50243-90D7-42BF-A527-38C8DA4B3A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Llyfr sy’n agor i rywun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5E96BD0-3D43-4063-9766-1008497E1E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08291B4-FB16-498F-89DE-670BF4E839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5E9902C-382B-453C-A7FD-2D1A91D9FE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Iaith, darllen a chymorth</a:t>
            </a:r>
          </a:p>
        </p:txBody>
      </p:sp>
    </p:spTree>
    <p:extLst>
      <p:ext uri="{BB962C8B-B14F-4D97-AF65-F5344CB8AC3E}">
        <p14:creationId xmlns:p14="http://schemas.microsoft.com/office/powerpoint/2010/main" val="1201359616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C92722B-87EB-427F-BCDE-88A31FEB41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8892F69-DE3B-4950-B0A5-799D8A9BE2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llyfr ar y bwrdd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298A9DC-C0D4-48FC-9FDB-87165E1118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6122a1029ed4fc4"/>
          <a:stretch xmlns:a="http://schemas.openxmlformats.org/drawingml/2006/main"/>
        </p:blipFill>
        <p:spPr>
          <a:xfrm xmlns:a="http://schemas.openxmlformats.org/drawingml/2006/main">
            <a:off x="7029450" y="1836149"/>
            <a:ext cx="4552950" cy="4252502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EDF78FC-27C9-490B-BB07-BE49E834B9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ein stori ddychmygol, roedd llyfr o flaen Ben. Roedd y clawr yn hardd.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doedd y geiriau ddim yn gwneud synnwyr iddo. Roedd y llyfr yn agos at ei law, ond roedd yr ystyr yn bell.</a:t>
            </a:r>
          </a:p>
        </p:txBody>
      </p:sp>
    </p:spTree>
    <p:extLst>
      <p:ext uri="{BB962C8B-B14F-4D97-AF65-F5344CB8AC3E}">
        <p14:creationId xmlns:p14="http://schemas.microsoft.com/office/powerpoint/2010/main" val="1734966180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8284C85-67ED-4615-8657-4DF47CAB9D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0E4E623-5C17-4BEC-8BCD-79BB781B6B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y sgrin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6E1A17C-CE04-4865-99DA-252B14B3B0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B4C55F9-79B0-4EFF-BA0E-0BC9B708EF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Dyma neges ar gyfer ein harbrawf: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∿ ∿ ∿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mae’n ei olygu? Nid oes rhaid dyfalu. Ni roddwyd allwedd ichi. Nid prawf o’ch gallu i ddarllen yw hwn.</a:t>
            </a:r>
          </a:p>
        </p:txBody>
      </p:sp>
    </p:spTree>
    <p:extLst>
      <p:ext uri="{BB962C8B-B14F-4D97-AF65-F5344CB8AC3E}">
        <p14:creationId xmlns:p14="http://schemas.microsoft.com/office/powerpoint/2010/main" val="462627702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7C11950-C95B-4FCF-9F72-612182519B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A55F0A0-93BE-47EF-959C-9BB93327BC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cyfarwydd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D24A743-1C7D-4731-A79D-2DFAE4D01B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E6BB920-0C3D-4EB1-A7C9-0BB07B2324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Dyma’r neges roeddem am ei rhannu: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lle i ti yma.”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Nawr mae’r geiriau’n rhoi ffordd i ddeall. Mae’r neges yn fwy na marciau ar dudalen.</a:t>
            </a:r>
          </a:p>
        </p:txBody>
      </p:sp>
    </p:spTree>
    <p:extLst>
      <p:ext uri="{BB962C8B-B14F-4D97-AF65-F5344CB8AC3E}">
        <p14:creationId xmlns:p14="http://schemas.microsoft.com/office/powerpoint/2010/main" val="1558836031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1191789-4A0F-401B-B0CA-EDC68A78C3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ACEB7DD-38C3-4936-AD45-7FAB9426A9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Rhywun yn darllen gyda ni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83E3556-1167-4BFE-A5F7-B555E24A79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a52ef27c4c142bc"/>
          <a:stretch xmlns:a="http://schemas.openxmlformats.org/drawingml/2006/main"/>
        </p:blipFill>
        <p:spPr>
          <a:xfrm xmlns:a="http://schemas.openxmlformats.org/drawingml/2006/main">
            <a:off x="7029450" y="1857519"/>
            <a:ext cx="4552950" cy="4209763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2AC216A-160A-42EF-9478-5DA7322DB9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oedolyn ddarllen gyda phlentyn, egluro gair neu roi amser i holi.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lluniau a llais helpu hefyd. Nid oes rhaid i bawb ddeall yn yr un ffordd nac ar yr un cyflymder.</a:t>
            </a:r>
          </a:p>
        </p:txBody>
      </p:sp>
    </p:spTree>
    <p:extLst>
      <p:ext uri="{BB962C8B-B14F-4D97-AF65-F5344CB8AC3E}">
        <p14:creationId xmlns:p14="http://schemas.microsoft.com/office/powerpoint/2010/main" val="81886343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23BEDF5-69B8-48EB-BDB9-C76B608A3C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10036BB-4768-4516-8D0B-6B0952D39D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Iaith sy’n agos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A64F874-DAB0-4232-8F30-0AC1A9AF64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CD00FD7-9F07-436C-A6E3-03B4B5D0EB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clywed neu ddarllen iaith gyfarwydd wneud neges yn gliriach. Gall dysgu iaith newydd agor drysau hefyd.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ein hysgol ni, mae Cymraeg yn rhan o ddysgu a pherthyn. Mae lle i gymorth wrth i ni ddysgu.</a:t>
            </a:r>
          </a:p>
        </p:txBody>
      </p:sp>
    </p:spTree>
    <p:extLst>
      <p:ext uri="{BB962C8B-B14F-4D97-AF65-F5344CB8AC3E}">
        <p14:creationId xmlns:p14="http://schemas.microsoft.com/office/powerpoint/2010/main" val="1201628734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A8D58ED-C94F-4935-8CFC-827C363251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720C5A9-0B02-4389-A8D8-95538CD6B0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Mwy nag un ffordd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D6DAF20-E8AB-43CD-B1DB-E4F7C0BC09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ff86e38517e4f88"/>
          <a:stretch xmlns:a="http://schemas.openxmlformats.org/drawingml/2006/main"/>
        </p:blipFill>
        <p:spPr>
          <a:xfrm xmlns:a="http://schemas.openxmlformats.org/drawingml/2006/main">
            <a:off x="7029450" y="1841532"/>
            <a:ext cx="4552950" cy="4241736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229E48F-EE88-4BC3-BF47-0D68CAC2FE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un plentyn ddewis llyfr lluniau. Gall un arall wrando ar stori neu ddarllen gyda phartner.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pob ffordd yn gallu agor ystyr. Nid ras rhwng pobl yw darllen.</a:t>
            </a:r>
          </a:p>
        </p:txBody>
      </p:sp>
    </p:spTree>
    <p:extLst>
      <p:ext uri="{BB962C8B-B14F-4D97-AF65-F5344CB8AC3E}">
        <p14:creationId xmlns:p14="http://schemas.microsoft.com/office/powerpoint/2010/main" val="8012404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A6CDDAB-6EA1-4F78-A744-C84CCC2267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8176E3B-417A-4790-9017-197DD5D4A7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Pam oedd Beibl Cymraeg yn bwysig?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5BA336B-2962-41CA-8351-0F7BCEC3F4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644D13A-3C47-468B-8EA8-85B903D24C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 Gristion, mae’r Beibl yn cynnwys geiriau am Dduw, Iesu a bywyd ffydd.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Mary Jones eisiau Beibl y gallai hi ei ddarllen yn Gymraeg. Roedd deall y geiriau’n rhan o werth y llyfr iddi.</a:t>
            </a:r>
          </a:p>
        </p:txBody>
      </p:sp>
    </p:spTree>
    <p:extLst>
      <p:ext uri="{BB962C8B-B14F-4D97-AF65-F5344CB8AC3E}">
        <p14:creationId xmlns:p14="http://schemas.microsoft.com/office/powerpoint/2010/main" val="1192291592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0C5A114-CDD7-4D25-8024-5FD27FC8CF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3E6C7F6-60BC-4035-9E4D-E14CC6CB05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rhwystr sydd ar ôl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E0A60C5-B30B-45F8-A135-60BBE23FE7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9174F6A-4BE4-453D-9461-C1ABEAF3A9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Dychmygwch fod llyfr ar gael, ond bod y print yn rhy fach neu’r iaith yn anodd.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awgrymwch un ffordd o helpu. Gallwn holi’r person beth sy’n ddefnyddiol, heb wneud iddo deimlo’n fach.</a:t>
            </a:r>
          </a:p>
        </p:txBody>
      </p:sp>
    </p:spTree>
    <p:extLst>
      <p:ext uri="{BB962C8B-B14F-4D97-AF65-F5344CB8AC3E}">
        <p14:creationId xmlns:p14="http://schemas.microsoft.com/office/powerpoint/2010/main" val="1245554451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50EA7AA-96AA-46C0-837E-50D873B5BE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BB353CD-655E-4914-AE09-9B0C275FE6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98C7C88-66BF-4902-A84D-DF2E128D32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8A3A05D-B8F0-41F2-920D-1A4C552807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dy air yn lamp i’m traed ac yn olau ar fy llwybr.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55D8910-3546-46F0-8FD1-1448ED0047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Salm 119:105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445895C-A02B-47D7-A02E-D1171029EE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675026141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A09795F-6105-42D5-B4D9-0A596007C5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A846284-3FC1-46A5-B04B-9ED6E7A8AF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3EE4E37-1BCB-4954-8B3F-090A315537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6749A90-4D56-4411-8447-A7B9A8BDF6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salm yn cymharu gair Duw â golau sy’n helpu rhywun i weld y ffordd.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Cristnogion yn gwerthfawrogi’r Beibl fel arweiniad. Mae cael cyfle i glywed a deall y geiriau yn bwysig.</a:t>
            </a:r>
          </a:p>
        </p:txBody>
      </p:sp>
    </p:spTree>
    <p:extLst>
      <p:ext uri="{BB962C8B-B14F-4D97-AF65-F5344CB8AC3E}">
        <p14:creationId xmlns:p14="http://schemas.microsoft.com/office/powerpoint/2010/main" val="802807564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DDA1F80-EACB-4D42-BCF5-2A89DDC03B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35A44C6-80A9-4F7E-9571-64D41371CE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4FC6636-8E7B-4FFF-9EBA-DFFD9950AC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D7370F8-59A2-419A-B437-935E21373C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helpodd y neges i wneud synnwyr?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510419243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E262F14-91D8-4B26-AEB8-4403D50420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55D9C65-5755-470D-986A-023A92F146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9760A17-48DF-405F-BEFB-9AF89C264C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003EDA0-66B9-4428-8E29-8905BC0E03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mae mynediad at lyfr yn golygu mwy na’i gael ar silff?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209301312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3F77754-E962-46AD-9DFB-46A89A2E82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6952233-F2CB-4EAE-9A49-CC334E7FB5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FC373A1-CA5C-42F0-A34E-C9FE7892FE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EF5CC46-BB67-4BC7-A9A8-9C3FCAACA5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am rywbeth mae geiriau wedi eich helpu i’w ddeall.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719949142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480075B-B0A4-4278-B4C9-124B4EFE13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7F3CA48-B92A-4A14-A144-3FFEEEBE46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835AD70-94BC-4554-BE6C-33CA5F721B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A2FF94C-AC3B-48DF-96A3-F6E5ED8ACF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Wrth rannu neges, holwch a yw’r geiriau’n glir. Gall eglurhad, llun neu lais helpu.</a:t>
            </a:r>
          </a:p>
        </p:txBody>
      </p:sp>
    </p:spTree>
    <p:extLst>
      <p:ext uri="{BB962C8B-B14F-4D97-AF65-F5344CB8AC3E}">
        <p14:creationId xmlns:p14="http://schemas.microsoft.com/office/powerpoint/2010/main" val="1299418055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83D2426-0BC9-47C0-BCDA-4DB9799B76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0F998A1-66BB-447B-99F7-BACB15879D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A6C69CE-B019-4EB0-920A-5C3EC17303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B8E2660-D4E8-411D-94CD-A212F674F6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A1A6C2F-83EA-4D0B-9AE7-D37FB3E571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iaith a dysgu.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rannu geiriau sy’n goleuo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rhoi amser i ddeall.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73763276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A4268F5-1A2E-4D0A-9B53-5A8D41839B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35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119B8C2-256C-47AA-8E52-FB53576FEF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1F68E4A-5F97-4C3B-877B-7FBC52B878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786A19F-2B76-49FB-9642-CE3F7A3B45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69578DA-5C2A-4765-8E02-4037BE295D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389254371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BC73A0A-C9D5-4D46-86E6-EB884F1BDF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B504C85-A67F-4801-8ED9-0B71E3447D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daith i’r Bala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F1BA802-8F4A-496A-9EF8-059E419C5A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F8B1D5D-AAC0-4B15-89B8-D3AE3A8030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5DBF40F-E8DC-47F4-8502-E4A98715A0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Mary Jones, 1800 · Hanes wedi’i adrodd yn syml</a:t>
            </a:r>
          </a:p>
        </p:txBody>
      </p:sp>
    </p:spTree>
    <p:extLst>
      <p:ext uri="{BB962C8B-B14F-4D97-AF65-F5344CB8AC3E}">
        <p14:creationId xmlns:p14="http://schemas.microsoft.com/office/powerpoint/2010/main" val="566377785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74000D2-1872-4FD1-8E9C-0D775BD2BC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6B533F0-0BA7-43FA-9F69-B72E17597A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Arian wedi’i gadw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77AE3CA-2474-4134-AF7D-76A0A49E2D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42dfa79a9c5477f"/>
          <a:stretch xmlns:a="http://schemas.openxmlformats.org/drawingml/2006/main"/>
        </p:blipFill>
        <p:spPr>
          <a:xfrm xmlns:a="http://schemas.openxmlformats.org/drawingml/2006/main">
            <a:off x="7029450" y="1691703"/>
            <a:ext cx="4552950" cy="4541394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ACAFF62-8BF8-4501-891E-536427ADB3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Mary Jones eisiau Beibl Cymraeg ei hun. Bu’n cynilo am flynyddoedd.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1800, pan oedd yn bymtheg oed, roedd ganddi ddigon o arian. Ond nid oedd y llyfr ar gael wrth ddrws ei chartref.</a:t>
            </a:r>
          </a:p>
        </p:txBody>
      </p:sp>
    </p:spTree>
    <p:extLst>
      <p:ext uri="{BB962C8B-B14F-4D97-AF65-F5344CB8AC3E}">
        <p14:creationId xmlns:p14="http://schemas.microsoft.com/office/powerpoint/2010/main" val="1612250285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40C3709-B3C1-4C3D-A8DE-34D7BC5A47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A6A4064-9A77-4540-9A0D-931BCF8945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 ble i ble?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680A576-AC3D-4E40-86C5-409E566D02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963B54A-33E2-41E9-9D63-79704AF222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Mary’n byw yn Llanfihangel-y-Pennant. Aeth i’r Bala i brynu Beibl gan Thomas Charles.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Disgrifir y daith fel tua 26 milltir. Roedd yn daith bell ar droed, nid ymweliad byr â siop leol.</a:t>
            </a:r>
          </a:p>
        </p:txBody>
      </p:sp>
    </p:spTree>
    <p:extLst>
      <p:ext uri="{BB962C8B-B14F-4D97-AF65-F5344CB8AC3E}">
        <p14:creationId xmlns:p14="http://schemas.microsoft.com/office/powerpoint/2010/main" val="839220711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741E693-6450-4DCA-93A7-BF4F1486E1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E56B88A-2948-4784-87EC-3FBE86964E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Gwerth y daith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0E8FA7F-54C0-4A11-A1D3-02D18B86CD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5D24433-DA6B-4673-A54D-A3F411BF15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am eiliad gyda’r syniad hwn: cynilo am flynyddoedd, yna cerdded ymhell am un llyfr.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mae hynny’n awgrymu am werth y Beibl i Mary? Beth allai ei helpu i ddal ati?</a:t>
            </a:r>
          </a:p>
        </p:txBody>
      </p:sp>
    </p:spTree>
    <p:extLst>
      <p:ext uri="{BB962C8B-B14F-4D97-AF65-F5344CB8AC3E}">
        <p14:creationId xmlns:p14="http://schemas.microsoft.com/office/powerpoint/2010/main" val="1877385083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8F4F285-46FC-408D-857A-2C5F36146D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F660C70-7748-4DEA-A89D-2EAF3D419A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y ffordd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A83CD36-17D9-412B-9C82-846CF08E3C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49b68b03c204ae6"/>
          <a:stretch xmlns:a="http://schemas.openxmlformats.org/drawingml/2006/main"/>
        </p:blipFill>
        <p:spPr>
          <a:xfrm xmlns:a="http://schemas.openxmlformats.org/drawingml/2006/main">
            <a:off x="7029450" y="1714524"/>
            <a:ext cx="4552950" cy="4495752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D8FBFD2-98CD-4A73-B719-EFA3E39274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blynyddoedd o gynilo y tu ôl i’r daith hon. Roedd milltiroedd o gerdded rhwng Mary a’r llyfr yr oedd hi’n ei geisio.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Edrychwch ar y darlun. Dychmygwch gerdded ymhell gyda nod sy’n bwysig iawn i chi.</a:t>
            </a:r>
          </a:p>
        </p:txBody>
      </p:sp>
    </p:spTree>
    <p:extLst>
      <p:ext uri="{BB962C8B-B14F-4D97-AF65-F5344CB8AC3E}">
        <p14:creationId xmlns:p14="http://schemas.microsoft.com/office/powerpoint/2010/main" val="12757434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E4D9AC3-A67A-4D2B-914E-5D13E6F8DE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CB2B216-A08E-4EB6-8BD0-32010EA1DB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Thomas Charles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0DF7922-3DA8-4785-9963-C8F2DB2F39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1602200-79A2-4CD4-905D-B65FECBED3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Mary at Thomas Charles, gweinidog oedd yn gweithio i helpu pobl i ddysgu a chael y Beibl.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Mary wedi gwneud ei rhan drwy gynilo a theithio. Nawr roedd angen rhywun a allai ei helpu i gael y llyfr.</a:t>
            </a:r>
          </a:p>
        </p:txBody>
      </p:sp>
    </p:spTree>
    <p:extLst>
      <p:ext uri="{BB962C8B-B14F-4D97-AF65-F5344CB8AC3E}">
        <p14:creationId xmlns:p14="http://schemas.microsoft.com/office/powerpoint/2010/main" val="1379660409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01B6975-66E7-4A6C-9E20-29A3795B11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3F3C2D6-0AF9-45D9-B9E0-F6D2B30677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llyfr yn ei dwylo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0DB1D82-B711-4E65-BC4A-90FDA2CB6F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b4978b249fb42f6"/>
          <a:stretch xmlns:a="http://schemas.openxmlformats.org/drawingml/2006/main"/>
        </p:blipFill>
        <p:spPr>
          <a:xfrm xmlns:a="http://schemas.openxmlformats.org/drawingml/2006/main">
            <a:off x="7029450" y="1697451"/>
            <a:ext cx="4552950" cy="4529897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60BD37C-5AFF-4828-9629-3347C7CE73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Cafodd Mary Feibl Cymraeg. Roedd y geiriau roedd hi am eu darllen bellach yn ei chyrraedd.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llyfr yn golygu cyfle i ddarllen, dysgu a meithrin ei ffydd yn ei hiaith ei hun.</a:t>
            </a:r>
          </a:p>
        </p:txBody>
      </p:sp>
    </p:spTree>
    <p:extLst>
      <p:ext uri="{BB962C8B-B14F-4D97-AF65-F5344CB8AC3E}">
        <p14:creationId xmlns:p14="http://schemas.microsoft.com/office/powerpoint/2010/main" val="1526255631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B86167D-C378-4EBE-91F4-2053DE389D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2E6CC1F-C34C-4A4B-A6C7-545F0D9C08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tu hwnt i un person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8A894D8-CE35-4A0B-8410-9BFA2207A8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2A34354-79AB-41F8-93A4-B7B7A54CEF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Helpodd straeon fel un Mary i dynnu sylw at yr angen am Feiblau. Sefydlwyd Cymdeithas y Beibl yn 1804.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awydd un ferch yn rhan o stori ehangach am helpu pobl i gael y geiriau yn eu hiaith.</a:t>
            </a:r>
          </a:p>
        </p:txBody>
      </p:sp>
    </p:spTree>
    <p:extLst>
      <p:ext uri="{BB962C8B-B14F-4D97-AF65-F5344CB8AC3E}">
        <p14:creationId xmlns:p14="http://schemas.microsoft.com/office/powerpoint/2010/main" val="1837214409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19FADDC-6063-4169-A852-8152B56337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923243F-E2B0-4097-9F83-1EA42754A9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oedd yn werthfawr?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90CB2FA-E7BD-440C-B18B-5131C9EE6E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E8A5184-FAA1-452A-9384-A48747407B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clawr y llyfr yn unig oedd yn bwysig i Mary. Roedd y cynnwys a’i ffydd yn rhoi gwerth iddo.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meddyliwch am rywbeth gwerth chweil sy’n cymryd amser i’w ddysgu. Pwy all helpu ar hyd y ffordd?</a:t>
            </a:r>
          </a:p>
        </p:txBody>
      </p:sp>
    </p:spTree>
    <p:extLst>
      <p:ext uri="{BB962C8B-B14F-4D97-AF65-F5344CB8AC3E}">
        <p14:creationId xmlns:p14="http://schemas.microsoft.com/office/powerpoint/2010/main" val="944096542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2F89892-065F-4DC2-8BEE-E14688EE46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5E7EFD8-DD48-45F9-9889-801ABF8110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0477F78-2E4F-44AB-A2A9-70FB9116D3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7FB9174-4565-45E4-B881-32C4E80C3A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dy air yn lamp i’m traed ac yn olau ar fy llwybr.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00F3C2C-002D-423D-9C97-D84E06DCB8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Salm 119:105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AF02E46-2E87-4317-A944-95C23B9570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542339355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4EF2B32-A601-40CC-BD15-6192004707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EFE68B2-82BA-46A4-AED9-99FE34F521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373BA06-014A-431F-ACAE-D54AFDF287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1C1E5DD-D1D3-44F4-8D9C-6F42DD3C18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geiriau hyn yn helpu egluro pam mae Cristnogion yn gwerthfawrogi’r Beibl.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ymroddiad Mary yn gysylltiedig â’i ffydd a’i hawydd i ddarllen yn Gymraeg. Nid meddu ar wrthrych drud oedd y diben.</a:t>
            </a:r>
          </a:p>
        </p:txBody>
      </p:sp>
    </p:spTree>
    <p:extLst>
      <p:ext uri="{BB962C8B-B14F-4D97-AF65-F5344CB8AC3E}">
        <p14:creationId xmlns:p14="http://schemas.microsoft.com/office/powerpoint/2010/main" val="924279465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5904CFD-98CA-449E-ACD4-D0119365DF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1D2B182-1854-4992-9C59-AC1A209920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82D19E7-F4B2-4F68-86CC-164B048AB1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5D4DBA8-54E9-474E-B8E7-CB7572766D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roedd Mary eisiau’r llyfr?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65364170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B5C06D4-1C30-485A-8273-AAFF3538C7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23C5001-CCD4-40B0-BF5F-C07E9AB2B5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62AFB33-2915-4BB9-877C-60815497C5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6DB693C-F895-4992-85E5-08ECCB7484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sy’n gwneud y daith hon yn fwy na bod eisiau meddiant newydd?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2018612876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8724EC9-E065-49C1-92E2-F99DD42569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9CC6741-E8CF-4BB0-9AC0-3438C6D1BE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CFFA5E2-BD8A-481E-9F5E-A0752B9141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BD94858-FF8E-45E6-9FC9-ECC2690D21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gamau araf ar daith hir, gyda diben sy’n bwysig i’r cerddwr.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385482446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5C10AFC-15DB-417A-90A4-B4B8324B11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D0B2F0D-9E36-4303-B988-034A109F54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7B444CC-39CF-4E93-8C09-A12377FBC5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A108A73-CFB8-4BA4-AD27-5989EEFA7D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Dewiswch rywbeth gwerth chweil sy’n gofyn am ymdrech. Meddyliwch am gam bach a’r cymorth sydd ei angen. Nid oes angen taith beryglus i brofi ymroddiad.</a:t>
            </a:r>
          </a:p>
        </p:txBody>
      </p:sp>
    </p:spTree>
    <p:extLst>
      <p:ext uri="{BB962C8B-B14F-4D97-AF65-F5344CB8AC3E}">
        <p14:creationId xmlns:p14="http://schemas.microsoft.com/office/powerpoint/2010/main" val="783966079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60601A7-5557-4A13-93A1-2B93F6569D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89F77CC-6457-4556-84EE-F9BDC346AE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2CB8338-C2B8-4AFB-8783-FB38018B9D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5EFDF3E-50A3-4807-8C9B-C63FB13E6B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62BFE28-14AD-4DA1-903A-667F7A71C7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esiampl ffydd Mary.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ddysgu’n amyneddgar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rhannu geiriau sy’n rhoi gobaith.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68238968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D7BD1B7-7414-46CF-B62A-DDC13AD820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35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BEE31AF-2A87-4928-9BE3-AFBFD742EC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5498AEF-B8B4-4129-A098-DDC0EA6009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42F415A-B6AB-49D0-8000-2F442650E3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AE21E31-6ACB-41E8-9169-AFB2183979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541585889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3C807C5-A4F1-4942-893B-D5999C00C4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8D0A73B-C13B-4D8E-9ADF-85926C131B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llyfr sy’n addas i mi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17D37CB-6FE0-4950-BEBD-177E84FEAB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B62685B-E555-4744-882D-BA9202E9C0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9CD42BB-178B-4565-BA9C-8FCCE9D51E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ddychmygol am ddewis a chymorth</a:t>
            </a:r>
          </a:p>
        </p:txBody>
      </p:sp>
    </p:spTree>
    <p:extLst>
      <p:ext uri="{BB962C8B-B14F-4D97-AF65-F5344CB8AC3E}">
        <p14:creationId xmlns:p14="http://schemas.microsoft.com/office/powerpoint/2010/main" val="1365986332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DA34D8B-4B47-44B5-9327-5CFF4CEBD1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EC3F584-E482-48CA-8E91-EF0DD86598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Silffoedd llawn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5511360-4829-49D9-8790-9146D40FDD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083bd51588d4608"/>
          <a:stretch xmlns:a="http://schemas.openxmlformats.org/drawingml/2006/main"/>
        </p:blipFill>
        <p:spPr>
          <a:xfrm xmlns:a="http://schemas.openxmlformats.org/drawingml/2006/main">
            <a:off x="7200453" y="1685925"/>
            <a:ext cx="4210944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D103A3C-54D1-4026-B2C3-E86344B30B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Neli’n sefyll mewn llyfrgell lawn llyfrau. “Dewisa unrhyw un,” meddai rhywun.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doedd Neli ddim yn gwybod ble i ddechrau. Gall digon o ddewis deimlo’n anodd hefyd.</a:t>
            </a:r>
          </a:p>
        </p:txBody>
      </p:sp>
    </p:spTree>
    <p:extLst>
      <p:ext uri="{BB962C8B-B14F-4D97-AF65-F5344CB8AC3E}">
        <p14:creationId xmlns:p14="http://schemas.microsoft.com/office/powerpoint/2010/main" val="1873017289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2FB3189-F627-4743-80E5-91768F7E8C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6930EA4-C4A3-43E0-AFA2-F941CF136D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Cwestiwn heb bwysau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0CBB75E-482B-4B66-8500-9BFB8AA987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2604B03-CB73-4EEE-9727-7125213FD3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yr oedolyn a gofyn: “Beth sy’n dy ddiddori? Hoffet ti edrych ar luniau, gwrando neu ddarllen gyda rhywun?”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 ofynnodd iddi ddarllen yn uchel o flaen pawb i brofi beth allai ei wneud.</a:t>
            </a:r>
          </a:p>
        </p:txBody>
      </p:sp>
    </p:spTree>
    <p:extLst>
      <p:ext uri="{BB962C8B-B14F-4D97-AF65-F5344CB8AC3E}">
        <p14:creationId xmlns:p14="http://schemas.microsoft.com/office/powerpoint/2010/main" val="1806717610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26444D1-6F8A-4887-A923-A7016FF6F8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F9760FA-C55D-4B00-B68E-6604B8E4E7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Dau ddewis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2298D35-39CF-475C-AACB-020A23723A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A14301C-5BB8-4FCF-B014-5AC1F977FD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Neli ei bod yn hoffi anifeiliaid. Daeth yr oedolyn â dau lyfr i’w gweld.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lluniau clir mewn un a stori hirach yn y llall. Gallai Neli edrych cyn dewis.</a:t>
            </a:r>
          </a:p>
        </p:txBody>
      </p:sp>
    </p:spTree>
    <p:extLst>
      <p:ext uri="{BB962C8B-B14F-4D97-AF65-F5344CB8AC3E}">
        <p14:creationId xmlns:p14="http://schemas.microsoft.com/office/powerpoint/2010/main" val="1466256550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0A29DF7-5FCE-488F-94D1-71A642A028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9778391-1BB5-436F-8041-873ECBD948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 go iawn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5D8FB71-A50B-47FF-91DA-93EE289A23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28b5d1911004fea"/>
          <a:stretch xmlns:a="http://schemas.openxmlformats.org/drawingml/2006/main"/>
        </p:blipFill>
        <p:spPr>
          <a:xfrm xmlns:a="http://schemas.openxmlformats.org/drawingml/2006/main">
            <a:off x="7179077" y="1685925"/>
            <a:ext cx="4253695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126CDF9-EB9D-4F16-BCA0-A8D66776D4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Dewisodd Neli’r llyfr lluniau. Edrychodd yr oedolyn ar y tudalennau gyda hi.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modd darllen y geiriau gyda’i gilydd. Roedd dewis yn golygu cael help i ddod o hyd i rywbeth y gallai ei fwynhau.</a:t>
            </a:r>
          </a:p>
        </p:txBody>
      </p:sp>
    </p:spTree>
    <p:extLst>
      <p:ext uri="{BB962C8B-B14F-4D97-AF65-F5344CB8AC3E}">
        <p14:creationId xmlns:p14="http://schemas.microsoft.com/office/powerpoint/2010/main" val="1277151456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56EC7CD-A183-4E51-B56F-3C497BFBF3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DAB0AD2-2636-4213-8551-814CF05C5F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Argymhelliad caredig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9C44583-BF77-4599-99A9-6179EF0145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9B5AA58-93C7-49E6-A334-679FEA4E3A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ffrind: “Mae lluniau anifeiliaid yn hwn. Hoffet ti edrych?”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 ddywedodd: “Mae hwn yn rhy hawdd” na chymharu Neli â neb arall. Gall argymhelliad wahodd heb roi pwysau.</a:t>
            </a:r>
          </a:p>
        </p:txBody>
      </p:sp>
    </p:spTree>
    <p:extLst>
      <p:ext uri="{BB962C8B-B14F-4D97-AF65-F5344CB8AC3E}">
        <p14:creationId xmlns:p14="http://schemas.microsoft.com/office/powerpoint/2010/main" val="1699071995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9DAEADB-B433-4D23-94E5-D27AA15A0A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F4B2224-4BE4-4CCC-9E9B-E63F8E40ED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Rhannu’r llyfr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2F31907-DF89-416D-AEA7-75CD6C2901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e328f9e44c44869"/>
          <a:stretch xmlns:a="http://schemas.openxmlformats.org/drawingml/2006/main"/>
        </p:blipFill>
        <p:spPr>
          <a:xfrm xmlns:a="http://schemas.openxmlformats.org/drawingml/2006/main">
            <a:off x="7195109" y="1685925"/>
            <a:ext cx="4221632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019B691-BEFB-4C56-BBEF-883061C862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Dewisodd Neli rannu tudalen gyda’i ffrind. Roedd gan y ddwy rywbeth i sylwi arno.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y llyfr wedi newid. Roedd y cymorth o’i gwmpas wedi gwneud gwahaniaeth.</a:t>
            </a:r>
          </a:p>
        </p:txBody>
      </p:sp>
    </p:spTree>
    <p:extLst>
      <p:ext uri="{BB962C8B-B14F-4D97-AF65-F5344CB8AC3E}">
        <p14:creationId xmlns:p14="http://schemas.microsoft.com/office/powerpoint/2010/main" val="2004463547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80A98A3-57E4-46E0-AF78-E8B70612A9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018CDB2-D2A1-4C78-837B-900C964A5E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Ymarfer gwahoddiad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705ED2A-4809-40A8-9164-1A45C19F6F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FF0C499-ECA3-4EDE-9A06-928909B0E8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hoffech, dywedwch wrth bartner: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hwn am... Hoffet ti edrych?”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ddewis pwnc dychmygol. Gall y partner ddweud ie neu na. Nid oes angen llyfr na darllen o flaen pawb.</a:t>
            </a:r>
          </a:p>
        </p:txBody>
      </p:sp>
    </p:spTree>
    <p:extLst>
      <p:ext uri="{BB962C8B-B14F-4D97-AF65-F5344CB8AC3E}">
        <p14:creationId xmlns:p14="http://schemas.microsoft.com/office/powerpoint/2010/main" val="850320960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8E3511C-040D-4A8D-A3D3-238105F501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B890C08-79F2-4301-A01D-DAE9D8D353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rydym yn ei rannu?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430D4E3-A67E-488E-AB60-AC2CDDC4AD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66D24AC-A86F-4B2B-8E47-03E8FE1D63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rannu llyfr, amser neu gymorth. Mae oedolion yn gallu helpu gyda dewis a mynediad.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arweinydd: nodwch le neu oedolyn yn yr ysgol y gall plant fynd ato am gymorth i ddewis llyfr.</a:t>
            </a:r>
          </a:p>
        </p:txBody>
      </p:sp>
    </p:spTree>
    <p:extLst>
      <p:ext uri="{BB962C8B-B14F-4D97-AF65-F5344CB8AC3E}">
        <p14:creationId xmlns:p14="http://schemas.microsoft.com/office/powerpoint/2010/main" val="1802618204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5DF592E-D186-478C-BB36-6552160BCB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F1C4B19-DB6F-4036-B26A-6054F60AD2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7348706-C1A1-417F-AC2D-A2FAF0544A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5ECB0BD-8099-4DA6-A443-5726427E90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Ysgrifennwyd yr Ysgrythurau i’n dysgu, er mwyn inni gael gobaith drwy amynedd ac anogaeth.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B64D868-6D0C-4CAB-8CBC-1E4D21BD96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Rhufeiniaid 15:4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36BC8FF-A9B8-44A5-9B4F-77215425C9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2139708491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690C6F7-876A-49F8-8052-BB300D7626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B5F2F7D-A06E-4057-B469-123869A948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4D22C38-6D0D-46A6-A054-A2B459B55E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A58CD4F-6633-43E5-A52E-0917241DD2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Paul yn sôn am anogaeth yr Ysgrythurau. Mae’r cysylltiad Cristnogol yma’n ymwneud â geiriau sy’n cynnal ffydd a gobaith.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hefyd werthfawrogi pobl sy’n helpu eraill i ddeall a mwynhau darllen.</a:t>
            </a:r>
          </a:p>
        </p:txBody>
      </p:sp>
    </p:spTree>
    <p:extLst>
      <p:ext uri="{BB962C8B-B14F-4D97-AF65-F5344CB8AC3E}">
        <p14:creationId xmlns:p14="http://schemas.microsoft.com/office/powerpoint/2010/main" val="1359149451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B3D75F2-9F30-4261-A7C8-B4AB333AED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7C7AEFF-BABD-4EC9-8176-9E0A055763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D3B1BAE-1C23-41D7-9430-37FD5715F0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C14DFB9-C29D-40DE-938D-62BE47BB1E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Pwy all helpu i ddewis llyfr?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92153931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272EADB-CE07-4BA4-B60B-86DA9275A0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A475637-5BDD-4456-A62C-6B31CE7A54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8A9377F-3A3B-4586-BCDF-94FC52E1A7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6463494-CD75-414E-AACD-64DB261F9C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rwystr all aros mewn ystafell lawn llyfrau?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392082330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0AF60FA-5158-40DB-BF23-1D6380F499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563FDCE-5BD6-47DF-90D0-BE8853D00E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E1800FC-A6E5-46E7-81BE-229C8725B2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ED39ECA-4127-4A1F-8F50-714A13052F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Diolchwch yn dawel am rywun sydd wedi eich helpu i ddysgu neu ddeall.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043949379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150FF8F-3B55-4D41-90A9-E05A17E32A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35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F68D84F-CBC6-4418-A307-BAE660651B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E115AE8-FE6A-499B-8663-21957006BD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F8474C2-61E3-4E07-9765-690F66536D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Cynigiwch argymhelliad caredig, neu gofynnwch am help i ddewis. Mae gwrthod argymhelliad yn iawn.</a:t>
            </a:r>
          </a:p>
        </p:txBody>
      </p:sp>
    </p:spTree>
    <p:extLst>
      <p:ext uri="{BB962C8B-B14F-4D97-AF65-F5344CB8AC3E}">
        <p14:creationId xmlns:p14="http://schemas.microsoft.com/office/powerpoint/2010/main" val="1551755753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7336010-A175-4B22-AF77-64337932EE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B1E335F-A8A6-4776-AD1F-581044B4D4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052D078-38DE-44B2-BBEB-9352717058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6F59271-5A20-417E-BAC6-AAD8EFE874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477BB8C-BDB7-48C3-B8C6-9865858C19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rannu dysgu’n hael.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amynedd i’r rhai sy’n helpu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hyder i’r rhai sy’n gofyn.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571978879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F89F16F-A27C-451D-8E3A-86B0430D8B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35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80CDF66-DC5D-409F-8F42-0587BA393C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DDB0CAF-07C1-4687-B58A-F49D0250C0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54E409F-3AB1-49D1-9A40-185314D3CC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D427009-15FB-471D-8974-E0661C6ADA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293437337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2026-09-18T17:05:40.4280000Z</dcterms:created>
  <dcterms:modified xsi:type="dcterms:W3CDTF">2026-09-18T17:05:40.4280000Z</dcterms:modified>
</coreProperties>
</file>