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e9afd4869d443b3" /><Relationship Type="http://schemas.openxmlformats.org/officeDocument/2006/relationships/extended-properties" Target="/docProps/app.xml" Id="R32b98e36df7c49b1" /><Relationship Type="http://schemas.openxmlformats.org/officeDocument/2006/relationships/officeDocument" Target="/ppt/presentation.xml" Id="Rffd38b30cdf84b3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c83458761d34725"/>
  </p:sldMasterIdLst>
  <p:notesMasterIdLst>
    <p:notesMasterId xmlns:r="http://schemas.openxmlformats.org/officeDocument/2006/relationships" r:id="R608d8beeeab244e5"/>
  </p:notesMasterIdLst>
  <p:sldIdLst>
    <p:sldId xmlns:r="http://schemas.openxmlformats.org/officeDocument/2006/relationships" id="256" r:id="R5a39746df15b4edc"/>
    <p:sldId xmlns:r="http://schemas.openxmlformats.org/officeDocument/2006/relationships" id="257" r:id="Re1b5f07d154d4f16"/>
    <p:sldId xmlns:r="http://schemas.openxmlformats.org/officeDocument/2006/relationships" id="258" r:id="Rb11f8e14867d40a7"/>
    <p:sldId xmlns:r="http://schemas.openxmlformats.org/officeDocument/2006/relationships" id="259" r:id="Rd4c67ecbf431423e"/>
    <p:sldId xmlns:r="http://schemas.openxmlformats.org/officeDocument/2006/relationships" id="260" r:id="R98e15e3ffcf74de8"/>
    <p:sldId xmlns:r="http://schemas.openxmlformats.org/officeDocument/2006/relationships" id="261" r:id="Rbaddde2e4a914104"/>
    <p:sldId xmlns:r="http://schemas.openxmlformats.org/officeDocument/2006/relationships" id="262" r:id="Rcea5635790824444"/>
    <p:sldId xmlns:r="http://schemas.openxmlformats.org/officeDocument/2006/relationships" id="263" r:id="R24b15ab190994c90"/>
    <p:sldId xmlns:r="http://schemas.openxmlformats.org/officeDocument/2006/relationships" id="264" r:id="R0ef3d4e43d584f7a"/>
    <p:sldId xmlns:r="http://schemas.openxmlformats.org/officeDocument/2006/relationships" id="265" r:id="R65d85af3fdf04996"/>
    <p:sldId xmlns:r="http://schemas.openxmlformats.org/officeDocument/2006/relationships" id="266" r:id="R9d40dc2c1d114129"/>
    <p:sldId xmlns:r="http://schemas.openxmlformats.org/officeDocument/2006/relationships" id="267" r:id="Rdf4230b5180542e7"/>
    <p:sldId xmlns:r="http://schemas.openxmlformats.org/officeDocument/2006/relationships" id="268" r:id="R6b96fd705207435c"/>
    <p:sldId xmlns:r="http://schemas.openxmlformats.org/officeDocument/2006/relationships" id="269" r:id="R7587b0cae4e041d5"/>
    <p:sldId xmlns:r="http://schemas.openxmlformats.org/officeDocument/2006/relationships" id="270" r:id="Racf9eca2a90e42ed"/>
    <p:sldId xmlns:r="http://schemas.openxmlformats.org/officeDocument/2006/relationships" id="271" r:id="R8f444bc1ce4249ce"/>
    <p:sldId xmlns:r="http://schemas.openxmlformats.org/officeDocument/2006/relationships" id="272" r:id="R5f18992dabfa4c0c"/>
    <p:sldId xmlns:r="http://schemas.openxmlformats.org/officeDocument/2006/relationships" id="273" r:id="R581f435afd2e4c7d"/>
    <p:sldId xmlns:r="http://schemas.openxmlformats.org/officeDocument/2006/relationships" id="274" r:id="R3176772f00234a20"/>
    <p:sldId xmlns:r="http://schemas.openxmlformats.org/officeDocument/2006/relationships" id="275" r:id="R04defe9394d64098"/>
    <p:sldId xmlns:r="http://schemas.openxmlformats.org/officeDocument/2006/relationships" id="276" r:id="R5b5e642d8a4541f9"/>
    <p:sldId xmlns:r="http://schemas.openxmlformats.org/officeDocument/2006/relationships" id="277" r:id="R9daefdea74404d6f"/>
    <p:sldId xmlns:r="http://schemas.openxmlformats.org/officeDocument/2006/relationships" id="278" r:id="R321f6ab39d2d48a9"/>
    <p:sldId xmlns:r="http://schemas.openxmlformats.org/officeDocument/2006/relationships" id="279" r:id="Rb3681df2e75f4f44"/>
    <p:sldId xmlns:r="http://schemas.openxmlformats.org/officeDocument/2006/relationships" id="280" r:id="R63cc9b450f9943a2"/>
    <p:sldId xmlns:r="http://schemas.openxmlformats.org/officeDocument/2006/relationships" id="281" r:id="R84539dcaa69d44af"/>
    <p:sldId xmlns:r="http://schemas.openxmlformats.org/officeDocument/2006/relationships" id="282" r:id="Rd196fd3cf6a24272"/>
    <p:sldId xmlns:r="http://schemas.openxmlformats.org/officeDocument/2006/relationships" id="283" r:id="R2e00dce7eb7d4c30"/>
    <p:sldId xmlns:r="http://schemas.openxmlformats.org/officeDocument/2006/relationships" id="284" r:id="R1f2ec76450d6474d"/>
    <p:sldId xmlns:r="http://schemas.openxmlformats.org/officeDocument/2006/relationships" id="285" r:id="R09c9adff63d84f99"/>
    <p:sldId xmlns:r="http://schemas.openxmlformats.org/officeDocument/2006/relationships" id="286" r:id="Rd3dc0d8dffb74687"/>
    <p:sldId xmlns:r="http://schemas.openxmlformats.org/officeDocument/2006/relationships" id="287" r:id="R6d1f1418ea644850"/>
    <p:sldId xmlns:r="http://schemas.openxmlformats.org/officeDocument/2006/relationships" id="288" r:id="Rd64ef1713a9447cf"/>
    <p:sldId xmlns:r="http://schemas.openxmlformats.org/officeDocument/2006/relationships" id="289" r:id="Rc99c292e29f94c55"/>
    <p:sldId xmlns:r="http://schemas.openxmlformats.org/officeDocument/2006/relationships" id="290" r:id="Ree7a738ef0734d5b"/>
    <p:sldId xmlns:r="http://schemas.openxmlformats.org/officeDocument/2006/relationships" id="291" r:id="Rd38fb174d75644e5"/>
    <p:sldId xmlns:r="http://schemas.openxmlformats.org/officeDocument/2006/relationships" id="292" r:id="R76ee3793245d4c2f"/>
    <p:sldId xmlns:r="http://schemas.openxmlformats.org/officeDocument/2006/relationships" id="293" r:id="R347db26e52c841d9"/>
    <p:sldId xmlns:r="http://schemas.openxmlformats.org/officeDocument/2006/relationships" id="294" r:id="R65ca7c9a9cc94458"/>
    <p:sldId xmlns:r="http://schemas.openxmlformats.org/officeDocument/2006/relationships" id="295" r:id="R183ac3cfc3874b7d"/>
    <p:sldId xmlns:r="http://schemas.openxmlformats.org/officeDocument/2006/relationships" id="296" r:id="Rbf8ab81edf9d490e"/>
    <p:sldId xmlns:r="http://schemas.openxmlformats.org/officeDocument/2006/relationships" id="297" r:id="Rc868ebbe3ff1477a"/>
    <p:sldId xmlns:r="http://schemas.openxmlformats.org/officeDocument/2006/relationships" id="298" r:id="R78047eead17d4460"/>
    <p:sldId xmlns:r="http://schemas.openxmlformats.org/officeDocument/2006/relationships" id="299" r:id="R2ec011de8767483d"/>
    <p:sldId xmlns:r="http://schemas.openxmlformats.org/officeDocument/2006/relationships" id="300" r:id="Re6c54170a8c44205"/>
    <p:sldId xmlns:r="http://schemas.openxmlformats.org/officeDocument/2006/relationships" id="301" r:id="R02de06b36c834d82"/>
    <p:sldId xmlns:r="http://schemas.openxmlformats.org/officeDocument/2006/relationships" id="302" r:id="Ra4b61ca3e0b64559"/>
    <p:sldId xmlns:r="http://schemas.openxmlformats.org/officeDocument/2006/relationships" id="303" r:id="Rd195d5a8ad814ea2"/>
    <p:sldId xmlns:r="http://schemas.openxmlformats.org/officeDocument/2006/relationships" id="304" r:id="Rfa41de3d02594cdf"/>
    <p:sldId xmlns:r="http://schemas.openxmlformats.org/officeDocument/2006/relationships" id="305" r:id="Rb0368992462c4fe0"/>
    <p:sldId xmlns:r="http://schemas.openxmlformats.org/officeDocument/2006/relationships" id="306" r:id="R1bef67aa107b45aa"/>
    <p:sldId xmlns:r="http://schemas.openxmlformats.org/officeDocument/2006/relationships" id="307" r:id="R82827ed1d80449e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13bdf4672764685" /><Relationship Type="http://schemas.openxmlformats.org/officeDocument/2006/relationships/slideMaster" Target="/ppt/slideMasters/slideMaster1.xml" Id="R9c83458761d34725" /><Relationship Type="http://schemas.openxmlformats.org/officeDocument/2006/relationships/notesMaster" Target="/ppt/notesMasters/notesMaster1.xml" Id="R608d8beeeab244e5" /><Relationship Type="http://schemas.openxmlformats.org/officeDocument/2006/relationships/presProps" Target="/ppt/presProps.xml" Id="Re5984e7ebb504682" /><Relationship Type="http://schemas.openxmlformats.org/officeDocument/2006/relationships/tableStyles" Target="/ppt/tableStyles.xml" Id="Ra57eac3620494f13" /><Relationship Type="http://schemas.openxmlformats.org/officeDocument/2006/relationships/slide" Target="/ppt/slides/slide1.xml" Id="R5a39746df15b4edc" /><Relationship Type="http://schemas.openxmlformats.org/officeDocument/2006/relationships/slide" Target="/ppt/slides/slide2.xml" Id="Re1b5f07d154d4f16" /><Relationship Type="http://schemas.openxmlformats.org/officeDocument/2006/relationships/slide" Target="/ppt/slides/slide3.xml" Id="Rb11f8e14867d40a7" /><Relationship Type="http://schemas.openxmlformats.org/officeDocument/2006/relationships/slide" Target="/ppt/slides/slide4.xml" Id="Rd4c67ecbf431423e" /><Relationship Type="http://schemas.openxmlformats.org/officeDocument/2006/relationships/slide" Target="/ppt/slides/slide5.xml" Id="R98e15e3ffcf74de8" /><Relationship Type="http://schemas.openxmlformats.org/officeDocument/2006/relationships/slide" Target="/ppt/slides/slide6.xml" Id="Rbaddde2e4a914104" /><Relationship Type="http://schemas.openxmlformats.org/officeDocument/2006/relationships/slide" Target="/ppt/slides/slide7.xml" Id="Rcea5635790824444" /><Relationship Type="http://schemas.openxmlformats.org/officeDocument/2006/relationships/slide" Target="/ppt/slides/slide8.xml" Id="R24b15ab190994c90" /><Relationship Type="http://schemas.openxmlformats.org/officeDocument/2006/relationships/slide" Target="/ppt/slides/slide9.xml" Id="R0ef3d4e43d584f7a" /><Relationship Type="http://schemas.openxmlformats.org/officeDocument/2006/relationships/slide" Target="/ppt/slides/slide10.xml" Id="R65d85af3fdf04996" /><Relationship Type="http://schemas.openxmlformats.org/officeDocument/2006/relationships/slide" Target="/ppt/slides/slide11.xml" Id="R9d40dc2c1d114129" /><Relationship Type="http://schemas.openxmlformats.org/officeDocument/2006/relationships/slide" Target="/ppt/slides/slide12.xml" Id="Rdf4230b5180542e7" /><Relationship Type="http://schemas.openxmlformats.org/officeDocument/2006/relationships/slide" Target="/ppt/slides/slide13.xml" Id="R6b96fd705207435c" /><Relationship Type="http://schemas.openxmlformats.org/officeDocument/2006/relationships/slide" Target="/ppt/slides/slide14.xml" Id="R7587b0cae4e041d5" /><Relationship Type="http://schemas.openxmlformats.org/officeDocument/2006/relationships/slide" Target="/ppt/slides/slide15.xml" Id="Racf9eca2a90e42ed" /><Relationship Type="http://schemas.openxmlformats.org/officeDocument/2006/relationships/slide" Target="/ppt/slides/slide16.xml" Id="R8f444bc1ce4249ce" /><Relationship Type="http://schemas.openxmlformats.org/officeDocument/2006/relationships/slide" Target="/ppt/slides/slide17.xml" Id="R5f18992dabfa4c0c" /><Relationship Type="http://schemas.openxmlformats.org/officeDocument/2006/relationships/slide" Target="/ppt/slides/slide18.xml" Id="R581f435afd2e4c7d" /><Relationship Type="http://schemas.openxmlformats.org/officeDocument/2006/relationships/slide" Target="/ppt/slides/slide19.xml" Id="R3176772f00234a20" /><Relationship Type="http://schemas.openxmlformats.org/officeDocument/2006/relationships/slide" Target="/ppt/slides/slide20.xml" Id="R04defe9394d64098" /><Relationship Type="http://schemas.openxmlformats.org/officeDocument/2006/relationships/slide" Target="/ppt/slides/slide21.xml" Id="R5b5e642d8a4541f9" /><Relationship Type="http://schemas.openxmlformats.org/officeDocument/2006/relationships/slide" Target="/ppt/slides/slide22.xml" Id="R9daefdea74404d6f" /><Relationship Type="http://schemas.openxmlformats.org/officeDocument/2006/relationships/slide" Target="/ppt/slides/slide23.xml" Id="R321f6ab39d2d48a9" /><Relationship Type="http://schemas.openxmlformats.org/officeDocument/2006/relationships/slide" Target="/ppt/slides/slide24.xml" Id="Rb3681df2e75f4f44" /><Relationship Type="http://schemas.openxmlformats.org/officeDocument/2006/relationships/slide" Target="/ppt/slides/slide25.xml" Id="R63cc9b450f9943a2" /><Relationship Type="http://schemas.openxmlformats.org/officeDocument/2006/relationships/slide" Target="/ppt/slides/slide26.xml" Id="R84539dcaa69d44af" /><Relationship Type="http://schemas.openxmlformats.org/officeDocument/2006/relationships/slide" Target="/ppt/slides/slide27.xml" Id="Rd196fd3cf6a24272" /><Relationship Type="http://schemas.openxmlformats.org/officeDocument/2006/relationships/slide" Target="/ppt/slides/slide28.xml" Id="R2e00dce7eb7d4c30" /><Relationship Type="http://schemas.openxmlformats.org/officeDocument/2006/relationships/slide" Target="/ppt/slides/slide29.xml" Id="R1f2ec76450d6474d" /><Relationship Type="http://schemas.openxmlformats.org/officeDocument/2006/relationships/slide" Target="/ppt/slides/slide30.xml" Id="R09c9adff63d84f99" /><Relationship Type="http://schemas.openxmlformats.org/officeDocument/2006/relationships/slide" Target="/ppt/slides/slide31.xml" Id="Rd3dc0d8dffb74687" /><Relationship Type="http://schemas.openxmlformats.org/officeDocument/2006/relationships/slide" Target="/ppt/slides/slide32.xml" Id="R6d1f1418ea644850" /><Relationship Type="http://schemas.openxmlformats.org/officeDocument/2006/relationships/slide" Target="/ppt/slides/slide33.xml" Id="Rd64ef1713a9447cf" /><Relationship Type="http://schemas.openxmlformats.org/officeDocument/2006/relationships/slide" Target="/ppt/slides/slide34.xml" Id="Rc99c292e29f94c55" /><Relationship Type="http://schemas.openxmlformats.org/officeDocument/2006/relationships/slide" Target="/ppt/slides/slide35.xml" Id="Ree7a738ef0734d5b" /><Relationship Type="http://schemas.openxmlformats.org/officeDocument/2006/relationships/slide" Target="/ppt/slides/slide36.xml" Id="Rd38fb174d75644e5" /><Relationship Type="http://schemas.openxmlformats.org/officeDocument/2006/relationships/slide" Target="/ppt/slides/slide37.xml" Id="R76ee3793245d4c2f" /><Relationship Type="http://schemas.openxmlformats.org/officeDocument/2006/relationships/slide" Target="/ppt/slides/slide38.xml" Id="R347db26e52c841d9" /><Relationship Type="http://schemas.openxmlformats.org/officeDocument/2006/relationships/slide" Target="/ppt/slides/slide39.xml" Id="R65ca7c9a9cc94458" /><Relationship Type="http://schemas.openxmlformats.org/officeDocument/2006/relationships/slide" Target="/ppt/slides/slide40.xml" Id="R183ac3cfc3874b7d" /><Relationship Type="http://schemas.openxmlformats.org/officeDocument/2006/relationships/slide" Target="/ppt/slides/slide41.xml" Id="Rbf8ab81edf9d490e" /><Relationship Type="http://schemas.openxmlformats.org/officeDocument/2006/relationships/slide" Target="/ppt/slides/slide42.xml" Id="Rc868ebbe3ff1477a" /><Relationship Type="http://schemas.openxmlformats.org/officeDocument/2006/relationships/slide" Target="/ppt/slides/slide43.xml" Id="R78047eead17d4460" /><Relationship Type="http://schemas.openxmlformats.org/officeDocument/2006/relationships/slide" Target="/ppt/slides/slide44.xml" Id="R2ec011de8767483d" /><Relationship Type="http://schemas.openxmlformats.org/officeDocument/2006/relationships/slide" Target="/ppt/slides/slide45.xml" Id="Re6c54170a8c44205" /><Relationship Type="http://schemas.openxmlformats.org/officeDocument/2006/relationships/slide" Target="/ppt/slides/slide46.xml" Id="R02de06b36c834d82" /><Relationship Type="http://schemas.openxmlformats.org/officeDocument/2006/relationships/slide" Target="/ppt/slides/slide47.xml" Id="Ra4b61ca3e0b64559" /><Relationship Type="http://schemas.openxmlformats.org/officeDocument/2006/relationships/slide" Target="/ppt/slides/slide48.xml" Id="Rd195d5a8ad814ea2" /><Relationship Type="http://schemas.openxmlformats.org/officeDocument/2006/relationships/slide" Target="/ppt/slides/slide49.xml" Id="Rfa41de3d02594cdf" /><Relationship Type="http://schemas.openxmlformats.org/officeDocument/2006/relationships/slide" Target="/ppt/slides/slide50.xml" Id="Rb0368992462c4fe0" /><Relationship Type="http://schemas.openxmlformats.org/officeDocument/2006/relationships/slide" Target="/ppt/slides/slide51.xml" Id="R1bef67aa107b45aa" /><Relationship Type="http://schemas.openxmlformats.org/officeDocument/2006/relationships/slide" Target="/ppt/slides/slide52.xml" Id="R82827ed1d80449e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bdccef471844fc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4a0779d2f874b60" /><Relationship Type="http://schemas.openxmlformats.org/officeDocument/2006/relationships/notesMaster" Target="/ppt/notesMasters/notesMaster1.xml" Id="R5c76fecc895e4d2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f70588645884073" /><Relationship Type="http://schemas.openxmlformats.org/officeDocument/2006/relationships/notesMaster" Target="/ppt/notesMasters/notesMaster1.xml" Id="Rdc37f026fe37443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862c782cfb34ab1" /><Relationship Type="http://schemas.openxmlformats.org/officeDocument/2006/relationships/notesMaster" Target="/ppt/notesMasters/notesMaster1.xml" Id="Rf77a98b107ad45c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b5b336d27724f48" /><Relationship Type="http://schemas.openxmlformats.org/officeDocument/2006/relationships/notesMaster" Target="/ppt/notesMasters/notesMaster1.xml" Id="R4e02fe1eb33a4d7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bb7dc61269c44ab" /><Relationship Type="http://schemas.openxmlformats.org/officeDocument/2006/relationships/notesMaster" Target="/ppt/notesMasters/notesMaster1.xml" Id="R3d6377413c134a4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97cc65161294af4" /><Relationship Type="http://schemas.openxmlformats.org/officeDocument/2006/relationships/notesMaster" Target="/ppt/notesMasters/notesMaster1.xml" Id="R35b5be0dfe724ab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2ae7accbafb43cd" /><Relationship Type="http://schemas.openxmlformats.org/officeDocument/2006/relationships/notesMaster" Target="/ppt/notesMasters/notesMaster1.xml" Id="Re820d2136f3b4c6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77f4b0c8d2a4f4f" /><Relationship Type="http://schemas.openxmlformats.org/officeDocument/2006/relationships/notesMaster" Target="/ppt/notesMasters/notesMaster1.xml" Id="Rb39b26482b97456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c3e4809eaa34e2b" /><Relationship Type="http://schemas.openxmlformats.org/officeDocument/2006/relationships/notesMaster" Target="/ppt/notesMasters/notesMaster1.xml" Id="R6dc0c9a216b945e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234ed0e4eb44d26" /><Relationship Type="http://schemas.openxmlformats.org/officeDocument/2006/relationships/notesMaster" Target="/ppt/notesMasters/notesMaster1.xml" Id="Re4b068e01dfa4e7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73ad326d3f446f6" /><Relationship Type="http://schemas.openxmlformats.org/officeDocument/2006/relationships/notesMaster" Target="/ppt/notesMasters/notesMaster1.xml" Id="R69c1ff570a60486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c3a1bf3a481493c" /><Relationship Type="http://schemas.openxmlformats.org/officeDocument/2006/relationships/notesMaster" Target="/ppt/notesMasters/notesMaster1.xml" Id="R43dbfbd8a6874dc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3ee50f2f0384887" /><Relationship Type="http://schemas.openxmlformats.org/officeDocument/2006/relationships/notesMaster" Target="/ppt/notesMasters/notesMaster1.xml" Id="R07eacf05fe8b47d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b95ac2a20ad481a" /><Relationship Type="http://schemas.openxmlformats.org/officeDocument/2006/relationships/notesMaster" Target="/ppt/notesMasters/notesMaster1.xml" Id="Re5fc6d684e424a23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6cb3afdb4fc44337" /><Relationship Type="http://schemas.openxmlformats.org/officeDocument/2006/relationships/notesMaster" Target="/ppt/notesMasters/notesMaster1.xml" Id="R30338691bdaa4181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206a85450cfe4391" /><Relationship Type="http://schemas.openxmlformats.org/officeDocument/2006/relationships/notesMaster" Target="/ppt/notesMasters/notesMaster1.xml" Id="Rb3155bd7a84843da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c303b98c90904533" /><Relationship Type="http://schemas.openxmlformats.org/officeDocument/2006/relationships/notesMaster" Target="/ppt/notesMasters/notesMaster1.xml" Id="R3dfd9b560eea4363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d97b37e18f94535" /><Relationship Type="http://schemas.openxmlformats.org/officeDocument/2006/relationships/notesMaster" Target="/ppt/notesMasters/notesMaster1.xml" Id="Rb2691b990a1140ae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3176d02e64a44cc5" /><Relationship Type="http://schemas.openxmlformats.org/officeDocument/2006/relationships/notesMaster" Target="/ppt/notesMasters/notesMaster1.xml" Id="R69e2aa4d423b45de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cf7f5b5b68294714" /><Relationship Type="http://schemas.openxmlformats.org/officeDocument/2006/relationships/notesMaster" Target="/ppt/notesMasters/notesMaster1.xml" Id="R8527308e68d74308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9bb47081e48f4070" /><Relationship Type="http://schemas.openxmlformats.org/officeDocument/2006/relationships/notesMaster" Target="/ppt/notesMasters/notesMaster1.xml" Id="Ra3d8f8e4e104404d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ab668b8e9d534fe7" /><Relationship Type="http://schemas.openxmlformats.org/officeDocument/2006/relationships/notesMaster" Target="/ppt/notesMasters/notesMaster1.xml" Id="R166ba814d9194dcf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0348d2a80ed74fd2" /><Relationship Type="http://schemas.openxmlformats.org/officeDocument/2006/relationships/notesMaster" Target="/ppt/notesMasters/notesMaster1.xml" Id="Rdb19700fc2de4f57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e6cbaa7a27d340c2" /><Relationship Type="http://schemas.openxmlformats.org/officeDocument/2006/relationships/notesMaster" Target="/ppt/notesMasters/notesMaster1.xml" Id="Ra03a70c2b12f48d0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b31008f102b74c1d" /><Relationship Type="http://schemas.openxmlformats.org/officeDocument/2006/relationships/notesMaster" Target="/ppt/notesMasters/notesMaster1.xml" Id="Rba4f22d10dbc4709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0e761b0011fa48eb" /><Relationship Type="http://schemas.openxmlformats.org/officeDocument/2006/relationships/notesMaster" Target="/ppt/notesMasters/notesMaster1.xml" Id="Rfd20f10c2c4e45b2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6a5dc44d48d74f8f" /><Relationship Type="http://schemas.openxmlformats.org/officeDocument/2006/relationships/notesMaster" Target="/ppt/notesMasters/notesMaster1.xml" Id="Rf4e555a2f17a415f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3a2caf872848415e" /><Relationship Type="http://schemas.openxmlformats.org/officeDocument/2006/relationships/notesMaster" Target="/ppt/notesMasters/notesMaster1.xml" Id="R419b8b11b8044aa5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b606bbd8a479472f" /><Relationship Type="http://schemas.openxmlformats.org/officeDocument/2006/relationships/notesMaster" Target="/ppt/notesMasters/notesMaster1.xml" Id="R6a15f641f5a74403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f9afb900186e4566" /><Relationship Type="http://schemas.openxmlformats.org/officeDocument/2006/relationships/notesMaster" Target="/ppt/notesMasters/notesMaster1.xml" Id="Rd4ae1067b67841a1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1f8212bc06264399" /><Relationship Type="http://schemas.openxmlformats.org/officeDocument/2006/relationships/notesMaster" Target="/ppt/notesMasters/notesMaster1.xml" Id="Rd3d192ad58a24d26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f0719d2aeaf6427b" /><Relationship Type="http://schemas.openxmlformats.org/officeDocument/2006/relationships/notesMaster" Target="/ppt/notesMasters/notesMaster1.xml" Id="Rddd5b528d4464528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421b7af9940e48dc" /><Relationship Type="http://schemas.openxmlformats.org/officeDocument/2006/relationships/notesMaster" Target="/ppt/notesMasters/notesMaster1.xml" Id="R770f70bb3ec44323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286d9dee5bda4a50" /><Relationship Type="http://schemas.openxmlformats.org/officeDocument/2006/relationships/notesMaster" Target="/ppt/notesMasters/notesMaster1.xml" Id="Ree951c4fc1b547c4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5131acfdc36041ce" /><Relationship Type="http://schemas.openxmlformats.org/officeDocument/2006/relationships/notesMaster" Target="/ppt/notesMasters/notesMaster1.xml" Id="R0283907fd25548c8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f5a4dc44d14d4fde" /><Relationship Type="http://schemas.openxmlformats.org/officeDocument/2006/relationships/notesMaster" Target="/ppt/notesMasters/notesMaster1.xml" Id="Rfd76eb0867bc4e0f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39786f4e8b11479a" /><Relationship Type="http://schemas.openxmlformats.org/officeDocument/2006/relationships/notesMaster" Target="/ppt/notesMasters/notesMaster1.xml" Id="Rf1b3e3b0db624246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c1993ad067c34908" /><Relationship Type="http://schemas.openxmlformats.org/officeDocument/2006/relationships/notesMaster" Target="/ppt/notesMasters/notesMaster1.xml" Id="Rbcf6daa8a78d4c3a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563d973424b041c2" /><Relationship Type="http://schemas.openxmlformats.org/officeDocument/2006/relationships/notesMaster" Target="/ppt/notesMasters/notesMaster1.xml" Id="R7aa626fd10db4464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62914ed89bb247bd" /><Relationship Type="http://schemas.openxmlformats.org/officeDocument/2006/relationships/notesMaster" Target="/ppt/notesMasters/notesMaster1.xml" Id="R92d6bc0df3614b3d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9b05e6222a2b4b26" /><Relationship Type="http://schemas.openxmlformats.org/officeDocument/2006/relationships/notesMaster" Target="/ppt/notesMasters/notesMaster1.xml" Id="R4fbc5539e43042f5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7dabacd9721248c4" /><Relationship Type="http://schemas.openxmlformats.org/officeDocument/2006/relationships/notesMaster" Target="/ppt/notesMasters/notesMaster1.xml" Id="Rb44f26646a1d490d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66e6bb3742fa40b0" /><Relationship Type="http://schemas.openxmlformats.org/officeDocument/2006/relationships/notesMaster" Target="/ppt/notesMasters/notesMaster1.xml" Id="R256db93453974e4d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61a51dedbd2a4960" /><Relationship Type="http://schemas.openxmlformats.org/officeDocument/2006/relationships/notesMaster" Target="/ppt/notesMasters/notesMaster1.xml" Id="R788c93f3d4e643ee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c35dc575ba894763" /><Relationship Type="http://schemas.openxmlformats.org/officeDocument/2006/relationships/notesMaster" Target="/ppt/notesMasters/notesMaster1.xml" Id="R82567d7ebf1744aa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692c091063754386" /><Relationship Type="http://schemas.openxmlformats.org/officeDocument/2006/relationships/notesMaster" Target="/ppt/notesMasters/notesMaster1.xml" Id="R7cb0185037ab4fcd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03e122047f914b3f" /><Relationship Type="http://schemas.openxmlformats.org/officeDocument/2006/relationships/notesMaster" Target="/ppt/notesMasters/notesMaster1.xml" Id="R6678d2cdcfff4541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77ccaa0c0f154ffd" /><Relationship Type="http://schemas.openxmlformats.org/officeDocument/2006/relationships/notesMaster" Target="/ppt/notesMasters/notesMaster1.xml" Id="R887322b0cb624197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786783735907492a" /><Relationship Type="http://schemas.openxmlformats.org/officeDocument/2006/relationships/notesMaster" Target="/ppt/notesMasters/notesMaster1.xml" Id="Rc2ff04f3300541f2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a7b1ac067aa34f4e" /><Relationship Type="http://schemas.openxmlformats.org/officeDocument/2006/relationships/notesMaster" Target="/ppt/notesMasters/notesMaster1.xml" Id="Rfd3fb4732d624fa3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7e9c0ab5e15942bf" /><Relationship Type="http://schemas.openxmlformats.org/officeDocument/2006/relationships/notesMaster" Target="/ppt/notesMasters/notesMaster1.xml" Id="R0930be856bd84a2f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f259a6bac8ad49b3" /><Relationship Type="http://schemas.openxmlformats.org/officeDocument/2006/relationships/notesMaster" Target="/ppt/notesMasters/notesMaster1.xml" Id="R347c8697b844447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A.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A.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A.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A.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A.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A.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A.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A.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  <a:p xmlns:a="http://schemas.openxmlformats.org/drawingml/2006/main">
            <a:r>
              <a:t>Cyfeiriad Beiblaidd: 1 Samuel 16:7.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A.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A.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A.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A.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A.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A.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B.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  <a:p xmlns:a="http://schemas.openxmlformats.org/drawingml/2006/main">
            <a:r>
              <a:t>Ailadrodd naratif Luc 19:1–10.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B.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Ailadrodd naratif Luc 19:1–10.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B.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Ailadrodd naratif Luc 19:1–10.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B.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Ailadrodd naratif Luc 19:1–10.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B.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Ailadrodd naratif Luc 19:1–10.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B.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Ailadrodd naratif Luc 19:1–10.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B.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  <a:p xmlns:a="http://schemas.openxmlformats.org/drawingml/2006/main">
            <a:r>
              <a:t>Ailadrodd naratif Luc 19:1–10.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B.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  <a:p xmlns:a="http://schemas.openxmlformats.org/drawingml/2006/main">
            <a:r>
              <a:t>Ailadrodd naratif Luc 19:1–10.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B.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  <a:p xmlns:a="http://schemas.openxmlformats.org/drawingml/2006/main">
            <a:r>
              <a:t>Cyfeiriad Beiblaidd: Luc 19:10. Aralleiriad Cymraeg gwreiddiol, nid dyfyniad o argraffiad cyhoeddedig.</a:t>
            </a:r>
          </a:p>
          <a:p xmlns:a="http://schemas.openxmlformats.org/drawingml/2006/main">
            <a:r>
              <a:t>Ailadrodd naratif Luc 19:1–10.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B.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  <a:p xmlns:a="http://schemas.openxmlformats.org/drawingml/2006/main">
            <a:r>
              <a:t>Ailadrodd naratif Luc 19:1–10.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B.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  <a:p xmlns:a="http://schemas.openxmlformats.org/drawingml/2006/main">
            <a:r>
              <a:t>Ailadrodd naratif Luc 19:1–10.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B.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  <a:p xmlns:a="http://schemas.openxmlformats.org/drawingml/2006/main">
            <a:r>
              <a:t>Ailadrodd naratif Luc 19:1–10.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B.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  <a:p xmlns:a="http://schemas.openxmlformats.org/drawingml/2006/main">
            <a:r>
              <a:t>Ailadrodd naratif Luc 19:1–10.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B.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  <a:p xmlns:a="http://schemas.openxmlformats.org/drawingml/2006/main">
            <a:r>
              <a:t>Ailadrodd naratif Luc 19:1–10.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B.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  <a:p xmlns:a="http://schemas.openxmlformats.org/drawingml/2006/main">
            <a:r>
              <a:t>Ailadrodd naratif Luc 19:1–10.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C.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C.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C.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C.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C.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C.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C.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C.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  <a:p xmlns:a="http://schemas.openxmlformats.org/drawingml/2006/main">
            <a:r>
              <a:t>Cyfeiriad Beiblaidd: Luc 19:8.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C.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C.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C.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C.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C.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2, sesiwn C.</a:t>
            </a:r>
          </a:p>
          <a:p xmlns:a="http://schemas.openxmlformats.org/drawingml/2006/main">
            <a:r>
              <a:t>Ffynhonnell gynllunio: Cae_Top_38_Week_Three_Session_Worship_Plan.xlsx, wythnos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0cdc248f7fd4174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ca48df39fad4e95" /><Relationship Type="http://schemas.openxmlformats.org/officeDocument/2006/relationships/slideLayout" Target="/ppt/slideLayouts/slideLayout1.xml" Id="Rf85329f0ef954486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85329f0ef954486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4f5de86522e4f08" /><Relationship Type="http://schemas.openxmlformats.org/officeDocument/2006/relationships/notesSlide" Target="/ppt/notesSlides/notesSlide1.xml" Id="Rf4de95f46aea460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c95b50cf8744df8" /><Relationship Type="http://schemas.openxmlformats.org/officeDocument/2006/relationships/notesSlide" Target="/ppt/notesSlides/notesSlide2.xml" Id="Rccd20c188e7d455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fb18891bf5f4cc4" /><Relationship Type="http://schemas.openxmlformats.org/officeDocument/2006/relationships/notesSlide" Target="/ppt/notesSlides/notesSlide3.xml" Id="R8bb13a01d6a6421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2484773f64e47ba" /><Relationship Type="http://schemas.openxmlformats.org/officeDocument/2006/relationships/notesSlide" Target="/ppt/notesSlides/notesSlide4.xml" Id="R955070e6917243b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ea36b10be0547a3" /><Relationship Type="http://schemas.openxmlformats.org/officeDocument/2006/relationships/notesSlide" Target="/ppt/notesSlides/notesSlide5.xml" Id="R1a06212762c2487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27cb51f8fe04661" /><Relationship Type="http://schemas.openxmlformats.org/officeDocument/2006/relationships/image" Target="/ppt/media/image.png" Id="R973bd86559874ed1" /><Relationship Type="http://schemas.openxmlformats.org/officeDocument/2006/relationships/notesSlide" Target="/ppt/notesSlides/notesSlide6.xml" Id="R225658cdc40445e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ad3423c26f04565" /><Relationship Type="http://schemas.openxmlformats.org/officeDocument/2006/relationships/notesSlide" Target="/ppt/notesSlides/notesSlide7.xml" Id="R1579038a5a3642b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f407f459b664d28" /><Relationship Type="http://schemas.openxmlformats.org/officeDocument/2006/relationships/image" Target="/ppt/media/image2.png" Id="R717ea6be44bb499b" /><Relationship Type="http://schemas.openxmlformats.org/officeDocument/2006/relationships/notesSlide" Target="/ppt/notesSlides/notesSlide8.xml" Id="R6c3f424bfedb431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dab6d8725274837" /><Relationship Type="http://schemas.openxmlformats.org/officeDocument/2006/relationships/notesSlide" Target="/ppt/notesSlides/notesSlide9.xml" Id="R9a0d25871030423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bde776092a34060" /><Relationship Type="http://schemas.openxmlformats.org/officeDocument/2006/relationships/notesSlide" Target="/ppt/notesSlides/notesSlide10.xml" Id="R43df0d8666414d3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5316d1aa7c64d90" /><Relationship Type="http://schemas.openxmlformats.org/officeDocument/2006/relationships/notesSlide" Target="/ppt/notesSlides/notesSlide11.xml" Id="R2bfb3b2b14a0439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06050bf26dd4da0" /><Relationship Type="http://schemas.openxmlformats.org/officeDocument/2006/relationships/notesSlide" Target="/ppt/notesSlides/notesSlide12.xml" Id="R0d8d4d9824bb418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0e92584a0554ab5" /><Relationship Type="http://schemas.openxmlformats.org/officeDocument/2006/relationships/notesSlide" Target="/ppt/notesSlides/notesSlide13.xml" Id="Ra28d1ff6652942f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b0eacecf95845cc" /><Relationship Type="http://schemas.openxmlformats.org/officeDocument/2006/relationships/notesSlide" Target="/ppt/notesSlides/notesSlide14.xml" Id="Ra00d4c446e5d4813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f023c67c08c47b9" /><Relationship Type="http://schemas.openxmlformats.org/officeDocument/2006/relationships/notesSlide" Target="/ppt/notesSlides/notesSlide15.xml" Id="R7921ff83ebcc441d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9bbab6d320c4742" /><Relationship Type="http://schemas.openxmlformats.org/officeDocument/2006/relationships/notesSlide" Target="/ppt/notesSlides/notesSlide16.xml" Id="Rdcbb7cd2eaed409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27d773e6c664541" /><Relationship Type="http://schemas.openxmlformats.org/officeDocument/2006/relationships/notesSlide" Target="/ppt/notesSlides/notesSlide17.xml" Id="Re26943ce6efc4489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5124186e4394f1a" /><Relationship Type="http://schemas.openxmlformats.org/officeDocument/2006/relationships/notesSlide" Target="/ppt/notesSlides/notesSlide18.xml" Id="R7a1ba7198e8c416c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6420568f0c7457b" /><Relationship Type="http://schemas.openxmlformats.org/officeDocument/2006/relationships/notesSlide" Target="/ppt/notesSlides/notesSlide19.xml" Id="Re263b9ab68e1413f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1b22ee022e24a4a" /><Relationship Type="http://schemas.openxmlformats.org/officeDocument/2006/relationships/notesSlide" Target="/ppt/notesSlides/notesSlide20.xml" Id="Rd583984437b6415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10e4eea1be94c34" /><Relationship Type="http://schemas.openxmlformats.org/officeDocument/2006/relationships/notesSlide" Target="/ppt/notesSlides/notesSlide21.xml" Id="R0e872ebecd0c40db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6945452e8346ff" /><Relationship Type="http://schemas.openxmlformats.org/officeDocument/2006/relationships/image" Target="/ppt/media/image3.png" Id="R70a882ae386c4518" /><Relationship Type="http://schemas.openxmlformats.org/officeDocument/2006/relationships/notesSlide" Target="/ppt/notesSlides/notesSlide22.xml" Id="Re45fb7fb6fb442a0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f3b5ebda4fa4f73" /><Relationship Type="http://schemas.openxmlformats.org/officeDocument/2006/relationships/image" Target="/ppt/media/image4.png" Id="R26fc6fef187848b3" /><Relationship Type="http://schemas.openxmlformats.org/officeDocument/2006/relationships/notesSlide" Target="/ppt/notesSlides/notesSlide23.xml" Id="Rf851604bd79f415e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10ac59e6b7744f2" /><Relationship Type="http://schemas.openxmlformats.org/officeDocument/2006/relationships/image" Target="/ppt/media/image5.png" Id="Rc0f6f6227b5b4620" /><Relationship Type="http://schemas.openxmlformats.org/officeDocument/2006/relationships/notesSlide" Target="/ppt/notesSlides/notesSlide24.xml" Id="R86c4e4e60ffa45b1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c3e6e85701840c3" /><Relationship Type="http://schemas.openxmlformats.org/officeDocument/2006/relationships/image" Target="/ppt/media/image6.png" Id="Re32e68021de343b3" /><Relationship Type="http://schemas.openxmlformats.org/officeDocument/2006/relationships/notesSlide" Target="/ppt/notesSlides/notesSlide25.xml" Id="R49c1f45c9c394d00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2e7d9976d154402" /><Relationship Type="http://schemas.openxmlformats.org/officeDocument/2006/relationships/image" Target="/ppt/media/image7.png" Id="Rd31d5568e51b491c" /><Relationship Type="http://schemas.openxmlformats.org/officeDocument/2006/relationships/notesSlide" Target="/ppt/notesSlides/notesSlide26.xml" Id="Rb711d63b3c374754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d314078745a44b3" /><Relationship Type="http://schemas.openxmlformats.org/officeDocument/2006/relationships/notesSlide" Target="/ppt/notesSlides/notesSlide27.xml" Id="Re0032670649047b7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073c3b9c1bb48e6" /><Relationship Type="http://schemas.openxmlformats.org/officeDocument/2006/relationships/notesSlide" Target="/ppt/notesSlides/notesSlide28.xml" Id="Ra3ca65d5735945b0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72dd4c922d14c85" /><Relationship Type="http://schemas.openxmlformats.org/officeDocument/2006/relationships/notesSlide" Target="/ppt/notesSlides/notesSlide29.xml" Id="R7916cc94249c43a4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b033b1b3aa644cb" /><Relationship Type="http://schemas.openxmlformats.org/officeDocument/2006/relationships/notesSlide" Target="/ppt/notesSlides/notesSlide30.xml" Id="Ra63fa2372e564ff7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71c8656779c4c49" /><Relationship Type="http://schemas.openxmlformats.org/officeDocument/2006/relationships/notesSlide" Target="/ppt/notesSlides/notesSlide31.xml" Id="Ra738437535b04fe0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a414b48d8b14d94" /><Relationship Type="http://schemas.openxmlformats.org/officeDocument/2006/relationships/notesSlide" Target="/ppt/notesSlides/notesSlide32.xml" Id="Reff4232953fe40e7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699e0a927ae4197" /><Relationship Type="http://schemas.openxmlformats.org/officeDocument/2006/relationships/notesSlide" Target="/ppt/notesSlides/notesSlide33.xml" Id="R298178ac0c804734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c4461f14b8e4d46" /><Relationship Type="http://schemas.openxmlformats.org/officeDocument/2006/relationships/notesSlide" Target="/ppt/notesSlides/notesSlide34.xml" Id="R2998a48d2d564c94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b45d80b483449cd" /><Relationship Type="http://schemas.openxmlformats.org/officeDocument/2006/relationships/notesSlide" Target="/ppt/notesSlides/notesSlide35.xml" Id="Rfdc38eacc4b844de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1decab0d81c4840" /><Relationship Type="http://schemas.openxmlformats.org/officeDocument/2006/relationships/notesSlide" Target="/ppt/notesSlides/notesSlide36.xml" Id="Ra0119420fd86419a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26586f88a5840e2" /><Relationship Type="http://schemas.openxmlformats.org/officeDocument/2006/relationships/notesSlide" Target="/ppt/notesSlides/notesSlide37.xml" Id="Rc8de55a6486f4807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85bd34c4f6c4215" /><Relationship Type="http://schemas.openxmlformats.org/officeDocument/2006/relationships/notesSlide" Target="/ppt/notesSlides/notesSlide38.xml" Id="R0bd503289cab40cf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98421fab94146e3" /><Relationship Type="http://schemas.openxmlformats.org/officeDocument/2006/relationships/image" Target="/ppt/media/image8.png" Id="R62a9bac1cc4f4a4e" /><Relationship Type="http://schemas.openxmlformats.org/officeDocument/2006/relationships/notesSlide" Target="/ppt/notesSlides/notesSlide39.xml" Id="R7d8400eda9e04179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6071a2a6d3642e1" /><Relationship Type="http://schemas.openxmlformats.org/officeDocument/2006/relationships/notesSlide" Target="/ppt/notesSlides/notesSlide40.xml" Id="R2959a098304e4857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b446ee2498445ef" /><Relationship Type="http://schemas.openxmlformats.org/officeDocument/2006/relationships/notesSlide" Target="/ppt/notesSlides/notesSlide41.xml" Id="R92e94e5165454ec9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73f2bff80d1446e" /><Relationship Type="http://schemas.openxmlformats.org/officeDocument/2006/relationships/image" Target="/ppt/media/image9.png" Id="R6db887064cd84b64" /><Relationship Type="http://schemas.openxmlformats.org/officeDocument/2006/relationships/notesSlide" Target="/ppt/notesSlides/notesSlide42.xml" Id="Rfe9ba97d030f46ae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78c7a4954d3459e" /><Relationship Type="http://schemas.openxmlformats.org/officeDocument/2006/relationships/notesSlide" Target="/ppt/notesSlides/notesSlide43.xml" Id="R03187e11698844ef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d0f8b88024b4761" /><Relationship Type="http://schemas.openxmlformats.org/officeDocument/2006/relationships/notesSlide" Target="/ppt/notesSlides/notesSlide44.xml" Id="Rf2c43180eda441af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97c7c65cac4826" /><Relationship Type="http://schemas.openxmlformats.org/officeDocument/2006/relationships/notesSlide" Target="/ppt/notesSlides/notesSlide45.xml" Id="R434202f3b06c4027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9f4fdba6e14157" /><Relationship Type="http://schemas.openxmlformats.org/officeDocument/2006/relationships/notesSlide" Target="/ppt/notesSlides/notesSlide46.xml" Id="R469d81df85164e85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053034c2e934c95" /><Relationship Type="http://schemas.openxmlformats.org/officeDocument/2006/relationships/notesSlide" Target="/ppt/notesSlides/notesSlide47.xml" Id="Rc730ad6801bd4cc7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1d310a226f04977" /><Relationship Type="http://schemas.openxmlformats.org/officeDocument/2006/relationships/notesSlide" Target="/ppt/notesSlides/notesSlide48.xml" Id="R402aec927c614354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4e96775a2c24425" /><Relationship Type="http://schemas.openxmlformats.org/officeDocument/2006/relationships/notesSlide" Target="/ppt/notesSlides/notesSlide49.xml" Id="R6dfb4c122865478d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5ac5849898d40bb" /><Relationship Type="http://schemas.openxmlformats.org/officeDocument/2006/relationships/notesSlide" Target="/ppt/notesSlides/notesSlide50.xml" Id="Reccf16fc82f34738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9f928c056b449d3" /><Relationship Type="http://schemas.openxmlformats.org/officeDocument/2006/relationships/notesSlide" Target="/ppt/notesSlides/notesSlide51.xml" Id="R733895cb5c3a474c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14bb938ffd1444f" /><Relationship Type="http://schemas.openxmlformats.org/officeDocument/2006/relationships/notesSlide" Target="/ppt/notesSlides/notesSlide52.xml" Id="R5a794d6f7a3f420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DA37056-D986-4CA1-97ED-307FA39DCC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6E56FF1-F114-4592-8485-E2602DB4DD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Parch cyn enw da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695B278-F460-42C7-A220-0141EFFBC7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D31B3BB-1372-4419-8AC4-28821FA46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Parch a Chariad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7115D13-80E4-4D24-8015-E46F6EA3EB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1579858821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B6419BE-6552-4A59-A6B9-B986D49B95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53F59A7-5E7D-4E93-8D87-416D2DA78B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425BDE7-246B-4962-9C7A-7C002D34AB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E220480-ECC5-4B6E-8009-E2671B8D1A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3EF8271-160E-41A9-B2C5-A705E6A2A7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Y label ar y bocs   (sleidiau 4–19)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Iesu o dan y goeden   (sleidiau 20–36)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Ar ôl dweud sori   (sleidiau 37–52)</a:t>
            </a:r>
          </a:p>
        </p:txBody>
      </p:sp>
    </p:spTree>
    <p:extLst>
      <p:ext uri="{BB962C8B-B14F-4D97-AF65-F5344CB8AC3E}">
        <p14:creationId xmlns:p14="http://schemas.microsoft.com/office/powerpoint/2010/main" val="1936607330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FA157C9-0DA3-4E05-AD1C-EF7EEEBF18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49BC11F-94D8-4E6D-9799-E439EE2C3B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7299611-17D7-4BA5-B1B8-44B2F867BF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A1BF047-9C5C-4807-911A-565495CB54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straeon ysgol yn ddychmygol. Peidiwch â gofyn i blentyn chwarae rhan rhywun sy’n cael ei eithrio.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47818079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B9C3924-63BC-41A3-A56E-4FC7C51B1D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74B6FB8-A660-4904-8CDD-3C1513FD8D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label ar y bocs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26D77A5-A56C-482C-83E9-5AA1D53023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50BD9AB-D30D-4CE0-8A57-589590136C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B04E09-91AE-4C9A-B5B5-E7C40397D8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 myfyrdod</a:t>
            </a:r>
          </a:p>
        </p:txBody>
      </p:sp>
    </p:spTree>
    <p:extLst>
      <p:ext uri="{BB962C8B-B14F-4D97-AF65-F5344CB8AC3E}">
        <p14:creationId xmlns:p14="http://schemas.microsoft.com/office/powerpoint/2010/main" val="590015396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4B8FE4B-C5E2-4C61-9095-4ACAEEF97E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4D3AE81-4A84-44D9-9EFA-F1C808420B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“Dim byd pwysig”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F01307C-53D7-4D2E-9183-386C8F2B1D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DE1808E-C6D1-4D31-AB20-79C58AD8C4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Dyna’r geiriau ar focs blêr, wedi’i wasgu wrth y corneli.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fyddech chi’n disgwyl ei weld y tu mewn?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am ychydig o ddyfaliadau.</a:t>
            </a:r>
          </a:p>
        </p:txBody>
      </p:sp>
    </p:spTree>
    <p:extLst>
      <p:ext uri="{BB962C8B-B14F-4D97-AF65-F5344CB8AC3E}">
        <p14:creationId xmlns:p14="http://schemas.microsoft.com/office/powerpoint/2010/main" val="137189782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89174FA-6A62-441B-BD9A-CE5554D2CE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610E653-2311-4FBC-A968-6D2DD2F69D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Syndod yn y bocs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E64152D-AF5D-4D98-B23F-8FC313F900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73bd86559874ed1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5267780-147E-4A1C-9A9E-591F2545B0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tu mewn roedd aderyn papur lliwgar. Roedd rhywun wedi plygu pob adain yn ofalus a dewis darn bach glas ar gyfer y gynffon.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bocs yn flêr. Roedd y rhodd wedi cymryd amser a gofal.</a:t>
            </a:r>
          </a:p>
        </p:txBody>
      </p:sp>
    </p:spTree>
    <p:extLst>
      <p:ext uri="{BB962C8B-B14F-4D97-AF65-F5344CB8AC3E}">
        <p14:creationId xmlns:p14="http://schemas.microsoft.com/office/powerpoint/2010/main" val="354055375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BA7133A-F5D2-4DD2-9078-698C53B918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70DA362-2C29-4440-A670-AB2F3C5552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Label ar berson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9257715-B201-4A3E-BEBB-7D7D3CB17A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6594BFE-7ECC-40E7-A63F-5CDF97E197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ein stori ddychmygol, roedd rhai plant yn dweud am Osian: “Mae o wastad yn creu helynt.”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Osian wedi gwneud camgymeriadau. Ond roedd y gair “wastad” yn mynd gydag ef i bob ystafell.</a:t>
            </a:r>
          </a:p>
        </p:txBody>
      </p:sp>
    </p:spTree>
    <p:extLst>
      <p:ext uri="{BB962C8B-B14F-4D97-AF65-F5344CB8AC3E}">
        <p14:creationId xmlns:p14="http://schemas.microsoft.com/office/powerpoint/2010/main" val="20655755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52AEDB4-5959-40B0-AE25-40EDCC8BF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AE16B92-EBD0-44DE-BDF3-7FDF0CF271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pwrs coll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ECCDD98-9ECD-4A0C-B00B-49599981BA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17ea6be44bb499b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CDC55D7-F8FE-4125-B016-4B35EC7379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bore, daeth Osian o hyd i bwrs ar lawr wrth y giât. Ni agorodd ef. Aeth yn syth at yr athrawes.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rhywun wedi colli hwn,” meddai.</a:t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Gwelodd dau blentyn ef yn ei roi iddi.</a:t>
            </a:r>
          </a:p>
        </p:txBody>
      </p:sp>
    </p:spTree>
    <p:extLst>
      <p:ext uri="{BB962C8B-B14F-4D97-AF65-F5344CB8AC3E}">
        <p14:creationId xmlns:p14="http://schemas.microsoft.com/office/powerpoint/2010/main" val="1570184850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94FE931-FBE6-414F-90A1-EA409297BF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752C6CA-1082-45BE-956B-E5D3E1738A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yw’r label yn newid?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318BD7-9540-434F-AA00-9E09612FE6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3971D77-E5D3-4A3D-A1CB-AA1976520F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“Fydd Osian ddim wedi helpu,” meddai un plentyn.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“Ond fe welsom ni ef,” atebodd y llall. “Fe ddaeth â’r pwrs at yr athrawes.”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ddylai gyfrif fwyaf yma: yr hen label, neu’r hyn a ddigwyddodd heddiw?</a:t>
            </a:r>
          </a:p>
        </p:txBody>
      </p:sp>
    </p:spTree>
    <p:extLst>
      <p:ext uri="{BB962C8B-B14F-4D97-AF65-F5344CB8AC3E}">
        <p14:creationId xmlns:p14="http://schemas.microsoft.com/office/powerpoint/2010/main" val="60665112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B7117C8-2473-4441-9A08-BFDFE2292C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DC15D03-975C-4C6E-A506-2CBF46ACC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mwy teg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28DCA89-7016-4683-A891-6F6F4C93CC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B3C8D8D-E4CB-40F6-A035-7E559E9A6C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yr athrawes: “Diolch am ddod â’r pwrs ataf, Osian. Dyna oedd y peth iawn i’w wneud.”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ddywedodd fod pob camgymeriad wedi diflannu. Sylwodd ar weithred onest.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ddisgrifio ymddygiad heb roi label parhaol ar berson.</a:t>
            </a:r>
          </a:p>
        </p:txBody>
      </p:sp>
    </p:spTree>
    <p:extLst>
      <p:ext uri="{BB962C8B-B14F-4D97-AF65-F5344CB8AC3E}">
        <p14:creationId xmlns:p14="http://schemas.microsoft.com/office/powerpoint/2010/main" val="683542433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6186388-4766-47CA-B124-C29B2A17E4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C532EA-B0F6-401D-B065-A2FB53C90F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Gair sy’n gadael lle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D1E5406-E762-481F-AD26-8BDA266DF6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D8D79B5-16F7-4583-9412-FF5AEF9590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frawddeg sy’n fwy teg?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hi wastad yn gas.”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“Roedd y geiriau hynny’n brifo.”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“Dydy o byth yn helpu.”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angen i bawb helpu i dacluso nawr.”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un pâr ac esboniwch y gwahaniaeth.</a:t>
            </a:r>
          </a:p>
        </p:txBody>
      </p:sp>
    </p:spTree>
    <p:extLst>
      <p:ext uri="{BB962C8B-B14F-4D97-AF65-F5344CB8AC3E}">
        <p14:creationId xmlns:p14="http://schemas.microsoft.com/office/powerpoint/2010/main" val="1748409544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2D05061-75FF-4D00-9D4B-18BFDAD681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2C3803D-EEDD-4802-87FD-50BB5D36C3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A2DB678-B9F4-4E58-8241-E7039E6957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B79D6D8-0430-4EC2-8279-D0A8C81D2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pobl yn edrych ar yr hyn sydd ar y tu allan, ond mae’r ARGLWYDD yn edrych ar y galon.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5A34E6-9530-4DC1-A947-66391F6BAE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1 Samuel 16:7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39FA2AB-06CC-41E1-B8DA-7E65750FC4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378925860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93BEE63-8CC2-458C-B127-BA5D05774E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E965666-5DFF-4E55-BF6F-94AE3B50F3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CD89C0E-C69F-4998-A38D-F20A07A5FF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01503D6-CF81-4796-BA4B-7AF64BB76E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oedd Samuel yn chwilio am frenin, rhybuddiodd Duw ef rhag barnu ar olwg yn unig.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credu bod Duw yn adnabod pobl yn ddyfnach na’r hyn a welwn ni. Gall hynny ein helpu i edrych eto a bod yn deg.</a:t>
            </a:r>
          </a:p>
        </p:txBody>
      </p:sp>
    </p:spTree>
    <p:extLst>
      <p:ext uri="{BB962C8B-B14F-4D97-AF65-F5344CB8AC3E}">
        <p14:creationId xmlns:p14="http://schemas.microsoft.com/office/powerpoint/2010/main" val="74427516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FBCCE60-C131-4F4A-BADC-3C5091F1F4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701A339-621F-4910-BDA6-BF8131C14F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EBFC77D-5CBC-4FA0-AB59-F305B4FC43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53EE212-76CC-4D6D-8445-AE22249BB6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ddywedodd label y bocs y gwir am y rhodd?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87426214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089EE4C-4F36-4077-82D9-0C3B3D05CC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B525F7B-82E2-4C76-AEBC-E521FB76EA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597A6E9-0CC8-4FEE-BC83-42F1F2DFB2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DDFCB8F-2684-47B0-A031-BBC8B14FE8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Pryd mae enw drwg yn atal rhywun rhag cael cyfle teg? Sut gallwn barchu person a dal i herio ymddygiad sy’n brifo?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68204014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AD26FAA-246F-41D7-A2A3-401096409F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2913D6C-8760-4707-B9E8-96ED6094AC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BB89131-C0EA-4D63-A743-C1C9D181CB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3F37122-5EAD-47D2-A4EA-4844C6FF3B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roi label annheg o’r neilltu. Peidiwch ag enwi neb. Gadewch le yn eich meddwl i rywun ddysgu a newid.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66603336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AE0EED0-8046-4ECB-A2CA-04F04C9D53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55F99A5-3D7E-4578-842A-3FD1607BA4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16C1828-B613-4FBB-8E11-8A74A01E83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4320D65-C961-4582-B4F5-3F7C582272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Heddiw, disgrifiwch un weithred yn fanwl: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“Diolch am godi’r papur.”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neu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“Roedd y geiriau hynny’n brifo. Mae angen help i’w datrys.”</a:t>
            </a:r>
          </a:p>
        </p:txBody>
      </p:sp>
    </p:spTree>
    <p:extLst>
      <p:ext uri="{BB962C8B-B14F-4D97-AF65-F5344CB8AC3E}">
        <p14:creationId xmlns:p14="http://schemas.microsoft.com/office/powerpoint/2010/main" val="1269873621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4EF5B57-68E9-492C-8A7A-6133DFE2FD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CFEC2C5-017B-4110-A91B-C9DD6B2C68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F8197CF-C5FE-45DB-B55A-9C33F2B7FB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9B03215-497C-4F50-AA48-A3621BBE4C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96980B4-84B7-4C1E-9A2D-649A9CDC06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edrych y tu hwnt i labeli.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Dysg ni i fod yn onest am ymddygiad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thrin pobl â pharch.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869218018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0D84578-0420-47A2-A6EC-EFD48DE5F5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A04473B-53E4-4AFD-9A06-1338793E19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D9BC402-E8E9-4CE9-AAC1-10A57E22F1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476A748-5CC4-4C17-9219-5ABAA88959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9C7BFA0-AA3F-4AB4-B79D-62CCCE7746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042180748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F914A61-23AE-4538-90DA-63EA75DA5D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1A26243-4CED-4E42-9B76-8AD491C71D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 o dan y goeden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02B2DCC-1059-428A-AEE0-9CA0EA1012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2BFB899-E5A3-4FF2-9A36-6403FB8336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135A6F1-712F-4C5F-B7A3-33EABF1D74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Luc 19:1–10</a:t>
            </a:r>
          </a:p>
        </p:txBody>
      </p:sp>
    </p:spTree>
    <p:extLst>
      <p:ext uri="{BB962C8B-B14F-4D97-AF65-F5344CB8AC3E}">
        <p14:creationId xmlns:p14="http://schemas.microsoft.com/office/powerpoint/2010/main" val="493193249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165088-7602-4990-8BF7-B03BAB6D46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564CD5A-D55E-4BFA-8865-93A92603EF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Pam dringo coeden?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6D369FE-2829-4A56-8658-76EE6B2296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DC33D96-85AB-4967-A7BB-12E65BAA8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dyn eisiau gweld Iesu. Roedd y dorf o’i flaen yn rhy uchel iddo weld.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fuan, byddai pawb yn edrych i fyny.</a:t>
            </a:r>
          </a:p>
        </p:txBody>
      </p:sp>
    </p:spTree>
    <p:extLst>
      <p:ext uri="{BB962C8B-B14F-4D97-AF65-F5344CB8AC3E}">
        <p14:creationId xmlns:p14="http://schemas.microsoft.com/office/powerpoint/2010/main" val="1543171824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D17A7A1-3C0C-4B34-A6E1-8A9B11D853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E2ACFA1-8980-4A3B-AAA8-C34A00885D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Sacheus yn y dorf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56EC39A-41AD-469D-B645-54CBCD89F5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0a882ae386c4518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156282B-9916-4BCC-8B9C-E85901B70A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Sacheus yn byw yn Jericho. Roedd yn brif gasglwr trethi ac yn gyfoethog.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eisiau gweld pwy oedd Iesu. Ond roedd yn fyr, ac ni allai weld dros y dorf. Felly rhedodd ymlaen.</a:t>
            </a:r>
          </a:p>
        </p:txBody>
      </p:sp>
    </p:spTree>
    <p:extLst>
      <p:ext uri="{BB962C8B-B14F-4D97-AF65-F5344CB8AC3E}">
        <p14:creationId xmlns:p14="http://schemas.microsoft.com/office/powerpoint/2010/main" val="1815950676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FAF3247-B106-412D-B978-35BF9683F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93BCBBB-B328-4D66-8160-8B433048A2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Uwchben pawb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CBC9898-4FD2-4A44-B166-07A3F9F33F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6fc6fef187848b3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0A557F0-E77C-4FC9-8616-4B627FFEEA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Dringodd Sacheus goeden sycamorwydden wrth y ffordd. Oddi yno, gallai weld Iesu’n dod.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y dorf yn symud o dan y canghennau. Roedd Sacheus wedi dod i edrych. Beth pe bai rhywun yn edrych yn ôl?</a:t>
            </a:r>
          </a:p>
        </p:txBody>
      </p:sp>
    </p:spTree>
    <p:extLst>
      <p:ext uri="{BB962C8B-B14F-4D97-AF65-F5344CB8AC3E}">
        <p14:creationId xmlns:p14="http://schemas.microsoft.com/office/powerpoint/2010/main" val="1154325733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4844E82-563A-47CA-84E0-13B496C6D4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35D30B5-73C7-4948-91C9-BB31E14D69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Iesu’n aros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8B33E61-7B64-4640-A02E-D984B1E7C2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0f6f6227b5b4620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948C3C1-6197-4655-BAE8-8363641D11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gyrhaeddodd Iesu’r lle, edrychodd i fyny. Galwodd ar Sacheus i ddod i lawr ar frys. Roedd yn rhaid iddo aros yn ei dŷ y diwrnod hwnnw.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Sacheus! Ymhlith yr holl bobl hynny, galwodd Iesu arno ef.</a:t>
            </a:r>
          </a:p>
        </p:txBody>
      </p:sp>
    </p:spTree>
    <p:extLst>
      <p:ext uri="{BB962C8B-B14F-4D97-AF65-F5344CB8AC3E}">
        <p14:creationId xmlns:p14="http://schemas.microsoft.com/office/powerpoint/2010/main" val="2136102062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B2C86B8-CA05-40FE-A0AF-1C1B9B3B57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D471C03-1654-4C2C-801B-651F0B08E1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Ymateb y dorf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4F6E019-1CAB-4248-82CE-14C9B0BED1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32e68021de343b3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6E23396-0C88-4088-99F3-4DB5A28693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Sacheus i lawr ar frys a chroesawu Iesu’n llawen.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dechreuodd pobl gwyno. Roedd Iesu wedi mynd i aros gyda dyn roedden nhw’n ei ystyried yn bechadur.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Pam oedd dewis Iesu’n eu synnu?</a:t>
            </a:r>
          </a:p>
        </p:txBody>
      </p:sp>
    </p:spTree>
    <p:extLst>
      <p:ext uri="{BB962C8B-B14F-4D97-AF65-F5344CB8AC3E}">
        <p14:creationId xmlns:p14="http://schemas.microsoft.com/office/powerpoint/2010/main" val="2010696855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11F01D4-01AD-401C-9140-193C98E25A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D800ECC-ECCC-4AB9-9B65-3333027347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Croeso sy’n arwain at newid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2946E03-AC08-429B-BB1D-1892360800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31d5568e51b491c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641919B-7174-4EEF-9684-627F01D27B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Cododd Sacheus a dweud y byddai’n rhoi hanner ei eiddo i’r tlodion. Pe bai wedi twyllo rhywun, byddai’n talu pedair gwaith y swm yn ôl.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ei ymateb yn cynnwys arian a gweithredu, yn ogystal â geiriau.</a:t>
            </a:r>
          </a:p>
        </p:txBody>
      </p:sp>
    </p:spTree>
    <p:extLst>
      <p:ext uri="{BB962C8B-B14F-4D97-AF65-F5344CB8AC3E}">
        <p14:creationId xmlns:p14="http://schemas.microsoft.com/office/powerpoint/2010/main" val="579571283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EB698AB-7F60-4A54-AD48-C0A3DC3541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46CE75C-73D6-4C0A-B4DC-D11C5BC062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Newyddion da yn y tŷ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8A14E71-5282-4E4B-8D86-F1E59FCAC9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006B912-56C7-4E94-BD5A-DB3B3F8434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Iesu fod iachawdwriaeth wedi dod i’r tŷ hwnnw. Roedd Sacheus hefyd yn fab i Abraham, yn rhan o’r bobl.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Iesu wedi dod i geisio ac achub y colledig. Gallai Sacheus ddechrau byw mewn ffordd newydd.</a:t>
            </a:r>
          </a:p>
        </p:txBody>
      </p:sp>
    </p:spTree>
    <p:extLst>
      <p:ext uri="{BB962C8B-B14F-4D97-AF65-F5344CB8AC3E}">
        <p14:creationId xmlns:p14="http://schemas.microsoft.com/office/powerpoint/2010/main" val="602433359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903E68A-A1B4-4867-AF28-B6CE0EB0E1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136C165-C51F-434A-AD99-CBBA9D3A7A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Croeso a chyfrifoldeb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B0EA30D-5C44-49BA-857D-48BF5225FF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A2A6B26-0EF3-4009-9FDE-F31A00962A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Ni ddywedodd Iesu fod twyllo pobl yn iawn.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Ni arhosodd chwaith nes bod y dorf yn hoffi Sacheus.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Cafodd Sacheus groeso. Yna cynigiodd wneud iawn.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ran o’r stori sy’n dangos newid go iawn?</a:t>
            </a:r>
          </a:p>
        </p:txBody>
      </p:sp>
    </p:spTree>
    <p:extLst>
      <p:ext uri="{BB962C8B-B14F-4D97-AF65-F5344CB8AC3E}">
        <p14:creationId xmlns:p14="http://schemas.microsoft.com/office/powerpoint/2010/main" val="186345625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3FF00D6-20DD-4640-8958-CE3DAB49B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AF6FFD5-CFF6-4CB5-A0C7-C3149377E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8BA5012-28C0-4E76-BF79-9F9F1D0FF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83E37DA-3AC9-4CAE-BB16-EBC9D0362A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Mab y Dyn i geisio ac achub y rhai oedd ar goll.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3ED0D12-F0AB-4305-AD00-2C60BE6981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Luc 19:10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1664230-6EB7-4320-92C5-B02A2D8AB9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637946001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21DBCF5-D3B3-4520-BCA2-389A7C3B26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F244CF2-DA9B-46CA-8C5C-C98FB288C4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6E03A0-7BF3-4C7A-8A4C-726B30FFAD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41A2B11-F839-4759-B798-A62EBB48B6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“Mab y Dyn” yn enw mae Iesu’n ei ddefnyddio amdano’i hun.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 Gristnogion, mae’r stori’n dangos gras: cariad Duw sy’n dod atom ac yn agor ffordd i newid. Mae’r croeso’n galw am ymateb yn ein bywydau.</a:t>
            </a:r>
          </a:p>
        </p:txBody>
      </p:sp>
    </p:spTree>
    <p:extLst>
      <p:ext uri="{BB962C8B-B14F-4D97-AF65-F5344CB8AC3E}">
        <p14:creationId xmlns:p14="http://schemas.microsoft.com/office/powerpoint/2010/main" val="1538207585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DC150D9-B4FB-4774-8386-269DCA03B9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79EA21D-A461-4E3A-A8EB-3D74161CED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142C5F8-86CB-4AE2-9B69-F48CD59FEE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C9FD3F2-831C-435D-A6C2-0391E6C5C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roedd y bobl yn synnu pan aeth Iesu at Sacheus?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467219523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5F802E3-EBC5-4C37-B30D-EB3FE63B81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F1E3A35-ADC4-4F8E-9657-E2949DF6F5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8EDF484-C415-4E34-98C1-1A18FF4BF1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71D02C8-2D43-429B-B646-9BD8678FCC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gallwn roi cyfle newydd i rywun a disgwyl iddynt wneud iawn am niwed?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088867840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2C881AA-1F23-49D2-AA10-098EC7EEF1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63ED783-BD76-4335-AD4C-BA9BF0AEEA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AC1AA4-E545-49A4-ABE7-146D67698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F30684F-48D0-4C71-8FB2-EAB611C58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y saib pan edrychodd Iesu i fyny. Meddyliwch am werth cael eich gweld fel person sy’n gallu newid.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704322789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25CCAD-962B-4483-9F4F-3E266EE026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C1ABA76-8C8C-44F6-BBBE-E95C1A3B6C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CF09868-F7CA-49F7-9F93-CB02884287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C469E40-461A-4C5C-B57B-2CF09783E9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Rhowch gyfle teg i rywun heddiw.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sylwi ar weithred dda newydd. Os oes rhywun yn parhau i’ch brifo, gallwch ofyn am help oedolyn.</a:t>
            </a:r>
          </a:p>
        </p:txBody>
      </p:sp>
    </p:spTree>
    <p:extLst>
      <p:ext uri="{BB962C8B-B14F-4D97-AF65-F5344CB8AC3E}">
        <p14:creationId xmlns:p14="http://schemas.microsoft.com/office/powerpoint/2010/main" val="153854912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BDEB50F-3548-4AB9-AD0F-014274C109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18BC5C2-3274-4AB5-A54A-47A10EA627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0C9EAEB-483D-4E09-859D-D5B7D5AF91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D689A10-98D0-4E29-8A9E-703108E1A5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4466797-D313-42D9-8268-02F42BD4D7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groesawu pobl yn deg.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ddewrder inni newid ein ffordd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gwneud iawn pan fyddwn wedi brifo eraill.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7243329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ADED9E6-045E-4747-8EAC-9CE8D8E848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942FD33-F9C3-485A-B2FE-B317A63B27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D19548-4B7C-41CA-A0E3-88F3E2F7D8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A1C1D1-795C-49B4-B6D6-0EF3945BA3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0C1D5F1-2DB4-4012-A4D7-12D8F2055B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485092258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9F0E6B7-A21B-458C-81FC-61951186A5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CF4C7F8-B842-4946-9980-351057FC6D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Ar ôl dweud sori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BFD9672-EA4A-40A2-887A-B135E3B816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0748BA8-22BD-4F27-83EB-361B004AA0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C2CC95B-4A7A-4D72-BF2B-8F6F0458B8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 myfyrdod</a:t>
            </a:r>
          </a:p>
        </p:txBody>
      </p:sp>
    </p:spTree>
    <p:extLst>
      <p:ext uri="{BB962C8B-B14F-4D97-AF65-F5344CB8AC3E}">
        <p14:creationId xmlns:p14="http://schemas.microsoft.com/office/powerpoint/2010/main" val="1061573838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BBA394D-C580-4870-95DE-4030835DBD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FAA8F2B-9916-4B93-B690-57D0377B53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“Sori!” A dyna ni?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30808DB-B06E-4BE1-9E53-CC6E8E2C9D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2DC7633-D943-46CB-9A2D-1D56EF2029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model ar lawr mewn darnau. Mae’r plentyn a’i gwthiodd yn dweud “Sori!” ac yn cerdded i ffwrdd.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sydd ei angen nesaf?</a:t>
            </a:r>
          </a:p>
        </p:txBody>
      </p:sp>
    </p:spTree>
    <p:extLst>
      <p:ext uri="{BB962C8B-B14F-4D97-AF65-F5344CB8AC3E}">
        <p14:creationId xmlns:p14="http://schemas.microsoft.com/office/powerpoint/2010/main" val="1092839245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EE9F274-E306-4A43-AB1C-AD8261671B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2206F35-AAC4-4B62-B7FD-7D0A63B68B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model wedi torri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2DDBEFB-76EA-41FF-9F79-3F6E5EAB1D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2a9bac1cc4f4a4e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9F402B0-BD71-4697-9F80-4194DE1EC6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Nia wedi treulio amser yn adeiladu tŵr. Wrth ruthro heibio, tarodd Jac y bwrdd. Syrthiodd y tŵr.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“Sori!” meddai Jac.</a:t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Nia’n edrych ar y darnau. “Roeddwn i newydd orffen,” meddai.</a:t>
            </a:r>
          </a:p>
        </p:txBody>
      </p:sp>
    </p:spTree>
    <p:extLst>
      <p:ext uri="{BB962C8B-B14F-4D97-AF65-F5344CB8AC3E}">
        <p14:creationId xmlns:p14="http://schemas.microsoft.com/office/powerpoint/2010/main" val="279549661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D7AD1E1-3DC8-42D0-83D6-73B89C8DB0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A64CD91-70D5-49B4-B01F-B9618B2DCC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Tri cham posibl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488F350-2AFC-4F81-8C19-D241381D67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4949C8F-14F1-4777-8FD9-F4EE5D2574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 Jac: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1. Guddio’r darnau a gobeithio y byddai Nia’n anghofio.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2. Dweud, “Dw i wedi dweud sori, felly paid â bod yn flin.”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3. Gofyn, “Alla i helpu i godi’r darnau?”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gam fyddai’n dechrau gwneud iawn?</a:t>
            </a:r>
          </a:p>
        </p:txBody>
      </p:sp>
    </p:spTree>
    <p:extLst>
      <p:ext uri="{BB962C8B-B14F-4D97-AF65-F5344CB8AC3E}">
        <p14:creationId xmlns:p14="http://schemas.microsoft.com/office/powerpoint/2010/main" val="1853452415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B8100F-150A-4F53-A42B-BB0F981398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82C6C37-9780-42A8-948C-0E4FA96177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Ateb onest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567C2C3-E518-4CD6-A333-74C1A3B177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780BA8D-D7C8-498D-AB7F-1A847ED5DD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Arhosodd Jac.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“Fe wnes i daro’r bwrdd wrth ruthro. Fe dorrodd dy fodel di. Alla i helpu i gasglu’r darnau?”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“Ce i funud yn gyntaf?” gofynnodd Nia.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“Cei,” atebodd Jac. “Mi arhosa i.”</a:t>
            </a:r>
          </a:p>
        </p:txBody>
      </p:sp>
    </p:spTree>
    <p:extLst>
      <p:ext uri="{BB962C8B-B14F-4D97-AF65-F5344CB8AC3E}">
        <p14:creationId xmlns:p14="http://schemas.microsoft.com/office/powerpoint/2010/main" val="166285550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8C29AE5-8E51-43A9-B886-3778888469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7C8EB89-B45B-470C-ACE4-66D487DE67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Caniatâd i helpu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965D36C-8860-4B50-85E9-2400AED12F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db887064cd84b64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06ED0A5-D24B-4B89-B6AD-7A684F0AED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Wedi ychydig, dywedodd Nia: “Gelli di chwilio am y darnau glas.”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Gwnaeth Jac hynny’n ofalus. Ni allai roi’r amser coll yn ôl. Ond gallai wrando, helpu a cherdded yn fwy gofalus wrth y bwrdd y tro nesaf.</a:t>
            </a:r>
          </a:p>
        </p:txBody>
      </p:sp>
    </p:spTree>
    <p:extLst>
      <p:ext uri="{BB962C8B-B14F-4D97-AF65-F5344CB8AC3E}">
        <p14:creationId xmlns:p14="http://schemas.microsoft.com/office/powerpoint/2010/main" val="821153710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2740780-2DD4-43D6-866F-3A50690E9F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5A5CF20-AA74-4AC5-9FAA-04A03F420C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ras i faddau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D30A58D-D39E-4501-A422-FE05E0F256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0FA3AC6-6A08-46B3-8FB4-A5B0317C6C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rhywun dderbyn ymddiheuriad a dal i deimlo’n drist.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ymddiriedaeth yn gallu cymryd amser i dyfu eto. Ni allwn ei mynnu.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oes niwed dro ar ôl tro, gofynnwn i oedolyn helpu. Nid gwaith y plentyn sydd wedi’i frifo yw datrys popeth.</a:t>
            </a:r>
          </a:p>
        </p:txBody>
      </p:sp>
    </p:spTree>
    <p:extLst>
      <p:ext uri="{BB962C8B-B14F-4D97-AF65-F5344CB8AC3E}">
        <p14:creationId xmlns:p14="http://schemas.microsoft.com/office/powerpoint/2010/main" val="1599659979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AA0495B-B1FF-4F70-8A1C-98B7D5AD98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2865DCB-40DB-4A41-B5F8-0DE4D2A9F5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Ymarfer gwneud iawn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2DB2CD3-9CED-4D79-A967-E43B158CAB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07611FF-DD51-4A14-B84A-48180EFF68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Defnyddiwch y sefyllfa ddychmygol hon: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Rydych chi wedi gollwng pensiliau partner ar y llawr.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Cwblhewch y geiriau gyda phartner: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“Fe wnes i ___. Fe achosodd hynny ___. Alla i helpu drwy ___?”</a:t>
            </a:r>
          </a:p>
        </p:txBody>
      </p:sp>
    </p:spTree>
    <p:extLst>
      <p:ext uri="{BB962C8B-B14F-4D97-AF65-F5344CB8AC3E}">
        <p14:creationId xmlns:p14="http://schemas.microsoft.com/office/powerpoint/2010/main" val="529159392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86F10C0-0191-4367-A54D-FF5157315E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1769183-04C2-4920-B36A-9C13A09770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307DB53-4E15-4EBB-9C84-6C6CA44872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C28E504-F588-4114-8B0B-718E684742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Sacheus y byddai’n rhoi hanner ei eiddo i’r tlodion. Os oedd wedi twyllo rhywun, byddai’n talu pedair gwaith cymaint yn ôl.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B52743-9E93-4B18-A4C3-4D692A1585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Luc 19:8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DD64A8F-73BC-4B09-BABE-0E14548DC9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195769358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F3468EF-1AFD-4E02-9628-79C08A6503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0C08533-7CE7-458A-B466-493E687678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B22CB5A-A7D6-409C-9BE2-432F1090FA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B4E3155-EDFE-470D-A954-64C7BEB3CA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ymateb Sacheus yn fwy na dweud gair caredig. Roedd yn cynnig gwneud iawn am golled pobl.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edifeirwch, i Gristnogion, yn golygu troi oddi wrth yr hyn sy’n anghywir a dechrau byw’n wahanol.</a:t>
            </a:r>
          </a:p>
        </p:txBody>
      </p:sp>
    </p:spTree>
    <p:extLst>
      <p:ext uri="{BB962C8B-B14F-4D97-AF65-F5344CB8AC3E}">
        <p14:creationId xmlns:p14="http://schemas.microsoft.com/office/powerpoint/2010/main" val="1572886793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9667F83-CE3F-48BA-AE16-205991E48C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16F1246-E0DB-4086-A68E-432CEE3E2F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32DACFB-8A40-4409-8173-BD1CB16022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466DB69-754B-4E70-AEA4-0D27B445DB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wnaeth Jac helpu ar ôl dweud sori?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609973642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D79BE57-F641-4C9A-B399-94A59ADB88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CCCCE41-F646-41FE-BAF0-E12A60A39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A3E1A87-EBDF-42B0-B0ED-4563EF2082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45735CA-C6ED-49B1-A869-74BEB3D992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na allwn fynnu bod rhywun yn ymddiried ynom ar unwaith? Beth fyddai’n dangos newid dros amser?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517187897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CCC5178-E454-493B-8BA7-5D765BFEDB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15A4B3E-95B6-40C7-8F05-617527157B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62213A8-F44A-4389-A193-04A9DF9554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1A7E1D4-C021-4E44-88AC-6EF5D458A8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ddau ddarn o fodel yn dod at ei gilydd yn ofalus. Meddyliwch am amynedd. Does dim angen cofio na rhannu digwyddiad personol.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043755517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6A7D182-40D0-4A72-80FA-F90AE4DF64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DF3E498-94D6-4543-A37D-49EBBF7E30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0EBB4F8-7BF0-4B3C-92E8-FE145EEC2D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C525B27-0050-4531-BDF6-9A29C3E8A8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byddwch yn gwneud camgymeriad heddiw, rhowch gynnig ar: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Dweud beth ddigwyddodd yn onest.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 beth fyddai’n helpu.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Gwneud y cam y cytunwyd arno.</a:t>
            </a:r>
          </a:p>
        </p:txBody>
      </p:sp>
    </p:spTree>
    <p:extLst>
      <p:ext uri="{BB962C8B-B14F-4D97-AF65-F5344CB8AC3E}">
        <p14:creationId xmlns:p14="http://schemas.microsoft.com/office/powerpoint/2010/main" val="70508873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507D93D-22AD-47A3-9FDD-92914EC2C0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7881079-944E-4E00-8C4D-1A9F329A21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49CCFAE-4AC4-43C5-A598-69ED3238F0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E13F974-E82A-4413-8E94-A629C471B7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9807ACD-EAF7-4FE0-86E4-31328ED91F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onestrwydd inni gyfaddef pan fyddwn yn brifo eraill.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wneud iawn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bod yn amyneddgar wrth ailadeiladu ymddiriedaeth.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764151973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60E94AE-FC67-40CF-B0A3-80173FFAC2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7BADE84-3EDD-4CA0-A6FE-76F587C4B3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B22852C-9015-4838-A7DB-B2CE770EF7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9C63E43-7E2C-4C85-BF88-0AFFFA233D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9DBF134-0677-4CA3-BBBB-87E7A3DA35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816802817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2026-09-11T07:09:24.7590000Z</dcterms:created>
  <dcterms:modified xsi:type="dcterms:W3CDTF">2026-09-11T07:09:24.7590000Z</dcterms:modified>
</coreProperties>
</file>