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d9ce694fed44bf5" /><Relationship Type="http://schemas.openxmlformats.org/officeDocument/2006/relationships/extended-properties" Target="/docProps/app.xml" Id="R934a1d725aa84935" /><Relationship Type="http://schemas.openxmlformats.org/officeDocument/2006/relationships/officeDocument" Target="/ppt/presentation.xml" Id="R8a46824a28974c1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0bbf5976f664257"/>
  </p:sldMasterIdLst>
  <p:notesMasterIdLst>
    <p:notesMasterId xmlns:r="http://schemas.openxmlformats.org/officeDocument/2006/relationships" r:id="Rd4e96359a5004e7d"/>
  </p:notesMasterIdLst>
  <p:sldIdLst>
    <p:sldId xmlns:r="http://schemas.openxmlformats.org/officeDocument/2006/relationships" id="256" r:id="R7a2dc9eaf1f64670"/>
    <p:sldId xmlns:r="http://schemas.openxmlformats.org/officeDocument/2006/relationships" id="257" r:id="Rb74cc37faeed45b7"/>
    <p:sldId xmlns:r="http://schemas.openxmlformats.org/officeDocument/2006/relationships" id="258" r:id="R457bfa0a7e72415c"/>
    <p:sldId xmlns:r="http://schemas.openxmlformats.org/officeDocument/2006/relationships" id="259" r:id="R2955cd4e561949ae"/>
    <p:sldId xmlns:r="http://schemas.openxmlformats.org/officeDocument/2006/relationships" id="260" r:id="R81ead626bd904aa6"/>
    <p:sldId xmlns:r="http://schemas.openxmlformats.org/officeDocument/2006/relationships" id="261" r:id="Rdf9382d553aa47d9"/>
    <p:sldId xmlns:r="http://schemas.openxmlformats.org/officeDocument/2006/relationships" id="262" r:id="Rba24f40ba3f74b9e"/>
    <p:sldId xmlns:r="http://schemas.openxmlformats.org/officeDocument/2006/relationships" id="263" r:id="Rb7085eb224ed43c6"/>
    <p:sldId xmlns:r="http://schemas.openxmlformats.org/officeDocument/2006/relationships" id="264" r:id="R399c754abb7646cc"/>
    <p:sldId xmlns:r="http://schemas.openxmlformats.org/officeDocument/2006/relationships" id="265" r:id="Rfcc00cc5265c4b4e"/>
    <p:sldId xmlns:r="http://schemas.openxmlformats.org/officeDocument/2006/relationships" id="266" r:id="Rbd5c05a72b5447d1"/>
    <p:sldId xmlns:r="http://schemas.openxmlformats.org/officeDocument/2006/relationships" id="267" r:id="R11513f9249be4360"/>
    <p:sldId xmlns:r="http://schemas.openxmlformats.org/officeDocument/2006/relationships" id="268" r:id="Re0232d1724a4464c"/>
    <p:sldId xmlns:r="http://schemas.openxmlformats.org/officeDocument/2006/relationships" id="269" r:id="Ra504756f223f4c8f"/>
    <p:sldId xmlns:r="http://schemas.openxmlformats.org/officeDocument/2006/relationships" id="270" r:id="R4351e408314d412d"/>
    <p:sldId xmlns:r="http://schemas.openxmlformats.org/officeDocument/2006/relationships" id="271" r:id="R4e13f7cd41de4173"/>
    <p:sldId xmlns:r="http://schemas.openxmlformats.org/officeDocument/2006/relationships" id="272" r:id="Rf855fed2ba984dac"/>
    <p:sldId xmlns:r="http://schemas.openxmlformats.org/officeDocument/2006/relationships" id="273" r:id="Rdebf016b87b442b2"/>
    <p:sldId xmlns:r="http://schemas.openxmlformats.org/officeDocument/2006/relationships" id="274" r:id="Rf549274540264fe5"/>
    <p:sldId xmlns:r="http://schemas.openxmlformats.org/officeDocument/2006/relationships" id="275" r:id="R2f91e9c1e14e417b"/>
    <p:sldId xmlns:r="http://schemas.openxmlformats.org/officeDocument/2006/relationships" id="276" r:id="Rc94362916c2c4274"/>
    <p:sldId xmlns:r="http://schemas.openxmlformats.org/officeDocument/2006/relationships" id="277" r:id="R2bcbbb992bb84ef4"/>
    <p:sldId xmlns:r="http://schemas.openxmlformats.org/officeDocument/2006/relationships" id="278" r:id="Rc2f9ecc48bc648c1"/>
    <p:sldId xmlns:r="http://schemas.openxmlformats.org/officeDocument/2006/relationships" id="279" r:id="R86460c1b4f4e4a62"/>
    <p:sldId xmlns:r="http://schemas.openxmlformats.org/officeDocument/2006/relationships" id="280" r:id="Rddff30b0cd2b4490"/>
    <p:sldId xmlns:r="http://schemas.openxmlformats.org/officeDocument/2006/relationships" id="281" r:id="Rb2266e6be72c47ca"/>
    <p:sldId xmlns:r="http://schemas.openxmlformats.org/officeDocument/2006/relationships" id="282" r:id="Ra3356ca54d174605"/>
    <p:sldId xmlns:r="http://schemas.openxmlformats.org/officeDocument/2006/relationships" id="283" r:id="R0dac010c4f3c4442"/>
    <p:sldId xmlns:r="http://schemas.openxmlformats.org/officeDocument/2006/relationships" id="284" r:id="R36309cb3816646ac"/>
    <p:sldId xmlns:r="http://schemas.openxmlformats.org/officeDocument/2006/relationships" id="285" r:id="R42c25944cde84f1b"/>
    <p:sldId xmlns:r="http://schemas.openxmlformats.org/officeDocument/2006/relationships" id="286" r:id="R2d183070550c4aaf"/>
    <p:sldId xmlns:r="http://schemas.openxmlformats.org/officeDocument/2006/relationships" id="287" r:id="Rbe17b58ea37846fa"/>
    <p:sldId xmlns:r="http://schemas.openxmlformats.org/officeDocument/2006/relationships" id="288" r:id="R990327e0046a4cf7"/>
    <p:sldId xmlns:r="http://schemas.openxmlformats.org/officeDocument/2006/relationships" id="289" r:id="R3c59419cc20b4ba5"/>
    <p:sldId xmlns:r="http://schemas.openxmlformats.org/officeDocument/2006/relationships" id="290" r:id="Rccd8d6aa28d345b7"/>
    <p:sldId xmlns:r="http://schemas.openxmlformats.org/officeDocument/2006/relationships" id="291" r:id="Rfb8fe67e92194a42"/>
    <p:sldId xmlns:r="http://schemas.openxmlformats.org/officeDocument/2006/relationships" id="292" r:id="R5951a0c39d564d4a"/>
    <p:sldId xmlns:r="http://schemas.openxmlformats.org/officeDocument/2006/relationships" id="293" r:id="Rf9e8603bb535432b"/>
    <p:sldId xmlns:r="http://schemas.openxmlformats.org/officeDocument/2006/relationships" id="294" r:id="Rf0dfbd07e740485a"/>
    <p:sldId xmlns:r="http://schemas.openxmlformats.org/officeDocument/2006/relationships" id="295" r:id="R3e060fb85f6446a3"/>
    <p:sldId xmlns:r="http://schemas.openxmlformats.org/officeDocument/2006/relationships" id="296" r:id="R8f2ebbf757f54cff"/>
    <p:sldId xmlns:r="http://schemas.openxmlformats.org/officeDocument/2006/relationships" id="297" r:id="Re1a8c8fd24a34c91"/>
    <p:sldId xmlns:r="http://schemas.openxmlformats.org/officeDocument/2006/relationships" id="298" r:id="Rf4280db2df6246cf"/>
    <p:sldId xmlns:r="http://schemas.openxmlformats.org/officeDocument/2006/relationships" id="299" r:id="R37304497ae9b4ec5"/>
    <p:sldId xmlns:r="http://schemas.openxmlformats.org/officeDocument/2006/relationships" id="300" r:id="Raf694efbf2384444"/>
    <p:sldId xmlns:r="http://schemas.openxmlformats.org/officeDocument/2006/relationships" id="301" r:id="R99fc7d08546a45c5"/>
    <p:sldId xmlns:r="http://schemas.openxmlformats.org/officeDocument/2006/relationships" id="302" r:id="R31ae912f34174edf"/>
    <p:sldId xmlns:r="http://schemas.openxmlformats.org/officeDocument/2006/relationships" id="303" r:id="R8622d906ea92479f"/>
    <p:sldId xmlns:r="http://schemas.openxmlformats.org/officeDocument/2006/relationships" id="304" r:id="R87929e9430bf4c61"/>
    <p:sldId xmlns:r="http://schemas.openxmlformats.org/officeDocument/2006/relationships" id="305" r:id="R68e37b4f990e4266"/>
    <p:sldId xmlns:r="http://schemas.openxmlformats.org/officeDocument/2006/relationships" id="306" r:id="Rb852472cdb9a4400"/>
    <p:sldId xmlns:r="http://schemas.openxmlformats.org/officeDocument/2006/relationships" id="307" r:id="Rc6dd146727234e09"/>
    <p:sldId xmlns:r="http://schemas.openxmlformats.org/officeDocument/2006/relationships" id="308" r:id="R121aa4ff7e0643e0"/>
    <p:sldId xmlns:r="http://schemas.openxmlformats.org/officeDocument/2006/relationships" id="309" r:id="Rb000d1d0bf1e400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83c7ac9cf6b4dd4" /><Relationship Type="http://schemas.openxmlformats.org/officeDocument/2006/relationships/slideMaster" Target="/ppt/slideMasters/slideMaster1.xml" Id="R50bbf5976f664257" /><Relationship Type="http://schemas.openxmlformats.org/officeDocument/2006/relationships/notesMaster" Target="/ppt/notesMasters/notesMaster1.xml" Id="Rd4e96359a5004e7d" /><Relationship Type="http://schemas.openxmlformats.org/officeDocument/2006/relationships/presProps" Target="/ppt/presProps.xml" Id="Rdeb25373a1084c2d" /><Relationship Type="http://schemas.openxmlformats.org/officeDocument/2006/relationships/tableStyles" Target="/ppt/tableStyles.xml" Id="Rfacf5b45518942eb" /><Relationship Type="http://schemas.openxmlformats.org/officeDocument/2006/relationships/slide" Target="/ppt/slides/slide1.xml" Id="R7a2dc9eaf1f64670" /><Relationship Type="http://schemas.openxmlformats.org/officeDocument/2006/relationships/slide" Target="/ppt/slides/slide2.xml" Id="Rb74cc37faeed45b7" /><Relationship Type="http://schemas.openxmlformats.org/officeDocument/2006/relationships/slide" Target="/ppt/slides/slide3.xml" Id="R457bfa0a7e72415c" /><Relationship Type="http://schemas.openxmlformats.org/officeDocument/2006/relationships/slide" Target="/ppt/slides/slide4.xml" Id="R2955cd4e561949ae" /><Relationship Type="http://schemas.openxmlformats.org/officeDocument/2006/relationships/slide" Target="/ppt/slides/slide5.xml" Id="R81ead626bd904aa6" /><Relationship Type="http://schemas.openxmlformats.org/officeDocument/2006/relationships/slide" Target="/ppt/slides/slide6.xml" Id="Rdf9382d553aa47d9" /><Relationship Type="http://schemas.openxmlformats.org/officeDocument/2006/relationships/slide" Target="/ppt/slides/slide7.xml" Id="Rba24f40ba3f74b9e" /><Relationship Type="http://schemas.openxmlformats.org/officeDocument/2006/relationships/slide" Target="/ppt/slides/slide8.xml" Id="Rb7085eb224ed43c6" /><Relationship Type="http://schemas.openxmlformats.org/officeDocument/2006/relationships/slide" Target="/ppt/slides/slide9.xml" Id="R399c754abb7646cc" /><Relationship Type="http://schemas.openxmlformats.org/officeDocument/2006/relationships/slide" Target="/ppt/slides/slide10.xml" Id="Rfcc00cc5265c4b4e" /><Relationship Type="http://schemas.openxmlformats.org/officeDocument/2006/relationships/slide" Target="/ppt/slides/slide11.xml" Id="Rbd5c05a72b5447d1" /><Relationship Type="http://schemas.openxmlformats.org/officeDocument/2006/relationships/slide" Target="/ppt/slides/slide12.xml" Id="R11513f9249be4360" /><Relationship Type="http://schemas.openxmlformats.org/officeDocument/2006/relationships/slide" Target="/ppt/slides/slide13.xml" Id="Re0232d1724a4464c" /><Relationship Type="http://schemas.openxmlformats.org/officeDocument/2006/relationships/slide" Target="/ppt/slides/slide14.xml" Id="Ra504756f223f4c8f" /><Relationship Type="http://schemas.openxmlformats.org/officeDocument/2006/relationships/slide" Target="/ppt/slides/slide15.xml" Id="R4351e408314d412d" /><Relationship Type="http://schemas.openxmlformats.org/officeDocument/2006/relationships/slide" Target="/ppt/slides/slide16.xml" Id="R4e13f7cd41de4173" /><Relationship Type="http://schemas.openxmlformats.org/officeDocument/2006/relationships/slide" Target="/ppt/slides/slide17.xml" Id="Rf855fed2ba984dac" /><Relationship Type="http://schemas.openxmlformats.org/officeDocument/2006/relationships/slide" Target="/ppt/slides/slide18.xml" Id="Rdebf016b87b442b2" /><Relationship Type="http://schemas.openxmlformats.org/officeDocument/2006/relationships/slide" Target="/ppt/slides/slide19.xml" Id="Rf549274540264fe5" /><Relationship Type="http://schemas.openxmlformats.org/officeDocument/2006/relationships/slide" Target="/ppt/slides/slide20.xml" Id="R2f91e9c1e14e417b" /><Relationship Type="http://schemas.openxmlformats.org/officeDocument/2006/relationships/slide" Target="/ppt/slides/slide21.xml" Id="Rc94362916c2c4274" /><Relationship Type="http://schemas.openxmlformats.org/officeDocument/2006/relationships/slide" Target="/ppt/slides/slide22.xml" Id="R2bcbbb992bb84ef4" /><Relationship Type="http://schemas.openxmlformats.org/officeDocument/2006/relationships/slide" Target="/ppt/slides/slide23.xml" Id="Rc2f9ecc48bc648c1" /><Relationship Type="http://schemas.openxmlformats.org/officeDocument/2006/relationships/slide" Target="/ppt/slides/slide24.xml" Id="R86460c1b4f4e4a62" /><Relationship Type="http://schemas.openxmlformats.org/officeDocument/2006/relationships/slide" Target="/ppt/slides/slide25.xml" Id="Rddff30b0cd2b4490" /><Relationship Type="http://schemas.openxmlformats.org/officeDocument/2006/relationships/slide" Target="/ppt/slides/slide26.xml" Id="Rb2266e6be72c47ca" /><Relationship Type="http://schemas.openxmlformats.org/officeDocument/2006/relationships/slide" Target="/ppt/slides/slide27.xml" Id="Ra3356ca54d174605" /><Relationship Type="http://schemas.openxmlformats.org/officeDocument/2006/relationships/slide" Target="/ppt/slides/slide28.xml" Id="R0dac010c4f3c4442" /><Relationship Type="http://schemas.openxmlformats.org/officeDocument/2006/relationships/slide" Target="/ppt/slides/slide29.xml" Id="R36309cb3816646ac" /><Relationship Type="http://schemas.openxmlformats.org/officeDocument/2006/relationships/slide" Target="/ppt/slides/slide30.xml" Id="R42c25944cde84f1b" /><Relationship Type="http://schemas.openxmlformats.org/officeDocument/2006/relationships/slide" Target="/ppt/slides/slide31.xml" Id="R2d183070550c4aaf" /><Relationship Type="http://schemas.openxmlformats.org/officeDocument/2006/relationships/slide" Target="/ppt/slides/slide32.xml" Id="Rbe17b58ea37846fa" /><Relationship Type="http://schemas.openxmlformats.org/officeDocument/2006/relationships/slide" Target="/ppt/slides/slide33.xml" Id="R990327e0046a4cf7" /><Relationship Type="http://schemas.openxmlformats.org/officeDocument/2006/relationships/slide" Target="/ppt/slides/slide34.xml" Id="R3c59419cc20b4ba5" /><Relationship Type="http://schemas.openxmlformats.org/officeDocument/2006/relationships/slide" Target="/ppt/slides/slide35.xml" Id="Rccd8d6aa28d345b7" /><Relationship Type="http://schemas.openxmlformats.org/officeDocument/2006/relationships/slide" Target="/ppt/slides/slide36.xml" Id="Rfb8fe67e92194a42" /><Relationship Type="http://schemas.openxmlformats.org/officeDocument/2006/relationships/slide" Target="/ppt/slides/slide37.xml" Id="R5951a0c39d564d4a" /><Relationship Type="http://schemas.openxmlformats.org/officeDocument/2006/relationships/slide" Target="/ppt/slides/slide38.xml" Id="Rf9e8603bb535432b" /><Relationship Type="http://schemas.openxmlformats.org/officeDocument/2006/relationships/slide" Target="/ppt/slides/slide39.xml" Id="Rf0dfbd07e740485a" /><Relationship Type="http://schemas.openxmlformats.org/officeDocument/2006/relationships/slide" Target="/ppt/slides/slide40.xml" Id="R3e060fb85f6446a3" /><Relationship Type="http://schemas.openxmlformats.org/officeDocument/2006/relationships/slide" Target="/ppt/slides/slide41.xml" Id="R8f2ebbf757f54cff" /><Relationship Type="http://schemas.openxmlformats.org/officeDocument/2006/relationships/slide" Target="/ppt/slides/slide42.xml" Id="Re1a8c8fd24a34c91" /><Relationship Type="http://schemas.openxmlformats.org/officeDocument/2006/relationships/slide" Target="/ppt/slides/slide43.xml" Id="Rf4280db2df6246cf" /><Relationship Type="http://schemas.openxmlformats.org/officeDocument/2006/relationships/slide" Target="/ppt/slides/slide44.xml" Id="R37304497ae9b4ec5" /><Relationship Type="http://schemas.openxmlformats.org/officeDocument/2006/relationships/slide" Target="/ppt/slides/slide45.xml" Id="Raf694efbf2384444" /><Relationship Type="http://schemas.openxmlformats.org/officeDocument/2006/relationships/slide" Target="/ppt/slides/slide46.xml" Id="R99fc7d08546a45c5" /><Relationship Type="http://schemas.openxmlformats.org/officeDocument/2006/relationships/slide" Target="/ppt/slides/slide47.xml" Id="R31ae912f34174edf" /><Relationship Type="http://schemas.openxmlformats.org/officeDocument/2006/relationships/slide" Target="/ppt/slides/slide48.xml" Id="R8622d906ea92479f" /><Relationship Type="http://schemas.openxmlformats.org/officeDocument/2006/relationships/slide" Target="/ppt/slides/slide49.xml" Id="R87929e9430bf4c61" /><Relationship Type="http://schemas.openxmlformats.org/officeDocument/2006/relationships/slide" Target="/ppt/slides/slide50.xml" Id="R68e37b4f990e4266" /><Relationship Type="http://schemas.openxmlformats.org/officeDocument/2006/relationships/slide" Target="/ppt/slides/slide51.xml" Id="Rb852472cdb9a4400" /><Relationship Type="http://schemas.openxmlformats.org/officeDocument/2006/relationships/slide" Target="/ppt/slides/slide52.xml" Id="Rc6dd146727234e09" /><Relationship Type="http://schemas.openxmlformats.org/officeDocument/2006/relationships/slide" Target="/ppt/slides/slide53.xml" Id="R121aa4ff7e0643e0" /><Relationship Type="http://schemas.openxmlformats.org/officeDocument/2006/relationships/slide" Target="/ppt/slides/slide54.xml" Id="Rb000d1d0bf1e400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a033a07b8e04d8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818a21e2f7e4199" /><Relationship Type="http://schemas.openxmlformats.org/officeDocument/2006/relationships/notesMaster" Target="/ppt/notesMasters/notesMaster1.xml" Id="Rdcb611278f1c4c8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9516e458e8d4998" /><Relationship Type="http://schemas.openxmlformats.org/officeDocument/2006/relationships/notesMaster" Target="/ppt/notesMasters/notesMaster1.xml" Id="Rc14d047f00964e7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a6f2091e1e54610" /><Relationship Type="http://schemas.openxmlformats.org/officeDocument/2006/relationships/notesMaster" Target="/ppt/notesMasters/notesMaster1.xml" Id="R0cfd5d51bf5a429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0d72dc5e1814e67" /><Relationship Type="http://schemas.openxmlformats.org/officeDocument/2006/relationships/notesMaster" Target="/ppt/notesMasters/notesMaster1.xml" Id="R0ef1176550e144c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95aead0f2c644e8" /><Relationship Type="http://schemas.openxmlformats.org/officeDocument/2006/relationships/notesMaster" Target="/ppt/notesMasters/notesMaster1.xml" Id="R8d58a51a465d442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57a93d7cce24d85" /><Relationship Type="http://schemas.openxmlformats.org/officeDocument/2006/relationships/notesMaster" Target="/ppt/notesMasters/notesMaster1.xml" Id="Rfbed57c237cf4e3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cca9ea814d84bc6" /><Relationship Type="http://schemas.openxmlformats.org/officeDocument/2006/relationships/notesMaster" Target="/ppt/notesMasters/notesMaster1.xml" Id="R83b7ee51cacb457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bf716d81d1940f7" /><Relationship Type="http://schemas.openxmlformats.org/officeDocument/2006/relationships/notesMaster" Target="/ppt/notesMasters/notesMaster1.xml" Id="R87bfe47cf30840b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d1f0b94511a40a4" /><Relationship Type="http://schemas.openxmlformats.org/officeDocument/2006/relationships/notesMaster" Target="/ppt/notesMasters/notesMaster1.xml" Id="R8ca37a8eb21b4a2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28e1fec36b54bc9" /><Relationship Type="http://schemas.openxmlformats.org/officeDocument/2006/relationships/notesMaster" Target="/ppt/notesMasters/notesMaster1.xml" Id="Re3b60ef2f74247e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4fbcf06c09344e0" /><Relationship Type="http://schemas.openxmlformats.org/officeDocument/2006/relationships/notesMaster" Target="/ppt/notesMasters/notesMaster1.xml" Id="Red88d715bfea4ff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7e579a937414b25" /><Relationship Type="http://schemas.openxmlformats.org/officeDocument/2006/relationships/notesMaster" Target="/ppt/notesMasters/notesMaster1.xml" Id="Rfef74565cef146a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0aec751ab864a5b" /><Relationship Type="http://schemas.openxmlformats.org/officeDocument/2006/relationships/notesMaster" Target="/ppt/notesMasters/notesMaster1.xml" Id="Rfcbed4167cb14ae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9b6ec66bff146a1" /><Relationship Type="http://schemas.openxmlformats.org/officeDocument/2006/relationships/notesMaster" Target="/ppt/notesMasters/notesMaster1.xml" Id="R2ea4c7ac41ad4c2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7685ea7d526490e" /><Relationship Type="http://schemas.openxmlformats.org/officeDocument/2006/relationships/notesMaster" Target="/ppt/notesMasters/notesMaster1.xml" Id="R367b289923a7439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96c6906e0dd4929" /><Relationship Type="http://schemas.openxmlformats.org/officeDocument/2006/relationships/notesMaster" Target="/ppt/notesMasters/notesMaster1.xml" Id="R85768582826642c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d3e0dc5fa554c29" /><Relationship Type="http://schemas.openxmlformats.org/officeDocument/2006/relationships/notesMaster" Target="/ppt/notesMasters/notesMaster1.xml" Id="R5f17e3530304439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6e6639514a44aae" /><Relationship Type="http://schemas.openxmlformats.org/officeDocument/2006/relationships/notesMaster" Target="/ppt/notesMasters/notesMaster1.xml" Id="R2d5287f8d4f64e0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2f32c0b9f9d4a0d" /><Relationship Type="http://schemas.openxmlformats.org/officeDocument/2006/relationships/notesMaster" Target="/ppt/notesMasters/notesMaster1.xml" Id="Ra792aa3d59c042c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adc078954ba425a" /><Relationship Type="http://schemas.openxmlformats.org/officeDocument/2006/relationships/notesMaster" Target="/ppt/notesMasters/notesMaster1.xml" Id="R7db3f7fe73b14ca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5bcaea7e40d4eee" /><Relationship Type="http://schemas.openxmlformats.org/officeDocument/2006/relationships/notesMaster" Target="/ppt/notesMasters/notesMaster1.xml" Id="R56082841d691433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34cee662c194f8e" /><Relationship Type="http://schemas.openxmlformats.org/officeDocument/2006/relationships/notesMaster" Target="/ppt/notesMasters/notesMaster1.xml" Id="R44fcc6cc91e842f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c6da6f0d4dc46bb" /><Relationship Type="http://schemas.openxmlformats.org/officeDocument/2006/relationships/notesMaster" Target="/ppt/notesMasters/notesMaster1.xml" Id="R5b9aa133a50443e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1e0d7aee86d4897" /><Relationship Type="http://schemas.openxmlformats.org/officeDocument/2006/relationships/notesMaster" Target="/ppt/notesMasters/notesMaster1.xml" Id="R03cd169a4d6740f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1cfde1c2f3b4e1b" /><Relationship Type="http://schemas.openxmlformats.org/officeDocument/2006/relationships/notesMaster" Target="/ppt/notesMasters/notesMaster1.xml" Id="R8506b582a0dd497d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4a33a0935ff4a81" /><Relationship Type="http://schemas.openxmlformats.org/officeDocument/2006/relationships/notesMaster" Target="/ppt/notesMasters/notesMaster1.xml" Id="Rbc5a40eed93e4f9b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0522b09d05384a98" /><Relationship Type="http://schemas.openxmlformats.org/officeDocument/2006/relationships/notesMaster" Target="/ppt/notesMasters/notesMaster1.xml" Id="R8116af48cbdf44b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1ca2745ee63e4a6d" /><Relationship Type="http://schemas.openxmlformats.org/officeDocument/2006/relationships/notesMaster" Target="/ppt/notesMasters/notesMaster1.xml" Id="Rac2c24bea4d346d2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b040e2292bfb4622" /><Relationship Type="http://schemas.openxmlformats.org/officeDocument/2006/relationships/notesMaster" Target="/ppt/notesMasters/notesMaster1.xml" Id="Rdf5fde17f1494bc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028a3c40fbe4abd" /><Relationship Type="http://schemas.openxmlformats.org/officeDocument/2006/relationships/notesMaster" Target="/ppt/notesMasters/notesMaster1.xml" Id="R6f697120a82c414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23de28b3937b4789" /><Relationship Type="http://schemas.openxmlformats.org/officeDocument/2006/relationships/notesMaster" Target="/ppt/notesMasters/notesMaster1.xml" Id="R9d2d0664abf74d08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f7b7f03661624d5e" /><Relationship Type="http://schemas.openxmlformats.org/officeDocument/2006/relationships/notesMaster" Target="/ppt/notesMasters/notesMaster1.xml" Id="R1b601708251244de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0f2d936831074b9e" /><Relationship Type="http://schemas.openxmlformats.org/officeDocument/2006/relationships/notesMaster" Target="/ppt/notesMasters/notesMaster1.xml" Id="Rd755f77de9e74dac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5860d2f29846432f" /><Relationship Type="http://schemas.openxmlformats.org/officeDocument/2006/relationships/notesMaster" Target="/ppt/notesMasters/notesMaster1.xml" Id="Rb88010394b714448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1b6e84dc3557439e" /><Relationship Type="http://schemas.openxmlformats.org/officeDocument/2006/relationships/notesMaster" Target="/ppt/notesMasters/notesMaster1.xml" Id="R658bccbb0daa4cfb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ce53886d27394124" /><Relationship Type="http://schemas.openxmlformats.org/officeDocument/2006/relationships/notesMaster" Target="/ppt/notesMasters/notesMaster1.xml" Id="R6356b589b5d14f52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d4a6aede18e642ef" /><Relationship Type="http://schemas.openxmlformats.org/officeDocument/2006/relationships/notesMaster" Target="/ppt/notesMasters/notesMaster1.xml" Id="R0824363203e84035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08ba2f763acc45fd" /><Relationship Type="http://schemas.openxmlformats.org/officeDocument/2006/relationships/notesMaster" Target="/ppt/notesMasters/notesMaster1.xml" Id="R70782443c735439f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554cd886775844a0" /><Relationship Type="http://schemas.openxmlformats.org/officeDocument/2006/relationships/notesMaster" Target="/ppt/notesMasters/notesMaster1.xml" Id="R6e5462ffd8824169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363969d8367b4468" /><Relationship Type="http://schemas.openxmlformats.org/officeDocument/2006/relationships/notesMaster" Target="/ppt/notesMasters/notesMaster1.xml" Id="Rcd4374665dda4b02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9a0416afb7d94bc0" /><Relationship Type="http://schemas.openxmlformats.org/officeDocument/2006/relationships/notesMaster" Target="/ppt/notesMasters/notesMaster1.xml" Id="Rdc333281d7754a2f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75f39d608f574e65" /><Relationship Type="http://schemas.openxmlformats.org/officeDocument/2006/relationships/notesMaster" Target="/ppt/notesMasters/notesMaster1.xml" Id="R6528464f7d9a48aa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5477bd5a945f45cf" /><Relationship Type="http://schemas.openxmlformats.org/officeDocument/2006/relationships/notesMaster" Target="/ppt/notesMasters/notesMaster1.xml" Id="R5c3155ae8e064dd1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b404b958fde64459" /><Relationship Type="http://schemas.openxmlformats.org/officeDocument/2006/relationships/notesMaster" Target="/ppt/notesMasters/notesMaster1.xml" Id="R333036721bb9491d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a56deaf9b9834299" /><Relationship Type="http://schemas.openxmlformats.org/officeDocument/2006/relationships/notesMaster" Target="/ppt/notesMasters/notesMaster1.xml" Id="Re35e0372cb1345c5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18a751500c684d97" /><Relationship Type="http://schemas.openxmlformats.org/officeDocument/2006/relationships/notesMaster" Target="/ppt/notesMasters/notesMaster1.xml" Id="Re5362368b6bf4755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0f60c1a327044d0f" /><Relationship Type="http://schemas.openxmlformats.org/officeDocument/2006/relationships/notesMaster" Target="/ppt/notesMasters/notesMaster1.xml" Id="R75fc0a7f06314583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5d8a7afd12fb406d" /><Relationship Type="http://schemas.openxmlformats.org/officeDocument/2006/relationships/notesMaster" Target="/ppt/notesMasters/notesMaster1.xml" Id="R07234c77c1994d50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e8925a146bb34d8e" /><Relationship Type="http://schemas.openxmlformats.org/officeDocument/2006/relationships/notesMaster" Target="/ppt/notesMasters/notesMaster1.xml" Id="R9aab929bdabc464e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85a9e70a27da4226" /><Relationship Type="http://schemas.openxmlformats.org/officeDocument/2006/relationships/notesMaster" Target="/ppt/notesMasters/notesMaster1.xml" Id="R48f22932f3cc4035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fcc2b8b7069f4ae4" /><Relationship Type="http://schemas.openxmlformats.org/officeDocument/2006/relationships/notesMaster" Target="/ppt/notesMasters/notesMaster1.xml" Id="R468f532a7ef347e0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ac484ea27d4c4018" /><Relationship Type="http://schemas.openxmlformats.org/officeDocument/2006/relationships/notesMaster" Target="/ppt/notesMasters/notesMaster1.xml" Id="Rb1849e240a1048a5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d000e6591e124c93" /><Relationship Type="http://schemas.openxmlformats.org/officeDocument/2006/relationships/notesMaster" Target="/ppt/notesMasters/notesMaster1.xml" Id="Ra44ab7e77be94a02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94a8665739c24f4e" /><Relationship Type="http://schemas.openxmlformats.org/officeDocument/2006/relationships/notesMaster" Target="/ppt/notesMasters/notesMaster1.xml" Id="Rf9726ae7a7fb43e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Cyfeiriad Beiblaidd: Rhufeiniaid 8:25.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A.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Cyfeiriad Beiblaidd: Luc 1:13, 17. Aralleiriad Cymraeg gwreiddiol, nid dyfyniad o argraffiad cyhoeddedig.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B.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Luc 1:5–25: https://www.biblegateway.com/passage/?search=Luke+1%3A5-25&amp;version=WEB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  <a:p xmlns:a="http://schemas.openxmlformats.org/drawingml/2006/main">
            <a:r>
              <a:t>Cyfeiriad Beiblaidd: Eseia 40:3.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12, sesiwn C.</a:t>
            </a:r>
          </a:p>
          <a:p xmlns:a="http://schemas.openxmlformats.org/drawingml/2006/main">
            <a:r>
              <a:t>Ffynhonnell: Cae_Top_38_Week_Three_Session_Worship_Plan.xlsx, wythnos 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75ffe7f6b2f457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b0c9da79bc542e3" /><Relationship Type="http://schemas.openxmlformats.org/officeDocument/2006/relationships/slideLayout" Target="/ppt/slideLayouts/slideLayout1.xml" Id="R90d869d3e9fc4aa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0d869d3e9fc4aa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d6471ea5934bb6" /><Relationship Type="http://schemas.openxmlformats.org/officeDocument/2006/relationships/notesSlide" Target="/ppt/notesSlides/notesSlide1.xml" Id="R7790f2dc2be1410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4eaa01bf094e62" /><Relationship Type="http://schemas.openxmlformats.org/officeDocument/2006/relationships/notesSlide" Target="/ppt/notesSlides/notesSlide2.xml" Id="R4e20d34eed074cc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8057f58968f42a8" /><Relationship Type="http://schemas.openxmlformats.org/officeDocument/2006/relationships/notesSlide" Target="/ppt/notesSlides/notesSlide3.xml" Id="R47e70a681172438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621f69dda94a98" /><Relationship Type="http://schemas.openxmlformats.org/officeDocument/2006/relationships/notesSlide" Target="/ppt/notesSlides/notesSlide4.xml" Id="R180711d528ef461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137b28ea8140aa" /><Relationship Type="http://schemas.openxmlformats.org/officeDocument/2006/relationships/image" Target="/ppt/media/image.png" Id="Re958d1b52bac4ce8" /><Relationship Type="http://schemas.openxmlformats.org/officeDocument/2006/relationships/notesSlide" Target="/ppt/notesSlides/notesSlide5.xml" Id="Rab93742ed8904af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e9bbe96ba741bb" /><Relationship Type="http://schemas.openxmlformats.org/officeDocument/2006/relationships/notesSlide" Target="/ppt/notesSlides/notesSlide6.xml" Id="R3d6a050a269542b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c0237c02c542f5" /><Relationship Type="http://schemas.openxmlformats.org/officeDocument/2006/relationships/notesSlide" Target="/ppt/notesSlides/notesSlide7.xml" Id="R613107c1cbab498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04dad2095a41bf" /><Relationship Type="http://schemas.openxmlformats.org/officeDocument/2006/relationships/image" Target="/ppt/media/image2.png" Id="R90d813b79ab24d3e" /><Relationship Type="http://schemas.openxmlformats.org/officeDocument/2006/relationships/notesSlide" Target="/ppt/notesSlides/notesSlide8.xml" Id="Re64edc53e9f84ed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9a96288aae40c1" /><Relationship Type="http://schemas.openxmlformats.org/officeDocument/2006/relationships/image" Target="/ppt/media/image3.png" Id="R0b84311caa104745" /><Relationship Type="http://schemas.openxmlformats.org/officeDocument/2006/relationships/notesSlide" Target="/ppt/notesSlides/notesSlide9.xml" Id="R55b31bda761246b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965af13799497a" /><Relationship Type="http://schemas.openxmlformats.org/officeDocument/2006/relationships/notesSlide" Target="/ppt/notesSlides/notesSlide10.xml" Id="R88cf25e953d5459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558e12ed4f46da" /><Relationship Type="http://schemas.openxmlformats.org/officeDocument/2006/relationships/notesSlide" Target="/ppt/notesSlides/notesSlide11.xml" Id="R0179c565bf8c431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0350ff792347b1" /><Relationship Type="http://schemas.openxmlformats.org/officeDocument/2006/relationships/notesSlide" Target="/ppt/notesSlides/notesSlide12.xml" Id="R404636ac35c642c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12b6bc9da047d1" /><Relationship Type="http://schemas.openxmlformats.org/officeDocument/2006/relationships/notesSlide" Target="/ppt/notesSlides/notesSlide13.xml" Id="Re7f7a248e1474e1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bedad9cdc3406c" /><Relationship Type="http://schemas.openxmlformats.org/officeDocument/2006/relationships/notesSlide" Target="/ppt/notesSlides/notesSlide14.xml" Id="R92a75b90f6624cb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370c9517fa4e94" /><Relationship Type="http://schemas.openxmlformats.org/officeDocument/2006/relationships/notesSlide" Target="/ppt/notesSlides/notesSlide15.xml" Id="R01d1adf08eaa40a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b782f3c2e34578" /><Relationship Type="http://schemas.openxmlformats.org/officeDocument/2006/relationships/notesSlide" Target="/ppt/notesSlides/notesSlide16.xml" Id="R21099c784d9c47a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bfeb4d265b47cd" /><Relationship Type="http://schemas.openxmlformats.org/officeDocument/2006/relationships/notesSlide" Target="/ppt/notesSlides/notesSlide17.xml" Id="R19a59cd9a2e1484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8c800b76e142c5" /><Relationship Type="http://schemas.openxmlformats.org/officeDocument/2006/relationships/notesSlide" Target="/ppt/notesSlides/notesSlide18.xml" Id="Rf3cb34e82a09454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2dd3a8aac34a09" /><Relationship Type="http://schemas.openxmlformats.org/officeDocument/2006/relationships/notesSlide" Target="/ppt/notesSlides/notesSlide19.xml" Id="R647474047a83415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55770619d7442b" /><Relationship Type="http://schemas.openxmlformats.org/officeDocument/2006/relationships/notesSlide" Target="/ppt/notesSlides/notesSlide20.xml" Id="R864d1d01f7214a9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d269ec915c4522" /><Relationship Type="http://schemas.openxmlformats.org/officeDocument/2006/relationships/notesSlide" Target="/ppt/notesSlides/notesSlide21.xml" Id="R446f0b5e4a5b40e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92f08dd93441c8" /><Relationship Type="http://schemas.openxmlformats.org/officeDocument/2006/relationships/notesSlide" Target="/ppt/notesSlides/notesSlide22.xml" Id="R755b1b7efbf54d3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fbd7feef0e4afc" /><Relationship Type="http://schemas.openxmlformats.org/officeDocument/2006/relationships/notesSlide" Target="/ppt/notesSlides/notesSlide23.xml" Id="R7db151b2a86d4f3b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291368f14f4377" /><Relationship Type="http://schemas.openxmlformats.org/officeDocument/2006/relationships/image" Target="/ppt/media/image4.png" Id="Ra02240b6b6fc4c02" /><Relationship Type="http://schemas.openxmlformats.org/officeDocument/2006/relationships/notesSlide" Target="/ppt/notesSlides/notesSlide24.xml" Id="R9b3ef45d9c37472b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8e9c02d9d314676" /><Relationship Type="http://schemas.openxmlformats.org/officeDocument/2006/relationships/notesSlide" Target="/ppt/notesSlides/notesSlide25.xml" Id="Rcbcc1aee4526492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3d8ab44a444774" /><Relationship Type="http://schemas.openxmlformats.org/officeDocument/2006/relationships/notesSlide" Target="/ppt/notesSlides/notesSlide26.xml" Id="Re08af249e64447c9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ee028bec8a4314" /><Relationship Type="http://schemas.openxmlformats.org/officeDocument/2006/relationships/image" Target="/ppt/media/image5.png" Id="R2714b2640673453a" /><Relationship Type="http://schemas.openxmlformats.org/officeDocument/2006/relationships/notesSlide" Target="/ppt/notesSlides/notesSlide27.xml" Id="R02330231d13c477b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d6cdb132a843e3" /><Relationship Type="http://schemas.openxmlformats.org/officeDocument/2006/relationships/image" Target="/ppt/media/image6.png" Id="R01de8bb65d5145f7" /><Relationship Type="http://schemas.openxmlformats.org/officeDocument/2006/relationships/notesSlide" Target="/ppt/notesSlides/notesSlide28.xml" Id="Rb1d1bef2c163436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20a72eb0f548b0" /><Relationship Type="http://schemas.openxmlformats.org/officeDocument/2006/relationships/notesSlide" Target="/ppt/notesSlides/notesSlide29.xml" Id="R0ff3933191a2485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9fa668e5554ad1" /><Relationship Type="http://schemas.openxmlformats.org/officeDocument/2006/relationships/notesSlide" Target="/ppt/notesSlides/notesSlide30.xml" Id="R552c1dba94914c65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fc1f5ed4434fa4" /><Relationship Type="http://schemas.openxmlformats.org/officeDocument/2006/relationships/notesSlide" Target="/ppt/notesSlides/notesSlide31.xml" Id="R1baa571debf648bc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8045d473054f48" /><Relationship Type="http://schemas.openxmlformats.org/officeDocument/2006/relationships/notesSlide" Target="/ppt/notesSlides/notesSlide32.xml" Id="Re43a4e99aea94eb6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71a7f4b6eb4507" /><Relationship Type="http://schemas.openxmlformats.org/officeDocument/2006/relationships/notesSlide" Target="/ppt/notesSlides/notesSlide33.xml" Id="Rfe2294c7fdf9476c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cb90a547d84942" /><Relationship Type="http://schemas.openxmlformats.org/officeDocument/2006/relationships/notesSlide" Target="/ppt/notesSlides/notesSlide34.xml" Id="Rcbd96e9a28844fb5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4b5a88c3304a6b" /><Relationship Type="http://schemas.openxmlformats.org/officeDocument/2006/relationships/notesSlide" Target="/ppt/notesSlides/notesSlide35.xml" Id="R4c29c35911334290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4d0cd8066e4853" /><Relationship Type="http://schemas.openxmlformats.org/officeDocument/2006/relationships/notesSlide" Target="/ppt/notesSlides/notesSlide36.xml" Id="Rc979f1b36582400a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6bb09e7c874e37" /><Relationship Type="http://schemas.openxmlformats.org/officeDocument/2006/relationships/notesSlide" Target="/ppt/notesSlides/notesSlide37.xml" Id="R3f82fbc1493d4830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cc94b41d6f4964" /><Relationship Type="http://schemas.openxmlformats.org/officeDocument/2006/relationships/notesSlide" Target="/ppt/notesSlides/notesSlide38.xml" Id="R289e80e01c164e61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a48524b2b341f3" /><Relationship Type="http://schemas.openxmlformats.org/officeDocument/2006/relationships/image" Target="/ppt/media/image7.png" Id="R8347ab08724e49e4" /><Relationship Type="http://schemas.openxmlformats.org/officeDocument/2006/relationships/notesSlide" Target="/ppt/notesSlides/notesSlide39.xml" Id="R808d6604f01c4efc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16812a63624230" /><Relationship Type="http://schemas.openxmlformats.org/officeDocument/2006/relationships/notesSlide" Target="/ppt/notesSlides/notesSlide40.xml" Id="R24340443798b4f70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8aba56a385492e" /><Relationship Type="http://schemas.openxmlformats.org/officeDocument/2006/relationships/notesSlide" Target="/ppt/notesSlides/notesSlide41.xml" Id="R2ae34ab94fdd4acb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d7242b4df64404" /><Relationship Type="http://schemas.openxmlformats.org/officeDocument/2006/relationships/image" Target="/ppt/media/image8.png" Id="R24a65aca29114572" /><Relationship Type="http://schemas.openxmlformats.org/officeDocument/2006/relationships/notesSlide" Target="/ppt/notesSlides/notesSlide42.xml" Id="R4b108d57f37a4859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cdaf9318d443c7" /><Relationship Type="http://schemas.openxmlformats.org/officeDocument/2006/relationships/image" Target="/ppt/media/image9.png" Id="R31af43ecc3634914" /><Relationship Type="http://schemas.openxmlformats.org/officeDocument/2006/relationships/notesSlide" Target="/ppt/notesSlides/notesSlide43.xml" Id="R8cfe62a5465545a3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ddbfc2106f42ce" /><Relationship Type="http://schemas.openxmlformats.org/officeDocument/2006/relationships/notesSlide" Target="/ppt/notesSlides/notesSlide44.xml" Id="R7515286f05d1448c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651c5a84d94c40" /><Relationship Type="http://schemas.openxmlformats.org/officeDocument/2006/relationships/notesSlide" Target="/ppt/notesSlides/notesSlide45.xml" Id="Rc40b084202ff4b40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9a72ee60bc4a90" /><Relationship Type="http://schemas.openxmlformats.org/officeDocument/2006/relationships/notesSlide" Target="/ppt/notesSlides/notesSlide46.xml" Id="R03153e06ef3145d5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8d6c7182164721" /><Relationship Type="http://schemas.openxmlformats.org/officeDocument/2006/relationships/notesSlide" Target="/ppt/notesSlides/notesSlide47.xml" Id="R4939647b3b8e43ee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050ee583db4971" /><Relationship Type="http://schemas.openxmlformats.org/officeDocument/2006/relationships/notesSlide" Target="/ppt/notesSlides/notesSlide48.xml" Id="R611edec731a14673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aa9c09826c41da" /><Relationship Type="http://schemas.openxmlformats.org/officeDocument/2006/relationships/notesSlide" Target="/ppt/notesSlides/notesSlide49.xml" Id="R57e09925a7b04fd4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0a9b5b231e4fc8" /><Relationship Type="http://schemas.openxmlformats.org/officeDocument/2006/relationships/notesSlide" Target="/ppt/notesSlides/notesSlide50.xml" Id="R99cf9a557e5c4577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785d2c0743466f" /><Relationship Type="http://schemas.openxmlformats.org/officeDocument/2006/relationships/notesSlide" Target="/ppt/notesSlides/notesSlide51.xml" Id="Raa1b6e48b5694bf2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fe57421f9045a4" /><Relationship Type="http://schemas.openxmlformats.org/officeDocument/2006/relationships/notesSlide" Target="/ppt/notesSlides/notesSlide52.xml" Id="Rd8a39fee107a4975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fe7284eb894d4c" /><Relationship Type="http://schemas.openxmlformats.org/officeDocument/2006/relationships/notesSlide" Target="/ppt/notesSlides/notesSlide53.xml" Id="Rc87f88d4fc394756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0a7f75712c412f" /><Relationship Type="http://schemas.openxmlformats.org/officeDocument/2006/relationships/notesSlide" Target="/ppt/notesSlides/notesSlide54.xml" Id="Rbc054f99fdcb4be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077504E-74B5-4DC5-98DC-E21AF4B61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64AD543-0D2A-4309-9630-739B4B4A0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Gobaith cyn gweld yr ateb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27E664-315C-4161-BB46-E75CD4257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0806B9-8AA1-4C77-90F7-F6EDC8B6A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Gobaith a Ffydd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11B462-5614-4966-B0B9-F5CB90D8E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69686747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951135E-CAE6-40FE-8174-1581E33F0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674209-EAEF-41BC-8780-579B8BECE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ADF057-B36C-47AA-9702-D29F11ABA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29204D-9087-4171-A2AA-D3EC41FB0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9CC80B-4480-4409-8B10-8EC8E58C0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Bwlb yn y pridd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Sachareias yn dod allan yn dawel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Dechrau bach gyda gobaith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29603109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320549-3288-4CB2-A85A-D16F5ED24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D60D16-C749-484B-92AC-1C018892C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84318A-5994-4B90-A130-9A8299405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93BDF8-A88E-4E84-8FA3-8AB4E9F33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yr wythnos hon ar ddechrau’r Adfent. Darlun o dyfiant yw’r pot. Nid oes angen plannu bwlb.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28930363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77C30B-E2F3-47DF-BC67-224795BC2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B5A551-CD0F-4509-9B0C-9B645D0B4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Bwlb yn y pridd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91C9CD-A727-461C-9849-A114776EC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2CDD48-269C-44FB-A833-1E41D7056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307D87-BDE4-4275-AD58-332A678023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Darlun o dyfu a myfyrdod ar yr Adfent</a:t>
            </a:r>
          </a:p>
        </p:txBody>
      </p:sp>
    </p:spTree>
    <p:extLst>
      <p:ext uri="{BB962C8B-B14F-4D97-AF65-F5344CB8AC3E}">
        <p14:creationId xmlns:p14="http://schemas.microsoft.com/office/powerpoint/2010/main" val="98096344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497644E-10C2-4B60-B66D-570658CE8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C70C8E-6E98-4D90-84DE-CB062ABFC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Dim byd i’w weld?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36A733-5954-4CDF-9F96-A775B2547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958d1b52bac4ce8"/>
          <a:stretch xmlns:a="http://schemas.openxmlformats.org/drawingml/2006/main"/>
        </p:blipFill>
        <p:spPr>
          <a:xfrm xmlns:a="http://schemas.openxmlformats.org/drawingml/2006/main">
            <a:off x="7029450" y="1832984"/>
            <a:ext cx="4552950" cy="425883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28483F-DF87-437B-9C47-3ED50B89D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Plannodd Efan fwlb mewn pot. Gorchuddiodd ef â phridd.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“Ble mae’r blodyn?”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“Dydy e ddim yn barod eto,” meddai’r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Efan ar y pridd tywyll.</a:t>
            </a:r>
          </a:p>
        </p:txBody>
      </p:sp>
    </p:spTree>
    <p:extLst>
      <p:ext uri="{BB962C8B-B14F-4D97-AF65-F5344CB8AC3E}">
        <p14:creationId xmlns:p14="http://schemas.microsoft.com/office/powerpoint/2010/main" val="140069716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004FBF-59A6-4FAF-89EE-F7151130B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B6B27F-73C5-4B1B-A26B-DEF05E003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bore wedyn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3E2E93-FC1B-4389-966C-AC635E67E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13F534-AB04-4933-9D8C-54DEB26AE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Rhedodd Efan at y pot y bore wedyn.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Dim blodyn. Dim deilen. Dim ond pridd.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“Efanllai nad oes dim yn digwydd,”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“Ni allwn weld pob newid ar unwaith,” atebodd yr athrawes. “Gall gwreiddiau ddechrau o dan y pridd.”</a:t>
            </a:r>
          </a:p>
        </p:txBody>
      </p:sp>
    </p:spTree>
    <p:extLst>
      <p:ext uri="{BB962C8B-B14F-4D97-AF65-F5344CB8AC3E}">
        <p14:creationId xmlns:p14="http://schemas.microsoft.com/office/powerpoint/2010/main" val="71136627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17AA5B-3E08-49A4-8A95-972EE5BB6A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D83BEB0-7527-479D-950A-BEC5583B0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syniad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A1948D-EE9C-476F-AECC-55944C8DA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9E0925-1BF8-4D5A-8151-9F927755A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Efan anghofio am y pot.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gloddio’r bwlb i fyny bob dydd i chwilio am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ofalu amdano ac aros.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ddewis fyddai’n rhoi’r cyfle gorau iddo dyfu? Pam?</a:t>
            </a:r>
          </a:p>
        </p:txBody>
      </p:sp>
    </p:spTree>
    <p:extLst>
      <p:ext uri="{BB962C8B-B14F-4D97-AF65-F5344CB8AC3E}">
        <p14:creationId xmlns:p14="http://schemas.microsoft.com/office/powerpoint/2010/main" val="164674462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D040B97-41AA-4851-8C01-3938B8447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B2F27D-2E99-48A7-AEC6-DD99CDFCA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Gofal wrth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914D0E-A42C-49EB-8211-E4AC8414B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d813b79ab24d3e"/>
          <a:stretch xmlns:a="http://schemas.openxmlformats.org/drawingml/2006/main"/>
        </p:blipFill>
        <p:spPr>
          <a:xfrm xmlns:a="http://schemas.openxmlformats.org/drawingml/2006/main">
            <a:off x="7029450" y="1827467"/>
            <a:ext cx="4552950" cy="426986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0B8161-E56B-4A4E-9916-ED7F03903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Helpodd yr athrawes Efan i roi’r pot mewn lle addas. Gwiriasant y pridd cyn rhoi dŵr iddo.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ychwanegu mwy o ddŵr bob munud oedd y ffordd i frysio’r blodyn.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angen y gofal cywir ac amser.</a:t>
            </a:r>
          </a:p>
        </p:txBody>
      </p:sp>
    </p:spTree>
    <p:extLst>
      <p:ext uri="{BB962C8B-B14F-4D97-AF65-F5344CB8AC3E}">
        <p14:creationId xmlns:p14="http://schemas.microsoft.com/office/powerpoint/2010/main" val="214580491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B596B50-6F1E-4D0E-90D9-8C78DCB24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AF6C8E-8235-4A2F-8CBA-1E40467537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Wythnosau’n ddiweddarach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8DA67CC-BDF9-420F-A5D3-C46AE7FB4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b84311caa104745"/>
          <a:stretch xmlns:a="http://schemas.openxmlformats.org/drawingml/2006/main"/>
        </p:blipFill>
        <p:spPr>
          <a:xfrm xmlns:a="http://schemas.openxmlformats.org/drawingml/2006/main">
            <a:off x="7029450" y="1832984"/>
            <a:ext cx="4552950" cy="425883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4E1146-4400-4DC7-BE42-6EA047710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stori, gwelodd Efan flaen gwyrdd bach ar ôl wythnosau o ofal.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y blodyn wedi agor. Ond roedd newid i’w weld.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Darlun o dyfiant dros amser yw hwn. Nid arwydd o’r hyn fydd yn digwydd erbyn yfory.</a:t>
            </a:r>
          </a:p>
        </p:txBody>
      </p:sp>
    </p:spTree>
    <p:extLst>
      <p:ext uri="{BB962C8B-B14F-4D97-AF65-F5344CB8AC3E}">
        <p14:creationId xmlns:p14="http://schemas.microsoft.com/office/powerpoint/2010/main" val="187245129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8352354-D566-4FA8-BBE4-98FA65EBE1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45578B1-DB04-47C0-B552-21599C63C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phan nad yw’n tyfu?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6F0683-5F57-4D83-B61C-DFD9FF085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7ED3691-0924-4338-9E1B-179D784CA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pob bwlb yn tyfu. Gall rhywbeth fod o’i le hyd yn oed pan fyddwn wedi gofalu’n dda.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prawf ein bod wedi methu yw pob canlyniad siomedig.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ofyn am gyngor, dysgu rhywbeth a derbyn help gyda’n siom.</a:t>
            </a:r>
          </a:p>
        </p:txBody>
      </p:sp>
    </p:spTree>
    <p:extLst>
      <p:ext uri="{BB962C8B-B14F-4D97-AF65-F5344CB8AC3E}">
        <p14:creationId xmlns:p14="http://schemas.microsoft.com/office/powerpoint/2010/main" val="73262475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62C82D-284B-4128-901B-AFFADF0EF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3686B4C-3C1D-4714-A2D5-130D7CDBA5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Amser yr Adfent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DFD6E3-03C8-4684-8DA7-2A7C924B5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C7265F-4C67-468F-B94C-5D0D65388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Adfent yn gyfnod cyn y Nadolig. Mae Cristnogion yn aros ac yn paratoi i ddathlu dyfodiad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bwlb yn ddarlun sy’n ein helpu i feddwl am aros.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gobaith Cristnogol yn ymwneud ag ymddiried yn Nuw, hyd yn oed pan nad yw’r ffordd ymlaen yn glir.</a:t>
            </a:r>
          </a:p>
        </p:txBody>
      </p:sp>
    </p:spTree>
    <p:extLst>
      <p:ext uri="{BB962C8B-B14F-4D97-AF65-F5344CB8AC3E}">
        <p14:creationId xmlns:p14="http://schemas.microsoft.com/office/powerpoint/2010/main" val="40591992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BEDF52-1D02-410A-9689-095293E0A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4AB81D-041A-4A47-8618-823820004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Aros sydd â gwaith ynddo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ED9A30-117B-47CE-B987-34906D1E5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50FFAB-20E8-48A3-810B-67B21A5F7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eich bod yn aros am ddigwyddiad ysgol. Ni allwch wneud i’r dyddiad ddod yn gynt.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gallwch ymarfer, gofalu am yr offer neu helpu rhywun i deimlo’n barod.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beth bach allwch chi ei wneud wrth aros? Gwrandewch ar ddau syniad.</a:t>
            </a:r>
          </a:p>
        </p:txBody>
      </p:sp>
    </p:spTree>
    <p:extLst>
      <p:ext uri="{BB962C8B-B14F-4D97-AF65-F5344CB8AC3E}">
        <p14:creationId xmlns:p14="http://schemas.microsoft.com/office/powerpoint/2010/main" val="129208242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D19F003-F719-4DA6-9CA5-6271B50A1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8D0085-4324-44D4-83F2-84CE17896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EDEAB4-AEEF-42D4-8E62-25C9C7047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A1331B-FA15-4622-B494-C07D139BF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fyddwn yn gobeithio am yr hyn nad ydyn ni’n ei weld eto, rydyn ni’n aros amdano’n amyneddgar.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8D4ACD-054A-4FF3-8AD5-069D7C80C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Rhufeiniaid 8:25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3C95F04-9452-4B6D-B199-173717B7D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972567872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0BC383-0123-41A1-8D03-CCD5A4A0A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B7A7B1-1214-4A6D-96BE-89C1A3E12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D573B8-1DF5-4AE8-B0BA-159C61F9E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487B1C-1921-424D-BBA9-14E352D7B0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sôn am obaith yng ngwaith Duw i adnewyddu’r greadigaeth.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gall amynedd gyd-fyw â gweddi, cwestiynau a gofal bob dydd. Nid yw gobaith yn warant y cawn bob peth rydyn ni’n ei ddymuno.</a:t>
            </a:r>
          </a:p>
        </p:txBody>
      </p:sp>
    </p:spTree>
    <p:extLst>
      <p:ext uri="{BB962C8B-B14F-4D97-AF65-F5344CB8AC3E}">
        <p14:creationId xmlns:p14="http://schemas.microsoft.com/office/powerpoint/2010/main" val="917528859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AD69B7-17E3-4D2D-8BE4-0EC1F85BE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4DC64E-361A-4D37-B4E5-853BFE82C1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F98389-729C-4F83-925A-972A0B5FA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5605AF-C70B-4C60-B19C-3DD545E6F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oedd angen i Efan ei wneud wrth aros?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838143205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D67740-84A1-4F25-8EF7-14351F05A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0C6F5D5-257F-4368-B732-AB82AC1BD4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F9652B-DACF-4D89-B65F-202644651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C481F9-B70A-4118-AB3B-41A4CDC95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yw’r gwahaniaeth rhwng aros yn obeithiol a gwneud dim?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078492133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57E91B-9454-4B5A-9D03-E42455FAA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0E7DAB2-BCA9-4BBF-87DF-FA30BAA716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1207F0-994B-4B0D-A192-D4ECD004AC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B94C3C-6D07-42CA-9602-A23AE14CB6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y pot a’r pridd. Nid oes rhaid gweld newid yn yr eiliad hon. Gadewch le i aros heb frysio.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633217200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694CC6-4B37-4E50-9E81-B2DF5E8E4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3C22CE-D1BE-4B0A-9031-2065728C3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7E8B0DE-6543-4E62-B9C7-15088EEB5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B7A112-CAE9-4F3E-8B95-830278E33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gyfrifoldeb bach i ofalu amdano dros yr wythnos.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fod yn rhoi llyfr yn ôl neu ymarfer rhywbeth am ychydig bob dydd.</a:t>
            </a:r>
          </a:p>
        </p:txBody>
      </p:sp>
    </p:spTree>
    <p:extLst>
      <p:ext uri="{BB962C8B-B14F-4D97-AF65-F5344CB8AC3E}">
        <p14:creationId xmlns:p14="http://schemas.microsoft.com/office/powerpoint/2010/main" val="977061055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0A817B-939D-4FC4-A20F-395E5525E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9708F3-BAC8-441D-93E4-653B780E1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4B11BF-C102-4D4A-A9E8-4AED7DC4A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9C7F54-43C7-4456-9FFA-CFBAD313E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6351D8-B0C3-48D5-9EAA-5485AB1CB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gobaith,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ofalu’n amyneddgar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tra byddwn yn aros.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 gyda ni pan fyddwn yn siomedig hefyd.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653096818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1BF51B-09DA-4AE1-BD07-80A8A6FCA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0F191D2-88ED-4533-A9D5-E5CFCDE5E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E292E2-6147-4E3A-B007-00CF0592B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77AB18-C545-475D-8691-F1408852D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D12928-F7D5-4267-B61A-80BE8AD84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822763488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635674-9F56-4C50-A86C-B0084DA78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F36D5A-AB32-44E4-838F-A4FDE18EF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Sachareias yn dod allan yn dawel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29E18F0-CFC0-4A01-897D-4C6F62BD0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D83051-01FF-47C2-BED4-F830667E8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751920-A120-4229-B4EF-839E3BAB6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Luc 1:5–25</a:t>
            </a:r>
          </a:p>
        </p:txBody>
      </p:sp>
    </p:spTree>
    <p:extLst>
      <p:ext uri="{BB962C8B-B14F-4D97-AF65-F5344CB8AC3E}">
        <p14:creationId xmlns:p14="http://schemas.microsoft.com/office/powerpoint/2010/main" val="1507302694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28DF6F-8A55-4CEA-9BBF-B4579A6D55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A21E8C-BEF0-4B62-A2C4-E9DD817BF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bobl yn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34CA37-7759-46B8-B262-EC40E1754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0375D25-B626-478C-9807-6C543E6D6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pobl yn gweddïo y tu allan i’r deml. Roedd yr offeiriad Sachareias y tu mewn.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cymryd mwy o amser nag yr oeddent yn disgwyl.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wedi digwydd? Mae Efengyl Luc yn adrodd y stori.</a:t>
            </a:r>
          </a:p>
        </p:txBody>
      </p:sp>
    </p:spTree>
    <p:extLst>
      <p:ext uri="{BB962C8B-B14F-4D97-AF65-F5344CB8AC3E}">
        <p14:creationId xmlns:p14="http://schemas.microsoft.com/office/powerpoint/2010/main" val="781210935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690DD0-CF5E-4747-AE45-F41477014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26CF8D-DB0C-4448-8491-60EA01736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Sachareias ac Elisabeth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506CD2-EC9E-49C3-8175-6102AC4BF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C6D053-7522-4F4F-9A76-7A85DDC70F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Sachareias a’i wraig Elisabeth yn dilyn Duw. Roeddent wedi heneiddio ac nid oedd ganddynt blentyn.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diwrnod, daeth tro Sachareias i losgi arogldarth yn y deml.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i mewn. Y tu allan, parhaodd y bobl i weddïo.</a:t>
            </a:r>
          </a:p>
        </p:txBody>
      </p:sp>
    </p:spTree>
    <p:extLst>
      <p:ext uri="{BB962C8B-B14F-4D97-AF65-F5344CB8AC3E}">
        <p14:creationId xmlns:p14="http://schemas.microsoft.com/office/powerpoint/2010/main" val="100682466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4A6D88-3F70-464E-A7F7-E1BC1D4A6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642744-72AF-446A-8808-009D1350F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Neges annisgwyl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AD05A3-A84B-4263-92E0-973839B89A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02240b6b6fc4c02"/>
          <a:stretch xmlns:a="http://schemas.openxmlformats.org/drawingml/2006/main"/>
        </p:blipFill>
        <p:spPr>
          <a:xfrm xmlns:a="http://schemas.openxmlformats.org/drawingml/2006/main">
            <a:off x="7029450" y="1832984"/>
            <a:ext cx="4552950" cy="425883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478B7D-F8FE-44C7-A70C-531B5F112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Ymddangosodd angel wrth allor yr arogldarth. Dychrynodd Sachareias.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“Paid ag ofni,” meddai’r angel. “Mae Duw wedi clywed dy weddi. Bydd Elisabeth yn cael mab. Ioan fydd ei enw.”</a:t>
            </a:r>
          </a:p>
        </p:txBody>
      </p:sp>
    </p:spTree>
    <p:extLst>
      <p:ext uri="{BB962C8B-B14F-4D97-AF65-F5344CB8AC3E}">
        <p14:creationId xmlns:p14="http://schemas.microsoft.com/office/powerpoint/2010/main" val="1404626933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93E43D-33FA-4BFD-9866-ADACA9A47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C462547-9446-48B8-A2AD-A081E7675A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na newyddion i un teulu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3DC526-ABD5-4D82-9A94-CF883B3E3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88C45E-0856-4C65-804B-1E176FF0A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yr angel y byddai llawer o bobl yn llawenhau. Byddai Ioan yn helpu pobl i droi at Dduw ac yn eu paratoi ar gyfer yr Arglwydd.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wyddai Sachareias sut y gallai hyn ddigwydd.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“Rydyn ni’n hen,” meddai. “Sut alla i fod yn sicr?”</a:t>
            </a:r>
          </a:p>
        </p:txBody>
      </p:sp>
    </p:spTree>
    <p:extLst>
      <p:ext uri="{BB962C8B-B14F-4D97-AF65-F5344CB8AC3E}">
        <p14:creationId xmlns:p14="http://schemas.microsoft.com/office/powerpoint/2010/main" val="1389402382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6E3367-85F6-4CE9-8968-12BA85DFCA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5F4BFB0-42A9-49B4-8391-4CDEDCE59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Gabriel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E6C031-C115-4BE7-8ACE-DE6B9C0DB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980D72-C6E3-4F86-90C0-08DEA00AD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“Gabriel ydw i,” atebodd yr angel. “Mae Duw wedi fy anfon â’r newyddion da hyn.”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Gabriel na fyddai Sachareias yn gallu siarad nes i’r addewid ddod yn wir, am nad oedd wedi credu’r neges.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Digwyddiad penodol yn y stori hon yw hyn.</a:t>
            </a:r>
          </a:p>
        </p:txBody>
      </p:sp>
    </p:spTree>
    <p:extLst>
      <p:ext uri="{BB962C8B-B14F-4D97-AF65-F5344CB8AC3E}">
        <p14:creationId xmlns:p14="http://schemas.microsoft.com/office/powerpoint/2010/main" val="1623394754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CA8061-4390-446E-987D-D8F3C9513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6B8341-607D-4B72-8716-DB9F3742F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Tu allan i’r deml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5B81C8-0F15-462D-A8F4-04825DD22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14b2640673453a"/>
          <a:stretch xmlns:a="http://schemas.openxmlformats.org/drawingml/2006/main"/>
        </p:blipFill>
        <p:spPr>
          <a:xfrm xmlns:a="http://schemas.openxmlformats.org/drawingml/2006/main">
            <a:off x="7029450" y="1827467"/>
            <a:ext cx="4552950" cy="426986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C84520-6721-4C0E-89A4-57C9E12E2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O’r diwedd, daeth Sachareias allan. Ceisiodd gyfathrebu â’r bobl, ond ni allai siarad. Defnyddiodd ystumiau.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Deallodd y bobl ei fod wedi gweld gweledigaeth.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gorffen ei waith yn y deml, aeth adref.</a:t>
            </a:r>
          </a:p>
        </p:txBody>
      </p:sp>
    </p:spTree>
    <p:extLst>
      <p:ext uri="{BB962C8B-B14F-4D97-AF65-F5344CB8AC3E}">
        <p14:creationId xmlns:p14="http://schemas.microsoft.com/office/powerpoint/2010/main" val="1790965424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5D83CE-83FA-478D-A85A-D64A8305DC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BD92EB-AEDF-4722-B66B-51F07F22A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Addewid wrth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7965ED-5EFF-42F2-B5BC-11A66DE82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1de8bb65d5145f7"/>
          <a:stretch xmlns:a="http://schemas.openxmlformats.org/drawingml/2006/main"/>
        </p:blipFill>
        <p:spPr>
          <a:xfrm xmlns:a="http://schemas.openxmlformats.org/drawingml/2006/main">
            <a:off x="7029450" y="1832984"/>
            <a:ext cx="4552950" cy="425883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C9C6501-8B6E-40BD-9BFB-892F24836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Luc yn dweud bod Elisabeth wedyn yn disgwyl babi. Roedd yn ddiolchgar am ofal 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amser i aros eto. Nid oedd Ioan wedi dechrau ei 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roedd y stori am baratoi pobl ar gyfer Iesu wedi dechrau.</a:t>
            </a:r>
          </a:p>
        </p:txBody>
      </p:sp>
    </p:spTree>
    <p:extLst>
      <p:ext uri="{BB962C8B-B14F-4D97-AF65-F5344CB8AC3E}">
        <p14:creationId xmlns:p14="http://schemas.microsoft.com/office/powerpoint/2010/main" val="1789196736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2F51E3-7368-43C5-A3D6-5BB85DBE2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2C69D3-3571-42E7-B944-377C795F4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Pob llais yn werthfawr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75C7C9-16AE-4C0C-BC3F-D46E82A04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4C178C-DC42-4916-AFFF-18A31302C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pobl yn cyfathrebu drwy siarad, arwyddo, lluniau a dyfeisiau. Nid yw anhawster siarad neu anabledd yn arwydd bod rhywun wedi gwneud drwg.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hefyd ofyn cwestiynau am ffydd.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addewid i bawb o’r un ateb i weddi yw stori Sachareias ac Elisabeth.</a:t>
            </a:r>
          </a:p>
        </p:txBody>
      </p:sp>
    </p:spTree>
    <p:extLst>
      <p:ext uri="{BB962C8B-B14F-4D97-AF65-F5344CB8AC3E}">
        <p14:creationId xmlns:p14="http://schemas.microsoft.com/office/powerpoint/2010/main" val="70561518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15DC979-7139-4E70-91E7-03F36EA81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EF843A-6E8D-4DDC-961B-BF7E88A80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193A9F-C2A0-44FF-A17E-995651719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B66F83-7F39-4232-90A6-FDE1F9AA6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Paid ag ofni, Sachareias. Mae dy weddi wedi cael ei chlywed. Bydd Elisabeth yn cael mab, a byddi di’n ei alw’n Ioan.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 ef yn paratoi pobl ar gyfer yr Arglwydd.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004C04-2EBD-42DF-A595-BB791FB27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Luc 1:13, 17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F7B34DA-7195-47C0-ACDE-ECCDB453A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634434370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2F7A7D-61F3-4E6D-82CC-7E56A4EE5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7470F3-6EAD-4546-A4B8-038771164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0DAFD6-AA4D-4345-927E-5D706FC96E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883996-4FF1-485F-8B75-FF849FDFD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stori Luc, Ioan fydd y person sy’n paratoi’r ffordd ar gyfer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yr Adfent, mae Cristnogion yn gwrando ar yr addewid hwn. Mae’r gobaith yn fwy nag ateb cyflym i gwestiwn un person.</a:t>
            </a:r>
          </a:p>
        </p:txBody>
      </p:sp>
    </p:spTree>
    <p:extLst>
      <p:ext uri="{BB962C8B-B14F-4D97-AF65-F5344CB8AC3E}">
        <p14:creationId xmlns:p14="http://schemas.microsoft.com/office/powerpoint/2010/main" val="978675425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FFF174-5CA7-4C2C-BB77-38D2860D8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2B9DEC-0151-4199-85DC-83EEF9A6F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A9FFD8-794E-4E77-8045-0BF953794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BE3045-4CD6-49F3-B6B8-D1596DA83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newyddion annisgwyl glywodd Sachareias?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273236513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20E16B-1258-4000-8BC8-079328D2B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E92933-F214-4727-833F-BF2AB4B3F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68F2595-CE5D-4E14-8637-F8FDA1582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5A27BC-5475-4688-8DEC-B5C84204D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all rhywun ddal gobaith a chwestiynau ar yr un pryd?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547004578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41113E3-B3B4-4B7C-A291-D1FB860BC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994BD2-4B74-47EF-B689-303014F1C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7F864F-D30A-4733-9B93-E9D890AD7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DCFB9B-26F2-4978-BF6D-905CCBDA7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Cawn ychydig eiliadau heb eiriau. Gallwch orffwys, meddwl am obaith bach neu ddim byd penodol. Nid oes angen ei rannu.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925821112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2C7F10F-8681-4F17-8A72-BA28D379C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1C8732-097D-4922-AA42-332E50A9D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4E58FB-B287-4D19-87C0-AD4A31058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20313E9-3798-4266-A041-7D890FAE79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na fyddwch yn deall rhywbeth, gallwch ofyn cwestiwn i oedolyn rydych yn ymddiried ynddo.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gwrando ar rywun sy’n cyfathrebu’n wahanol yn ffordd o ddangos parch.</a:t>
            </a:r>
          </a:p>
        </p:txBody>
      </p:sp>
    </p:spTree>
    <p:extLst>
      <p:ext uri="{BB962C8B-B14F-4D97-AF65-F5344CB8AC3E}">
        <p14:creationId xmlns:p14="http://schemas.microsoft.com/office/powerpoint/2010/main" val="1256599226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3B50C0-1E5A-4644-A8C3-31AB0E814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142B765-169F-4D93-8399-4323655BA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353FFF-AEB3-48CA-A410-3E262D7A9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6957CF-C8B6-4961-89B1-D1FE285DB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12AC82-7AC9-47F8-8145-ECA8FF941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 gyda ni yn ein cwestiynau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ac yn yr amseroedd o aros.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wrando ar bob person.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66935784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00E767A-F842-424C-8FC4-47170E7F2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D16DE4-F35D-4522-8550-C2D4C2D18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825480-01F5-4E04-86F6-034FCF816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661297-1A49-4284-918D-76E507ACC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F28CBE-66CF-43DC-87BF-72920B1AA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331385761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C857B9F-6EC3-4F02-A4AC-3CFCDF98A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7F3B285-4AFE-4BAF-9544-BB4731131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Dechrau bach gyda gobaith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9B93B4-E9BA-471A-AD0E-C0F11D10B8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ACA3B3-1EF0-418F-8A1B-5CBA955F5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96F30B-7627-47AA-8DEE-6D73A12D1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baratoi lle</a:t>
            </a:r>
          </a:p>
        </p:txBody>
      </p:sp>
    </p:spTree>
    <p:extLst>
      <p:ext uri="{BB962C8B-B14F-4D97-AF65-F5344CB8AC3E}">
        <p14:creationId xmlns:p14="http://schemas.microsoft.com/office/powerpoint/2010/main" val="670712443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0CA8EC9-A140-4645-A52A-946A3FCE9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BB5284-8915-4938-9381-6A46D1631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“Byddai’n braf pe bai…”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086213-19F8-4BF0-A760-3833E27B7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47ab08724e49e4"/>
          <a:stretch xmlns:a="http://schemas.openxmlformats.org/drawingml/2006/main"/>
        </p:blipFill>
        <p:spPr>
          <a:xfrm xmlns:a="http://schemas.openxmlformats.org/drawingml/2006/main">
            <a:off x="7361122" y="1685925"/>
            <a:ext cx="3889606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56BA8C-2269-48D4-A49E-5E73B62CE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cornel ddarllen y dosbarth yn flêr. Roedd llyfrau ar bentwr a chadair wedi torri.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“Byddai’n braf cael lle tawel yma,” meddai Huw.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Cytunodd pawb. Y diwrnod wedyn, roedd y gornel yn edrych yn union yr un fath.</a:t>
            </a:r>
          </a:p>
        </p:txBody>
      </p:sp>
    </p:spTree>
    <p:extLst>
      <p:ext uri="{BB962C8B-B14F-4D97-AF65-F5344CB8AC3E}">
        <p14:creationId xmlns:p14="http://schemas.microsoft.com/office/powerpoint/2010/main" val="190146686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DB227C-F275-496F-9C62-372ADAEB56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0FF5C1-53DD-4356-9F66-A6EF1E766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Dymuniad a chynllun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5DA9EDE-825F-471B-ACD3-280F0B87B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1B54A4-CEEE-4863-8EE1-4754BB8C23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os ydyn ni’n gwneud castell darllen enfawr?” awgrymodd un plentyn.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“Does dim lle,” meddai un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y syniadau’n fwy. Aeth y plant yn rhwystredig.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yr athrawes, “Beth fyddai’n helpu rhywun ddarllen yma yfory?”</a:t>
            </a:r>
          </a:p>
        </p:txBody>
      </p:sp>
    </p:spTree>
    <p:extLst>
      <p:ext uri="{BB962C8B-B14F-4D97-AF65-F5344CB8AC3E}">
        <p14:creationId xmlns:p14="http://schemas.microsoft.com/office/powerpoint/2010/main" val="1278658240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94E9F2-EC4D-4D80-8EC0-DFEF03794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2E99B7-F17E-4ADC-87E0-79BCD30E2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peth y gallwn ei newid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FC62E2-2482-4666-A123-29684ABA8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B2E64E-7A51-4932-9C87-046F03464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Huw ar y llyfrau.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 allen ni ddewis rhai a’u rhoi’n daclus ar silff isel,”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“Nid oes angen castell i ddechrau,” atebodd Carys. “Mae angen lle diogel i eistedd a llyfr y gallwn ei gyrraedd.”</a:t>
            </a:r>
          </a:p>
        </p:txBody>
      </p:sp>
    </p:spTree>
    <p:extLst>
      <p:ext uri="{BB962C8B-B14F-4D97-AF65-F5344CB8AC3E}">
        <p14:creationId xmlns:p14="http://schemas.microsoft.com/office/powerpoint/2010/main" val="297178029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8973E4-BC2E-4A11-9762-BA92B041E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3693BE-CD33-4A5B-AB4C-565D3C1F36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 oedolyn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4A7211-9ACE-4273-A67D-018941C08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4a65aca29114572"/>
          <a:stretch xmlns:a="http://schemas.openxmlformats.org/drawingml/2006/main"/>
        </p:blipFill>
        <p:spPr>
          <a:xfrm xmlns:a="http://schemas.openxmlformats.org/drawingml/2006/main">
            <a:off x="7366147" y="1685925"/>
            <a:ext cx="3879556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848480F-386A-4182-8450-0F26BC48CF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“Peidiwch â symud y gadair sydd wedi torri,” meddai’r athrawes. “Fe drefna i hynny.”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Trefnodd y plant lyfrau ar fwrdd isel. Symudodd oedolyn y dodrefn anniogel.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 bawb ran addas i’w gallu.</a:t>
            </a:r>
          </a:p>
        </p:txBody>
      </p:sp>
    </p:spTree>
    <p:extLst>
      <p:ext uri="{BB962C8B-B14F-4D97-AF65-F5344CB8AC3E}">
        <p14:creationId xmlns:p14="http://schemas.microsoft.com/office/powerpoint/2010/main" val="987088846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4A246CD-E09D-49F9-80A2-DF7047A03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52371C-BA6D-4200-9990-E8002D1A9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Dim popeth ar unwaith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269A68-4DFC-49E2-9D53-6FACEDDE1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af43ecc3634914"/>
          <a:stretch xmlns:a="http://schemas.openxmlformats.org/drawingml/2006/main"/>
        </p:blipFill>
        <p:spPr>
          <a:xfrm xmlns:a="http://schemas.openxmlformats.org/drawingml/2006/main">
            <a:off x="7361122" y="1685925"/>
            <a:ext cx="3889606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A3D987-C050-43D0-BF39-D4919D1E5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ddiwedd y dydd, roedd dwy gadair ddiogel a rhai llyfrau o fewn cyrraedd.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gwaith i’w wneud o hyd. Nid oedd pob dymuniad wedi dod yn wir.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gallai plentyn ddefnyddio’r gornel nawr. Roedd y dechrau bach yn gwneud gwahaniaeth.</a:t>
            </a:r>
          </a:p>
        </p:txBody>
      </p:sp>
    </p:spTree>
    <p:extLst>
      <p:ext uri="{BB962C8B-B14F-4D97-AF65-F5344CB8AC3E}">
        <p14:creationId xmlns:p14="http://schemas.microsoft.com/office/powerpoint/2010/main" val="1349479669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AA5B3C-F91D-4866-BA51-A1E622FC1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3048B9-F68E-4519-B736-75E9A12C1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yw’n helpu?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D05E7B-04C7-4974-BDAD-0DF691EB7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A39993-E631-440F-B13A-CBCB896C7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Eisteddodd plentyn yn y gornel. “Mae’n anodd gweld y lluniau yn y golau hwn,”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Gwrandawodd y dosbarth. Gofynasant i’r athrawes am le gwell i’r gadair.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gorffen tasg yn unig oedd y nod. Roedd angen gweld a oedd y newid yn helpu rhywun.</a:t>
            </a:r>
          </a:p>
        </p:txBody>
      </p:sp>
    </p:spTree>
    <p:extLst>
      <p:ext uri="{BB962C8B-B14F-4D97-AF65-F5344CB8AC3E}">
        <p14:creationId xmlns:p14="http://schemas.microsoft.com/office/powerpoint/2010/main" val="132644570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A5F308-64B3-482E-9C53-517C9BC107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A8E2B4-B5FA-41BB-A836-C7D5ACA32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Paratoi ein dathliad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90EDB47-8673-4274-A26F-F810B5FBC2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1D0204-9BA6-4FD1-9BC9-3E6F3394B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fod plant iau yn dod i ddathliad ysgol. Maent yn ansicr ble i fynd.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ddechrau bach fyddai’n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Rhywun wrth y drws?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Llun clir o’r lle i eistedd?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syniad gyda phartner. Sut byddwn yn gwybod ei fod yn helpu?</a:t>
            </a:r>
          </a:p>
        </p:txBody>
      </p:sp>
    </p:spTree>
    <p:extLst>
      <p:ext uri="{BB962C8B-B14F-4D97-AF65-F5344CB8AC3E}">
        <p14:creationId xmlns:p14="http://schemas.microsoft.com/office/powerpoint/2010/main" val="788140530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759940-9F90-4527-9BE1-E6B00792D4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EFD0C6-A0FC-4C8F-BE03-A9CF5D9C8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Gobaith a chymorth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D20E20E-ED52-48F1-AF46-5208B45B9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3F0FD7A-6E02-4C88-94EC-0E8801D89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wneud rhai pethau. Mae pethau eraill angen oedolion, amser neu adnoddau.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plentyn yn gyfrifol am ddatrys pob problem. Mae dweud “Mae angen help arnom” yn gam gwerthfawr.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yr Adfent, gall paratoi gynnwys gwneud lle i bobl a gofalu am ein gilydd.</a:t>
            </a:r>
          </a:p>
        </p:txBody>
      </p:sp>
    </p:spTree>
    <p:extLst>
      <p:ext uri="{BB962C8B-B14F-4D97-AF65-F5344CB8AC3E}">
        <p14:creationId xmlns:p14="http://schemas.microsoft.com/office/powerpoint/2010/main" val="461003364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5D36F1B-DE88-4B07-89B0-43B91C7F2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D01C13-E521-412F-A19B-64494A7E0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428C1A8-6049-40BD-B643-BC19290D9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7F23D4-A561-4F82-9754-224BF96AA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Paratowch ffordd yr Arglwydd. Gwnewch lwybr syth yn yr anialwch ar gyfer ein Duw.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D91626C-BAB2-4E50-9146-17526D5DC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Eseia 40:3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4972011-1088-4E20-ACB2-913F834D7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228908536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D4BC18-1C0E-4342-BDD8-6BD4A227A3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01439C-1BE7-4175-A786-6D9285D23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DF8215-D6CB-4785-9049-1DE3E4876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236DB9-F253-4DF8-B107-5986EC33B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Eseia’n defnyddio darlun o baratoi ffordd i Dduw ddod at ei bobl. Mae Cristnogion yn clywed y geiriau hyn yn yr Adfent.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Gallant ofyn sut i baratoi eu bywydau i groesawu Iesu a dangos ei gariad.</a:t>
            </a:r>
          </a:p>
        </p:txBody>
      </p:sp>
    </p:spTree>
    <p:extLst>
      <p:ext uri="{BB962C8B-B14F-4D97-AF65-F5344CB8AC3E}">
        <p14:creationId xmlns:p14="http://schemas.microsoft.com/office/powerpoint/2010/main" val="1774369910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E35765E-E97C-443A-9D82-084218D25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367EC8-B25F-4166-9E33-EC2D895979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34993F-2CCC-4E35-85F5-B6C63A99F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76820D-CF72-48FC-9D29-93C70E892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wnaeth y plant yn gyntaf i helpu’r gornel ddarllen?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07402411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91EC93-D3CE-471B-BA6C-88241A5DC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08616A-BDDB-496A-B3E5-175244132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1563BB-512F-4F91-9621-F12175747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3A890C-927E-4CC5-B87B-91A793EA3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ran allwn ni ei newid ein hunain, a pha ran sydd angen cymorth?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496560415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0CD7A0-C74E-4ED2-9CF6-72C225C32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6191B3-B5B2-48E8-8A11-D57BADA1D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FDBB67-C480-4882-BE16-BE00702BE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90448C-A391-4746-93D6-B94A48329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le lle mae rhywun yn teimlo’n fwy cartrefol oherwydd dechrau bach. Gadewch i’r darlun hwnnw aros gyda chi.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094411085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60B892-7149-4944-993C-FB4D9FD0F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E02FA97-D2D0-409C-88B8-5C5DCD4531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919800-57B3-4852-B599-2A58969AF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D1AF3A-1566-404C-9260-47A2E3461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y dathliad nesaf, cynigiwch un weithred fach o groeso.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Cytunwch arni gydag oedolyn. Wedyn gofynnwch, “A wnaeth hyn helpu?”</a:t>
            </a:r>
          </a:p>
        </p:txBody>
      </p:sp>
    </p:spTree>
    <p:extLst>
      <p:ext uri="{BB962C8B-B14F-4D97-AF65-F5344CB8AC3E}">
        <p14:creationId xmlns:p14="http://schemas.microsoft.com/office/powerpoint/2010/main" val="1802504558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07B69A-2700-4246-B90A-72BF17967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74F219-F61B-4F1B-AACA-80469F11D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F82AA0-B1E1-41F0-8E01-00B398A90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8E3157-C8EC-4A9B-AC09-ECEF579B6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D8E837-BADF-4D43-A7F8-039DE8141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gobaith,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tro ein dymuniadau’n ddechreuadau caredig.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ofyn am gymorth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pharatoi lle i eraill.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711013631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F0678A4-8024-4DF6-9310-621B0484D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07373C-06B3-4AAF-8F3F-71B9C9FEF6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D42916-44CF-4ECE-9E6F-79D06A4CE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376670-7FBD-4D37-8760-82CB5137B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96DB60-55E1-476E-877E-CAB6B908E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80831189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2026-09-11T18:16:57.6170000Z</dcterms:created>
  <dcterms:modified xsi:type="dcterms:W3CDTF">2026-09-11T18:16:57.6170000Z</dcterms:modified>
</coreProperties>
</file>