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ab82ef8461a4dd3" /><Relationship Type="http://schemas.openxmlformats.org/officeDocument/2006/relationships/extended-properties" Target="/docProps/app.xml" Id="Re5bdf68832404bba" /><Relationship Type="http://schemas.openxmlformats.org/officeDocument/2006/relationships/officeDocument" Target="/ppt/presentation.xml" Id="R491c10167cf74d96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28a0d08418ec4cfb"/>
  </p:sldMasterIdLst>
  <p:notesMasterIdLst>
    <p:notesMasterId xmlns:r="http://schemas.openxmlformats.org/officeDocument/2006/relationships" r:id="R4974b88f9e3f4646"/>
  </p:notesMasterIdLst>
  <p:sldIdLst>
    <p:sldId xmlns:r="http://schemas.openxmlformats.org/officeDocument/2006/relationships" id="256" r:id="R8591988a8e5744f8"/>
    <p:sldId xmlns:r="http://schemas.openxmlformats.org/officeDocument/2006/relationships" id="257" r:id="Rbae7a0eb89b24003"/>
    <p:sldId xmlns:r="http://schemas.openxmlformats.org/officeDocument/2006/relationships" id="258" r:id="R9875d41e36cd49a6"/>
    <p:sldId xmlns:r="http://schemas.openxmlformats.org/officeDocument/2006/relationships" id="259" r:id="R4d66648b52ae4373"/>
    <p:sldId xmlns:r="http://schemas.openxmlformats.org/officeDocument/2006/relationships" id="260" r:id="R0f907a960be84a8f"/>
    <p:sldId xmlns:r="http://schemas.openxmlformats.org/officeDocument/2006/relationships" id="261" r:id="R32ab5551dda84f29"/>
    <p:sldId xmlns:r="http://schemas.openxmlformats.org/officeDocument/2006/relationships" id="262" r:id="R0c34105da47f4573"/>
    <p:sldId xmlns:r="http://schemas.openxmlformats.org/officeDocument/2006/relationships" id="263" r:id="Rc414069d6db346f5"/>
    <p:sldId xmlns:r="http://schemas.openxmlformats.org/officeDocument/2006/relationships" id="264" r:id="R150659f50ae346e0"/>
    <p:sldId xmlns:r="http://schemas.openxmlformats.org/officeDocument/2006/relationships" id="265" r:id="Rf7a428679e504bce"/>
    <p:sldId xmlns:r="http://schemas.openxmlformats.org/officeDocument/2006/relationships" id="266" r:id="R30cd5e89196041b0"/>
    <p:sldId xmlns:r="http://schemas.openxmlformats.org/officeDocument/2006/relationships" id="267" r:id="R5ca29b6d583344db"/>
    <p:sldId xmlns:r="http://schemas.openxmlformats.org/officeDocument/2006/relationships" id="268" r:id="Rf6798a66e8c147ea"/>
    <p:sldId xmlns:r="http://schemas.openxmlformats.org/officeDocument/2006/relationships" id="269" r:id="R79801f9d4e2e41d3"/>
    <p:sldId xmlns:r="http://schemas.openxmlformats.org/officeDocument/2006/relationships" id="270" r:id="Rcfc0657a10da4f17"/>
    <p:sldId xmlns:r="http://schemas.openxmlformats.org/officeDocument/2006/relationships" id="271" r:id="R391a436b228e401b"/>
    <p:sldId xmlns:r="http://schemas.openxmlformats.org/officeDocument/2006/relationships" id="272" r:id="R3d63b510acc8451e"/>
    <p:sldId xmlns:r="http://schemas.openxmlformats.org/officeDocument/2006/relationships" id="273" r:id="R657bc8abdbea465e"/>
    <p:sldId xmlns:r="http://schemas.openxmlformats.org/officeDocument/2006/relationships" id="274" r:id="Rc9b9f9ec595b4a31"/>
    <p:sldId xmlns:r="http://schemas.openxmlformats.org/officeDocument/2006/relationships" id="275" r:id="R391598546bb94b9d"/>
    <p:sldId xmlns:r="http://schemas.openxmlformats.org/officeDocument/2006/relationships" id="276" r:id="Rf0bb40e98dc74302"/>
    <p:sldId xmlns:r="http://schemas.openxmlformats.org/officeDocument/2006/relationships" id="277" r:id="R634c13c72b6249b1"/>
    <p:sldId xmlns:r="http://schemas.openxmlformats.org/officeDocument/2006/relationships" id="278" r:id="Re69bd693a718425c"/>
    <p:sldId xmlns:r="http://schemas.openxmlformats.org/officeDocument/2006/relationships" id="279" r:id="Rebd7ee31c5904694"/>
    <p:sldId xmlns:r="http://schemas.openxmlformats.org/officeDocument/2006/relationships" id="280" r:id="R4ea27cf33ad14be4"/>
    <p:sldId xmlns:r="http://schemas.openxmlformats.org/officeDocument/2006/relationships" id="281" r:id="Rf97282fb86204cc6"/>
    <p:sldId xmlns:r="http://schemas.openxmlformats.org/officeDocument/2006/relationships" id="282" r:id="R5c01bae46c9545ac"/>
    <p:sldId xmlns:r="http://schemas.openxmlformats.org/officeDocument/2006/relationships" id="283" r:id="R2913757aa6f141c8"/>
    <p:sldId xmlns:r="http://schemas.openxmlformats.org/officeDocument/2006/relationships" id="284" r:id="Rc330260d62d34817"/>
    <p:sldId xmlns:r="http://schemas.openxmlformats.org/officeDocument/2006/relationships" id="285" r:id="Rb3eaccb039074bd9"/>
    <p:sldId xmlns:r="http://schemas.openxmlformats.org/officeDocument/2006/relationships" id="286" r:id="Ra53e5e7ff7f44d87"/>
    <p:sldId xmlns:r="http://schemas.openxmlformats.org/officeDocument/2006/relationships" id="287" r:id="Rb394597b5ea34097"/>
    <p:sldId xmlns:r="http://schemas.openxmlformats.org/officeDocument/2006/relationships" id="288" r:id="Rfeef183868bc41f6"/>
    <p:sldId xmlns:r="http://schemas.openxmlformats.org/officeDocument/2006/relationships" id="289" r:id="R759ef77f7b8243a9"/>
    <p:sldId xmlns:r="http://schemas.openxmlformats.org/officeDocument/2006/relationships" id="290" r:id="R6795171ecb9140e4"/>
    <p:sldId xmlns:r="http://schemas.openxmlformats.org/officeDocument/2006/relationships" id="291" r:id="Rc5a6f26502d04aac"/>
    <p:sldId xmlns:r="http://schemas.openxmlformats.org/officeDocument/2006/relationships" id="292" r:id="R44e005e468af4bf8"/>
    <p:sldId xmlns:r="http://schemas.openxmlformats.org/officeDocument/2006/relationships" id="293" r:id="R7853adf98318428d"/>
    <p:sldId xmlns:r="http://schemas.openxmlformats.org/officeDocument/2006/relationships" id="294" r:id="Rbfbb57db253747c0"/>
    <p:sldId xmlns:r="http://schemas.openxmlformats.org/officeDocument/2006/relationships" id="295" r:id="R3c9347ec2c434907"/>
    <p:sldId xmlns:r="http://schemas.openxmlformats.org/officeDocument/2006/relationships" id="296" r:id="R136971bddab34e47"/>
    <p:sldId xmlns:r="http://schemas.openxmlformats.org/officeDocument/2006/relationships" id="297" r:id="R73d5b738de754afe"/>
    <p:sldId xmlns:r="http://schemas.openxmlformats.org/officeDocument/2006/relationships" id="298" r:id="R8f2c7b7088184c9b"/>
    <p:sldId xmlns:r="http://schemas.openxmlformats.org/officeDocument/2006/relationships" id="299" r:id="R63821c04df354315"/>
    <p:sldId xmlns:r="http://schemas.openxmlformats.org/officeDocument/2006/relationships" id="300" r:id="Reaebcdb045784b26"/>
    <p:sldId xmlns:r="http://schemas.openxmlformats.org/officeDocument/2006/relationships" id="301" r:id="Rb909c77d166848ae"/>
    <p:sldId xmlns:r="http://schemas.openxmlformats.org/officeDocument/2006/relationships" id="302" r:id="R5f3d8cb5d22a442a"/>
    <p:sldId xmlns:r="http://schemas.openxmlformats.org/officeDocument/2006/relationships" id="303" r:id="Rfff9c271277e4bd1"/>
    <p:sldId xmlns:r="http://schemas.openxmlformats.org/officeDocument/2006/relationships" id="304" r:id="R8f5d569c31094db6"/>
    <p:sldId xmlns:r="http://schemas.openxmlformats.org/officeDocument/2006/relationships" id="305" r:id="Rbcc0db8b52aa45c6"/>
    <p:sldId xmlns:r="http://schemas.openxmlformats.org/officeDocument/2006/relationships" id="306" r:id="Rfab9af46fb404e43"/>
    <p:sldId xmlns:r="http://schemas.openxmlformats.org/officeDocument/2006/relationships" id="307" r:id="Rf608c97d01ab41e1"/>
    <p:sldId xmlns:r="http://schemas.openxmlformats.org/officeDocument/2006/relationships" id="308" r:id="R51517e6b3457417e"/>
    <p:sldId xmlns:r="http://schemas.openxmlformats.org/officeDocument/2006/relationships" id="309" r:id="R831766feb92a45f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dc470e0bcf4a432b" /><Relationship Type="http://schemas.openxmlformats.org/officeDocument/2006/relationships/slideMaster" Target="/ppt/slideMasters/slideMaster1.xml" Id="R28a0d08418ec4cfb" /><Relationship Type="http://schemas.openxmlformats.org/officeDocument/2006/relationships/notesMaster" Target="/ppt/notesMasters/notesMaster1.xml" Id="R4974b88f9e3f4646" /><Relationship Type="http://schemas.openxmlformats.org/officeDocument/2006/relationships/presProps" Target="/ppt/presProps.xml" Id="Rd2088b28b22844d2" /><Relationship Type="http://schemas.openxmlformats.org/officeDocument/2006/relationships/tableStyles" Target="/ppt/tableStyles.xml" Id="R3a0e53bc6fa74f3a" /><Relationship Type="http://schemas.openxmlformats.org/officeDocument/2006/relationships/slide" Target="/ppt/slides/slide1.xml" Id="R8591988a8e5744f8" /><Relationship Type="http://schemas.openxmlformats.org/officeDocument/2006/relationships/slide" Target="/ppt/slides/slide2.xml" Id="Rbae7a0eb89b24003" /><Relationship Type="http://schemas.openxmlformats.org/officeDocument/2006/relationships/slide" Target="/ppt/slides/slide3.xml" Id="R9875d41e36cd49a6" /><Relationship Type="http://schemas.openxmlformats.org/officeDocument/2006/relationships/slide" Target="/ppt/slides/slide4.xml" Id="R4d66648b52ae4373" /><Relationship Type="http://schemas.openxmlformats.org/officeDocument/2006/relationships/slide" Target="/ppt/slides/slide5.xml" Id="R0f907a960be84a8f" /><Relationship Type="http://schemas.openxmlformats.org/officeDocument/2006/relationships/slide" Target="/ppt/slides/slide6.xml" Id="R32ab5551dda84f29" /><Relationship Type="http://schemas.openxmlformats.org/officeDocument/2006/relationships/slide" Target="/ppt/slides/slide7.xml" Id="R0c34105da47f4573" /><Relationship Type="http://schemas.openxmlformats.org/officeDocument/2006/relationships/slide" Target="/ppt/slides/slide8.xml" Id="Rc414069d6db346f5" /><Relationship Type="http://schemas.openxmlformats.org/officeDocument/2006/relationships/slide" Target="/ppt/slides/slide9.xml" Id="R150659f50ae346e0" /><Relationship Type="http://schemas.openxmlformats.org/officeDocument/2006/relationships/slide" Target="/ppt/slides/slide10.xml" Id="Rf7a428679e504bce" /><Relationship Type="http://schemas.openxmlformats.org/officeDocument/2006/relationships/slide" Target="/ppt/slides/slide11.xml" Id="R30cd5e89196041b0" /><Relationship Type="http://schemas.openxmlformats.org/officeDocument/2006/relationships/slide" Target="/ppt/slides/slide12.xml" Id="R5ca29b6d583344db" /><Relationship Type="http://schemas.openxmlformats.org/officeDocument/2006/relationships/slide" Target="/ppt/slides/slide13.xml" Id="Rf6798a66e8c147ea" /><Relationship Type="http://schemas.openxmlformats.org/officeDocument/2006/relationships/slide" Target="/ppt/slides/slide14.xml" Id="R79801f9d4e2e41d3" /><Relationship Type="http://schemas.openxmlformats.org/officeDocument/2006/relationships/slide" Target="/ppt/slides/slide15.xml" Id="Rcfc0657a10da4f17" /><Relationship Type="http://schemas.openxmlformats.org/officeDocument/2006/relationships/slide" Target="/ppt/slides/slide16.xml" Id="R391a436b228e401b" /><Relationship Type="http://schemas.openxmlformats.org/officeDocument/2006/relationships/slide" Target="/ppt/slides/slide17.xml" Id="R3d63b510acc8451e" /><Relationship Type="http://schemas.openxmlformats.org/officeDocument/2006/relationships/slide" Target="/ppt/slides/slide18.xml" Id="R657bc8abdbea465e" /><Relationship Type="http://schemas.openxmlformats.org/officeDocument/2006/relationships/slide" Target="/ppt/slides/slide19.xml" Id="Rc9b9f9ec595b4a31" /><Relationship Type="http://schemas.openxmlformats.org/officeDocument/2006/relationships/slide" Target="/ppt/slides/slide20.xml" Id="R391598546bb94b9d" /><Relationship Type="http://schemas.openxmlformats.org/officeDocument/2006/relationships/slide" Target="/ppt/slides/slide21.xml" Id="Rf0bb40e98dc74302" /><Relationship Type="http://schemas.openxmlformats.org/officeDocument/2006/relationships/slide" Target="/ppt/slides/slide22.xml" Id="R634c13c72b6249b1" /><Relationship Type="http://schemas.openxmlformats.org/officeDocument/2006/relationships/slide" Target="/ppt/slides/slide23.xml" Id="Re69bd693a718425c" /><Relationship Type="http://schemas.openxmlformats.org/officeDocument/2006/relationships/slide" Target="/ppt/slides/slide24.xml" Id="Rebd7ee31c5904694" /><Relationship Type="http://schemas.openxmlformats.org/officeDocument/2006/relationships/slide" Target="/ppt/slides/slide25.xml" Id="R4ea27cf33ad14be4" /><Relationship Type="http://schemas.openxmlformats.org/officeDocument/2006/relationships/slide" Target="/ppt/slides/slide26.xml" Id="Rf97282fb86204cc6" /><Relationship Type="http://schemas.openxmlformats.org/officeDocument/2006/relationships/slide" Target="/ppt/slides/slide27.xml" Id="R5c01bae46c9545ac" /><Relationship Type="http://schemas.openxmlformats.org/officeDocument/2006/relationships/slide" Target="/ppt/slides/slide28.xml" Id="R2913757aa6f141c8" /><Relationship Type="http://schemas.openxmlformats.org/officeDocument/2006/relationships/slide" Target="/ppt/slides/slide29.xml" Id="Rc330260d62d34817" /><Relationship Type="http://schemas.openxmlformats.org/officeDocument/2006/relationships/slide" Target="/ppt/slides/slide30.xml" Id="Rb3eaccb039074bd9" /><Relationship Type="http://schemas.openxmlformats.org/officeDocument/2006/relationships/slide" Target="/ppt/slides/slide31.xml" Id="Ra53e5e7ff7f44d87" /><Relationship Type="http://schemas.openxmlformats.org/officeDocument/2006/relationships/slide" Target="/ppt/slides/slide32.xml" Id="Rb394597b5ea34097" /><Relationship Type="http://schemas.openxmlformats.org/officeDocument/2006/relationships/slide" Target="/ppt/slides/slide33.xml" Id="Rfeef183868bc41f6" /><Relationship Type="http://schemas.openxmlformats.org/officeDocument/2006/relationships/slide" Target="/ppt/slides/slide34.xml" Id="R759ef77f7b8243a9" /><Relationship Type="http://schemas.openxmlformats.org/officeDocument/2006/relationships/slide" Target="/ppt/slides/slide35.xml" Id="R6795171ecb9140e4" /><Relationship Type="http://schemas.openxmlformats.org/officeDocument/2006/relationships/slide" Target="/ppt/slides/slide36.xml" Id="Rc5a6f26502d04aac" /><Relationship Type="http://schemas.openxmlformats.org/officeDocument/2006/relationships/slide" Target="/ppt/slides/slide37.xml" Id="R44e005e468af4bf8" /><Relationship Type="http://schemas.openxmlformats.org/officeDocument/2006/relationships/slide" Target="/ppt/slides/slide38.xml" Id="R7853adf98318428d" /><Relationship Type="http://schemas.openxmlformats.org/officeDocument/2006/relationships/slide" Target="/ppt/slides/slide39.xml" Id="Rbfbb57db253747c0" /><Relationship Type="http://schemas.openxmlformats.org/officeDocument/2006/relationships/slide" Target="/ppt/slides/slide40.xml" Id="R3c9347ec2c434907" /><Relationship Type="http://schemas.openxmlformats.org/officeDocument/2006/relationships/slide" Target="/ppt/slides/slide41.xml" Id="R136971bddab34e47" /><Relationship Type="http://schemas.openxmlformats.org/officeDocument/2006/relationships/slide" Target="/ppt/slides/slide42.xml" Id="R73d5b738de754afe" /><Relationship Type="http://schemas.openxmlformats.org/officeDocument/2006/relationships/slide" Target="/ppt/slides/slide43.xml" Id="R8f2c7b7088184c9b" /><Relationship Type="http://schemas.openxmlformats.org/officeDocument/2006/relationships/slide" Target="/ppt/slides/slide44.xml" Id="R63821c04df354315" /><Relationship Type="http://schemas.openxmlformats.org/officeDocument/2006/relationships/slide" Target="/ppt/slides/slide45.xml" Id="Reaebcdb045784b26" /><Relationship Type="http://schemas.openxmlformats.org/officeDocument/2006/relationships/slide" Target="/ppt/slides/slide46.xml" Id="Rb909c77d166848ae" /><Relationship Type="http://schemas.openxmlformats.org/officeDocument/2006/relationships/slide" Target="/ppt/slides/slide47.xml" Id="R5f3d8cb5d22a442a" /><Relationship Type="http://schemas.openxmlformats.org/officeDocument/2006/relationships/slide" Target="/ppt/slides/slide48.xml" Id="Rfff9c271277e4bd1" /><Relationship Type="http://schemas.openxmlformats.org/officeDocument/2006/relationships/slide" Target="/ppt/slides/slide49.xml" Id="R8f5d569c31094db6" /><Relationship Type="http://schemas.openxmlformats.org/officeDocument/2006/relationships/slide" Target="/ppt/slides/slide50.xml" Id="Rbcc0db8b52aa45c6" /><Relationship Type="http://schemas.openxmlformats.org/officeDocument/2006/relationships/slide" Target="/ppt/slides/slide51.xml" Id="Rfab9af46fb404e43" /><Relationship Type="http://schemas.openxmlformats.org/officeDocument/2006/relationships/slide" Target="/ppt/slides/slide52.xml" Id="Rf608c97d01ab41e1" /><Relationship Type="http://schemas.openxmlformats.org/officeDocument/2006/relationships/slide" Target="/ppt/slides/slide53.xml" Id="R51517e6b3457417e" /><Relationship Type="http://schemas.openxmlformats.org/officeDocument/2006/relationships/slide" Target="/ppt/slides/slide54.xml" Id="R831766feb92a45f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0beed3f0541477a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9013e16e28d6471a" /><Relationship Type="http://schemas.openxmlformats.org/officeDocument/2006/relationships/notesMaster" Target="/ppt/notesMasters/notesMaster1.xml" Id="R2687037e5e54401e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513ebda0aecd4b6c" /><Relationship Type="http://schemas.openxmlformats.org/officeDocument/2006/relationships/notesMaster" Target="/ppt/notesMasters/notesMaster1.xml" Id="Rbd166a59302c4e09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6ad9a3bdaab43d2" /><Relationship Type="http://schemas.openxmlformats.org/officeDocument/2006/relationships/notesMaster" Target="/ppt/notesMasters/notesMaster1.xml" Id="R365087063e184ba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6778b6db8775486f" /><Relationship Type="http://schemas.openxmlformats.org/officeDocument/2006/relationships/notesMaster" Target="/ppt/notesMasters/notesMaster1.xml" Id="Rbdd59336ecc244b9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93241f8ee3a84af9" /><Relationship Type="http://schemas.openxmlformats.org/officeDocument/2006/relationships/notesMaster" Target="/ppt/notesMasters/notesMaster1.xml" Id="R8d5b5f9d31fd448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1a0d47ebdfa46fa" /><Relationship Type="http://schemas.openxmlformats.org/officeDocument/2006/relationships/notesMaster" Target="/ppt/notesMasters/notesMaster1.xml" Id="R83fe1cbea9284df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d52fa869a7d54e62" /><Relationship Type="http://schemas.openxmlformats.org/officeDocument/2006/relationships/notesMaster" Target="/ppt/notesMasters/notesMaster1.xml" Id="R19c005e147b946e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f0aa56e1ea0640c3" /><Relationship Type="http://schemas.openxmlformats.org/officeDocument/2006/relationships/notesMaster" Target="/ppt/notesMasters/notesMaster1.xml" Id="R3c79e8b590b148be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d422efc169f48fe" /><Relationship Type="http://schemas.openxmlformats.org/officeDocument/2006/relationships/notesMaster" Target="/ppt/notesMasters/notesMaster1.xml" Id="R429da43d248b4247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a86856ec9aec43ce" /><Relationship Type="http://schemas.openxmlformats.org/officeDocument/2006/relationships/notesMaster" Target="/ppt/notesMasters/notesMaster1.xml" Id="R3a6ae813d9c345dd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a92737d925184a64" /><Relationship Type="http://schemas.openxmlformats.org/officeDocument/2006/relationships/notesMaster" Target="/ppt/notesMasters/notesMaster1.xml" Id="Rd922fa8a73cd4bab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8ac32be01914c39" /><Relationship Type="http://schemas.openxmlformats.org/officeDocument/2006/relationships/notesMaster" Target="/ppt/notesMasters/notesMaster1.xml" Id="R3faedda145fe4fdd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a3c74bbefbd34ed9" /><Relationship Type="http://schemas.openxmlformats.org/officeDocument/2006/relationships/notesMaster" Target="/ppt/notesMasters/notesMaster1.xml" Id="R34489dbfd0fe4069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5681fb1e3de40ba" /><Relationship Type="http://schemas.openxmlformats.org/officeDocument/2006/relationships/notesMaster" Target="/ppt/notesMasters/notesMaster1.xml" Id="Rb6d3e195370b43db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911341832eb4423" /><Relationship Type="http://schemas.openxmlformats.org/officeDocument/2006/relationships/notesMaster" Target="/ppt/notesMasters/notesMaster1.xml" Id="R0b06e91b2f8d4f29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1477e9e7c154f34" /><Relationship Type="http://schemas.openxmlformats.org/officeDocument/2006/relationships/notesMaster" Target="/ppt/notesMasters/notesMaster1.xml" Id="Rc0c3e2e8181348f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75e5571ad364138" /><Relationship Type="http://schemas.openxmlformats.org/officeDocument/2006/relationships/notesMaster" Target="/ppt/notesMasters/notesMaster1.xml" Id="Ra2c0beb58e23409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76cc80e10e04752" /><Relationship Type="http://schemas.openxmlformats.org/officeDocument/2006/relationships/notesMaster" Target="/ppt/notesMasters/notesMaster1.xml" Id="R114498f2d630481d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766d7303acf4ebf" /><Relationship Type="http://schemas.openxmlformats.org/officeDocument/2006/relationships/notesMaster" Target="/ppt/notesMasters/notesMaster1.xml" Id="R8c1efb26163143f5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82b1663790f94af4" /><Relationship Type="http://schemas.openxmlformats.org/officeDocument/2006/relationships/notesMaster" Target="/ppt/notesMasters/notesMaster1.xml" Id="Rbc5c915ce3ce43d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3a1ff215210f456a" /><Relationship Type="http://schemas.openxmlformats.org/officeDocument/2006/relationships/notesMaster" Target="/ppt/notesMasters/notesMaster1.xml" Id="Re87f51a6d47e4ab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227f403b7c74bb8" /><Relationship Type="http://schemas.openxmlformats.org/officeDocument/2006/relationships/notesMaster" Target="/ppt/notesMasters/notesMaster1.xml" Id="R8d841e7392e449d7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08add6d06304dff" /><Relationship Type="http://schemas.openxmlformats.org/officeDocument/2006/relationships/notesMaster" Target="/ppt/notesMasters/notesMaster1.xml" Id="R92d6dace58fa4d37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95e422c4c00f4625" /><Relationship Type="http://schemas.openxmlformats.org/officeDocument/2006/relationships/notesMaster" Target="/ppt/notesMasters/notesMaster1.xml" Id="R88751a86cd1c403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fa49cb6b7144185" /><Relationship Type="http://schemas.openxmlformats.org/officeDocument/2006/relationships/notesMaster" Target="/ppt/notesMasters/notesMaster1.xml" Id="R6710af90be314e23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5ac48c67b1d74c69" /><Relationship Type="http://schemas.openxmlformats.org/officeDocument/2006/relationships/notesMaster" Target="/ppt/notesMasters/notesMaster1.xml" Id="R55069d6d66b7466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d311455dfe24479f" /><Relationship Type="http://schemas.openxmlformats.org/officeDocument/2006/relationships/notesMaster" Target="/ppt/notesMasters/notesMaster1.xml" Id="Rcfddd410fc2543dc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69b2fb6191124741" /><Relationship Type="http://schemas.openxmlformats.org/officeDocument/2006/relationships/notesMaster" Target="/ppt/notesMasters/notesMaster1.xml" Id="Rac6b7595fc26406d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21832e88a58e4f34" /><Relationship Type="http://schemas.openxmlformats.org/officeDocument/2006/relationships/notesMaster" Target="/ppt/notesMasters/notesMaster1.xml" Id="Rf1465f47ed234fcd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3ba9c1b3a6d947f3" /><Relationship Type="http://schemas.openxmlformats.org/officeDocument/2006/relationships/notesMaster" Target="/ppt/notesMasters/notesMaster1.xml" Id="Rdbed7c96cae7422f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70ad485851bf4f27" /><Relationship Type="http://schemas.openxmlformats.org/officeDocument/2006/relationships/notesMaster" Target="/ppt/notesMasters/notesMaster1.xml" Id="Re6bf50f57ea54e55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deeffd49c0545b5" /><Relationship Type="http://schemas.openxmlformats.org/officeDocument/2006/relationships/notesMaster" Target="/ppt/notesMasters/notesMaster1.xml" Id="R3ce3251394614910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9a44dc3d968e4eb4" /><Relationship Type="http://schemas.openxmlformats.org/officeDocument/2006/relationships/notesMaster" Target="/ppt/notesMasters/notesMaster1.xml" Id="Rbf223dd494df4d1c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9e05287b56924bc4" /><Relationship Type="http://schemas.openxmlformats.org/officeDocument/2006/relationships/notesMaster" Target="/ppt/notesMasters/notesMaster1.xml" Id="R5b0026bf976a40f3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91575e6230074f74" /><Relationship Type="http://schemas.openxmlformats.org/officeDocument/2006/relationships/notesMaster" Target="/ppt/notesMasters/notesMaster1.xml" Id="R9de4d051170846c3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276bd5b1ca42419b" /><Relationship Type="http://schemas.openxmlformats.org/officeDocument/2006/relationships/notesMaster" Target="/ppt/notesMasters/notesMaster1.xml" Id="R211c79f36fcd4561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7c46d145e92348b9" /><Relationship Type="http://schemas.openxmlformats.org/officeDocument/2006/relationships/notesMaster" Target="/ppt/notesMasters/notesMaster1.xml" Id="Reda859a1ac1747df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e973259631c944ae" /><Relationship Type="http://schemas.openxmlformats.org/officeDocument/2006/relationships/notesMaster" Target="/ppt/notesMasters/notesMaster1.xml" Id="Rf8b9dd7281db48ca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3d2fe8dbecab4a10" /><Relationship Type="http://schemas.openxmlformats.org/officeDocument/2006/relationships/notesMaster" Target="/ppt/notesMasters/notesMaster1.xml" Id="R5389859108b14495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9afc96a817ae4ed7" /><Relationship Type="http://schemas.openxmlformats.org/officeDocument/2006/relationships/notesMaster" Target="/ppt/notesMasters/notesMaster1.xml" Id="R939653411fd24f05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bbd0e15e60584a15" /><Relationship Type="http://schemas.openxmlformats.org/officeDocument/2006/relationships/notesMaster" Target="/ppt/notesMasters/notesMaster1.xml" Id="R5e1ee28442074036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4842d12667fc455a" /><Relationship Type="http://schemas.openxmlformats.org/officeDocument/2006/relationships/notesMaster" Target="/ppt/notesMasters/notesMaster1.xml" Id="R8b3afcce0aba4312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3561e46bdd744ab0" /><Relationship Type="http://schemas.openxmlformats.org/officeDocument/2006/relationships/notesMaster" Target="/ppt/notesMasters/notesMaster1.xml" Id="R34ec7404459c44ea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7942998f55514624" /><Relationship Type="http://schemas.openxmlformats.org/officeDocument/2006/relationships/notesMaster" Target="/ppt/notesMasters/notesMaster1.xml" Id="R8b9849ec957e4e96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df8110a1600b4b5d" /><Relationship Type="http://schemas.openxmlformats.org/officeDocument/2006/relationships/notesMaster" Target="/ppt/notesMasters/notesMaster1.xml" Id="Rcd96efb846344643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2ee15dd094e452f" /><Relationship Type="http://schemas.openxmlformats.org/officeDocument/2006/relationships/notesMaster" Target="/ppt/notesMasters/notesMaster1.xml" Id="Rcc12cce3ca10444d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8ff176da86a84df0" /><Relationship Type="http://schemas.openxmlformats.org/officeDocument/2006/relationships/notesMaster" Target="/ppt/notesMasters/notesMaster1.xml" Id="R3cfdcf7816514cf8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98334b2048524662" /><Relationship Type="http://schemas.openxmlformats.org/officeDocument/2006/relationships/notesMaster" Target="/ppt/notesMasters/notesMaster1.xml" Id="R33d4fc3721ca472a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f2dc63b06e424f59" /><Relationship Type="http://schemas.openxmlformats.org/officeDocument/2006/relationships/notesMaster" Target="/ppt/notesMasters/notesMaster1.xml" Id="Ree70fecb61384611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d4c886b966124591" /><Relationship Type="http://schemas.openxmlformats.org/officeDocument/2006/relationships/notesMaster" Target="/ppt/notesMasters/notesMaster1.xml" Id="Rb5c79f0712af4d91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e7a631a2ebf2454b" /><Relationship Type="http://schemas.openxmlformats.org/officeDocument/2006/relationships/notesMaster" Target="/ppt/notesMasters/notesMaster1.xml" Id="R1d14f5194a2c4a05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3f9dbd1239004259" /><Relationship Type="http://schemas.openxmlformats.org/officeDocument/2006/relationships/notesMaster" Target="/ppt/notesMasters/notesMaster1.xml" Id="R48ba139498214eba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ab68b7a362214f1c" /><Relationship Type="http://schemas.openxmlformats.org/officeDocument/2006/relationships/notesMaster" Target="/ppt/notesMasters/notesMaster1.xml" Id="R019dbe0d4caa4946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43b37e7b14ae4b88" /><Relationship Type="http://schemas.openxmlformats.org/officeDocument/2006/relationships/notesMaster" Target="/ppt/notesMasters/notesMaster1.xml" Id="R0bc7cae76cc14dee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Cyfeiriad Beiblaidd: Diarhebion 10:9.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A.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Cyfeiriad Beiblaidd: Mathew 4:10. Aralleiriad Cymraeg gwreiddiol, nid dyfyniad o argraffiad cyhoeddedig.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B.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Mathew 4:1–11: https://ebible.org/engwebp/MAT04.htm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  <a:p xmlns:a="http://schemas.openxmlformats.org/drawingml/2006/main">
            <a:r>
              <a:t>Cyfeiriad Beiblaidd: Salm 51:10.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20, sesiwn C.</a:t>
            </a:r>
          </a:p>
          <a:p xmlns:a="http://schemas.openxmlformats.org/drawingml/2006/main">
            <a:r>
              <a:t>Ffynhonnell: Cae_Top_38_Week_Three_Session_Worship_Plan.xlsx, wythnos 20.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d3f1ea11fc634a72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6f0ebb28da04d52" /><Relationship Type="http://schemas.openxmlformats.org/officeDocument/2006/relationships/slideLayout" Target="/ppt/slideLayouts/slideLayout1.xml" Id="Rb2eefb7b1ddf40e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2eefb7b1ddf40e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4fbdafa88c54a69" /><Relationship Type="http://schemas.openxmlformats.org/officeDocument/2006/relationships/notesSlide" Target="/ppt/notesSlides/notesSlide1.xml" Id="R2d1c03cd398f4e3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07500cee0174595" /><Relationship Type="http://schemas.openxmlformats.org/officeDocument/2006/relationships/notesSlide" Target="/ppt/notesSlides/notesSlide2.xml" Id="R9c4d9e4ee80149a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414d9e56974168" /><Relationship Type="http://schemas.openxmlformats.org/officeDocument/2006/relationships/notesSlide" Target="/ppt/notesSlides/notesSlide3.xml" Id="Rc600656cca4f4db6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49ca2c44af5484e" /><Relationship Type="http://schemas.openxmlformats.org/officeDocument/2006/relationships/notesSlide" Target="/ppt/notesSlides/notesSlide4.xml" Id="R93f525b28cd9417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1746a139444ea7" /><Relationship Type="http://schemas.openxmlformats.org/officeDocument/2006/relationships/image" Target="/ppt/media/image.png" Id="R47a83eb4032a4e24" /><Relationship Type="http://schemas.openxmlformats.org/officeDocument/2006/relationships/notesSlide" Target="/ppt/notesSlides/notesSlide5.xml" Id="R0ec7230b056848e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d05ec4e57143d1" /><Relationship Type="http://schemas.openxmlformats.org/officeDocument/2006/relationships/notesSlide" Target="/ppt/notesSlides/notesSlide6.xml" Id="R9bdf1e6ae0234b7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b61aa8f0be4eea" /><Relationship Type="http://schemas.openxmlformats.org/officeDocument/2006/relationships/notesSlide" Target="/ppt/notesSlides/notesSlide7.xml" Id="R3f16dab409cf4676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b8ce00aceb4cb2" /><Relationship Type="http://schemas.openxmlformats.org/officeDocument/2006/relationships/image" Target="/ppt/media/image2.png" Id="R4849d0b194a4431c" /><Relationship Type="http://schemas.openxmlformats.org/officeDocument/2006/relationships/notesSlide" Target="/ppt/notesSlides/notesSlide8.xml" Id="R953ed04e5a0a4629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8ef91b133c4317" /><Relationship Type="http://schemas.openxmlformats.org/officeDocument/2006/relationships/image" Target="/ppt/media/image3.png" Id="R63e974599c6540b3" /><Relationship Type="http://schemas.openxmlformats.org/officeDocument/2006/relationships/notesSlide" Target="/ppt/notesSlides/notesSlide9.xml" Id="Rbb05c0919d5742e6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aa0b0cabac74a17" /><Relationship Type="http://schemas.openxmlformats.org/officeDocument/2006/relationships/notesSlide" Target="/ppt/notesSlides/notesSlide10.xml" Id="Rc9f018292ea949e5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3a3c74bbe14965" /><Relationship Type="http://schemas.openxmlformats.org/officeDocument/2006/relationships/notesSlide" Target="/ppt/notesSlides/notesSlide11.xml" Id="R9fa6bd8f40134ff2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f33f6f43c81493d" /><Relationship Type="http://schemas.openxmlformats.org/officeDocument/2006/relationships/notesSlide" Target="/ppt/notesSlides/notesSlide12.xml" Id="R9c78d0cc45714591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30af421c4734bbe" /><Relationship Type="http://schemas.openxmlformats.org/officeDocument/2006/relationships/notesSlide" Target="/ppt/notesSlides/notesSlide13.xml" Id="R8e4ea6681269440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0d7c394bbde4d21" /><Relationship Type="http://schemas.openxmlformats.org/officeDocument/2006/relationships/notesSlide" Target="/ppt/notesSlides/notesSlide14.xml" Id="Rbd4bfa8261a64b31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90992be8b0141e4" /><Relationship Type="http://schemas.openxmlformats.org/officeDocument/2006/relationships/notesSlide" Target="/ppt/notesSlides/notesSlide15.xml" Id="R8c599b9aa731444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ffb387c077f476f" /><Relationship Type="http://schemas.openxmlformats.org/officeDocument/2006/relationships/notesSlide" Target="/ppt/notesSlides/notesSlide16.xml" Id="R55711b13683a425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2c15eedb4994f3d" /><Relationship Type="http://schemas.openxmlformats.org/officeDocument/2006/relationships/notesSlide" Target="/ppt/notesSlides/notesSlide17.xml" Id="R440bd67fe60240ce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343954f69054f77" /><Relationship Type="http://schemas.openxmlformats.org/officeDocument/2006/relationships/notesSlide" Target="/ppt/notesSlides/notesSlide18.xml" Id="R51b4011b5c3a457e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fd2f06d63c4290" /><Relationship Type="http://schemas.openxmlformats.org/officeDocument/2006/relationships/notesSlide" Target="/ppt/notesSlides/notesSlide19.xml" Id="R6c6dd8b00ac24f2d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9d3c734e62d44d1" /><Relationship Type="http://schemas.openxmlformats.org/officeDocument/2006/relationships/notesSlide" Target="/ppt/notesSlides/notesSlide20.xml" Id="R98a9a92fbf554c3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18cc49192749e5" /><Relationship Type="http://schemas.openxmlformats.org/officeDocument/2006/relationships/notesSlide" Target="/ppt/notesSlides/notesSlide21.xml" Id="Raee9a63e58a74ef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7424422eccc4f5f" /><Relationship Type="http://schemas.openxmlformats.org/officeDocument/2006/relationships/image" Target="/ppt/media/image4.png" Id="Rb6c423e9a3644162" /><Relationship Type="http://schemas.openxmlformats.org/officeDocument/2006/relationships/notesSlide" Target="/ppt/notesSlides/notesSlide22.xml" Id="Rcaaf1e2756114ce6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745582c53f84d1f" /><Relationship Type="http://schemas.openxmlformats.org/officeDocument/2006/relationships/notesSlide" Target="/ppt/notesSlides/notesSlide23.xml" Id="Rc78462c9ed75486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8e64c91cf0a40ef" /><Relationship Type="http://schemas.openxmlformats.org/officeDocument/2006/relationships/image" Target="/ppt/media/image5.png" Id="Rd8dfedf882604d82" /><Relationship Type="http://schemas.openxmlformats.org/officeDocument/2006/relationships/notesSlide" Target="/ppt/notesSlides/notesSlide24.xml" Id="Rdd00b074db3248d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d8c37437c048e7" /><Relationship Type="http://schemas.openxmlformats.org/officeDocument/2006/relationships/notesSlide" Target="/ppt/notesSlides/notesSlide25.xml" Id="R81b5a8faf3944221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3826fbd0c1e4116" /><Relationship Type="http://schemas.openxmlformats.org/officeDocument/2006/relationships/image" Target="/ppt/media/image6.png" Id="R61450913bd2e4b94" /><Relationship Type="http://schemas.openxmlformats.org/officeDocument/2006/relationships/notesSlide" Target="/ppt/notesSlides/notesSlide26.xml" Id="Reea5b670fac14208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6da2ca062634f4c" /><Relationship Type="http://schemas.openxmlformats.org/officeDocument/2006/relationships/notesSlide" Target="/ppt/notesSlides/notesSlide27.xml" Id="Ra57e0d4b31eb48fe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c00d575cebc43af" /><Relationship Type="http://schemas.openxmlformats.org/officeDocument/2006/relationships/notesSlide" Target="/ppt/notesSlides/notesSlide28.xml" Id="R0bcec6f9740d492b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d66702352c24a8d" /><Relationship Type="http://schemas.openxmlformats.org/officeDocument/2006/relationships/notesSlide" Target="/ppt/notesSlides/notesSlide29.xml" Id="R49e9f00af234498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4ba25b6f66f4063" /><Relationship Type="http://schemas.openxmlformats.org/officeDocument/2006/relationships/notesSlide" Target="/ppt/notesSlides/notesSlide30.xml" Id="Re9dac2700cd64032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42c9b94fba1480d" /><Relationship Type="http://schemas.openxmlformats.org/officeDocument/2006/relationships/notesSlide" Target="/ppt/notesSlides/notesSlide31.xml" Id="R6716adba35d04cf9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a3a5a630ab4932" /><Relationship Type="http://schemas.openxmlformats.org/officeDocument/2006/relationships/notesSlide" Target="/ppt/notesSlides/notesSlide32.xml" Id="Rb368e9833ca04c2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e91216da7d43a5" /><Relationship Type="http://schemas.openxmlformats.org/officeDocument/2006/relationships/notesSlide" Target="/ppt/notesSlides/notesSlide33.xml" Id="Rb02d635988b04bc3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f0c243984394ee2" /><Relationship Type="http://schemas.openxmlformats.org/officeDocument/2006/relationships/notesSlide" Target="/ppt/notesSlides/notesSlide34.xml" Id="R9561f008ee1747f4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da73e27f6548e6" /><Relationship Type="http://schemas.openxmlformats.org/officeDocument/2006/relationships/notesSlide" Target="/ppt/notesSlides/notesSlide35.xml" Id="R9e89ed9b847d4378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22ab85e4b84a86" /><Relationship Type="http://schemas.openxmlformats.org/officeDocument/2006/relationships/notesSlide" Target="/ppt/notesSlides/notesSlide36.xml" Id="R81abf0f5d74a4655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7c9053d7c947d0" /><Relationship Type="http://schemas.openxmlformats.org/officeDocument/2006/relationships/notesSlide" Target="/ppt/notesSlides/notesSlide37.xml" Id="Rc9b49798a8944ddb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27340cb5b2a4f4f" /><Relationship Type="http://schemas.openxmlformats.org/officeDocument/2006/relationships/notesSlide" Target="/ppt/notesSlides/notesSlide38.xml" Id="R27d96d76d0aa4a09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9a6b36574a431e" /><Relationship Type="http://schemas.openxmlformats.org/officeDocument/2006/relationships/image" Target="/ppt/media/image7.png" Id="R26e6f03348f54a4b" /><Relationship Type="http://schemas.openxmlformats.org/officeDocument/2006/relationships/notesSlide" Target="/ppt/notesSlides/notesSlide39.xml" Id="Rd9cadbb0903e45e9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5c9ba96f86b480e" /><Relationship Type="http://schemas.openxmlformats.org/officeDocument/2006/relationships/notesSlide" Target="/ppt/notesSlides/notesSlide40.xml" Id="Rce1fe662844d4107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737142a5a74470" /><Relationship Type="http://schemas.openxmlformats.org/officeDocument/2006/relationships/notesSlide" Target="/ppt/notesSlides/notesSlide41.xml" Id="Rba41ce51e5384b9c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aed3b76dd3e4c49" /><Relationship Type="http://schemas.openxmlformats.org/officeDocument/2006/relationships/image" Target="/ppt/media/image8.png" Id="R950cc12990e44795" /><Relationship Type="http://schemas.openxmlformats.org/officeDocument/2006/relationships/notesSlide" Target="/ppt/notesSlides/notesSlide42.xml" Id="R06a4a93fc4e94a1b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eeed5d020b84c58" /><Relationship Type="http://schemas.openxmlformats.org/officeDocument/2006/relationships/notesSlide" Target="/ppt/notesSlides/notesSlide43.xml" Id="R59cc38b40df94f28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df8a78603b43ff" /><Relationship Type="http://schemas.openxmlformats.org/officeDocument/2006/relationships/image" Target="/ppt/media/image9.png" Id="R88a1ceab032c46da" /><Relationship Type="http://schemas.openxmlformats.org/officeDocument/2006/relationships/notesSlide" Target="/ppt/notesSlides/notesSlide44.xml" Id="Rab1d818c248a43a5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f3b7dafb9f40ea" /><Relationship Type="http://schemas.openxmlformats.org/officeDocument/2006/relationships/notesSlide" Target="/ppt/notesSlides/notesSlide45.xml" Id="R6d1d3e5f26cb4f36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81d0fc6ef64406e" /><Relationship Type="http://schemas.openxmlformats.org/officeDocument/2006/relationships/notesSlide" Target="/ppt/notesSlides/notesSlide46.xml" Id="R40c350a0bc0b45e0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3edc3d6f9e4e4a" /><Relationship Type="http://schemas.openxmlformats.org/officeDocument/2006/relationships/notesSlide" Target="/ppt/notesSlides/notesSlide47.xml" Id="R805aed352b6d4d2a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ea8a39bb0694f45" /><Relationship Type="http://schemas.openxmlformats.org/officeDocument/2006/relationships/notesSlide" Target="/ppt/notesSlides/notesSlide48.xml" Id="Redfd19c83f534080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c621ca147a64b93" /><Relationship Type="http://schemas.openxmlformats.org/officeDocument/2006/relationships/notesSlide" Target="/ppt/notesSlides/notesSlide49.xml" Id="R21ed62ab85654104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e73acbd35944301" /><Relationship Type="http://schemas.openxmlformats.org/officeDocument/2006/relationships/notesSlide" Target="/ppt/notesSlides/notesSlide50.xml" Id="Rd20eba56198746fe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c56ec1d0454637" /><Relationship Type="http://schemas.openxmlformats.org/officeDocument/2006/relationships/notesSlide" Target="/ppt/notesSlides/notesSlide51.xml" Id="R726eb4823ea240c9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cde2e33776c44a8" /><Relationship Type="http://schemas.openxmlformats.org/officeDocument/2006/relationships/notesSlide" Target="/ppt/notesSlides/notesSlide52.xml" Id="R04527d771fec4cce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0e4d29d53b45cd" /><Relationship Type="http://schemas.openxmlformats.org/officeDocument/2006/relationships/notesSlide" Target="/ppt/notesSlides/notesSlide53.xml" Id="R8e7ae382e8214d95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ae9cc0bf7a54c18" /><Relationship Type="http://schemas.openxmlformats.org/officeDocument/2006/relationships/notesSlide" Target="/ppt/notesSlides/notesSlide54.xml" Id="R4a541846895d4bf0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4F00B4A-396B-44F9-89F0-B28DD264E7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B2C5AE-1575-40F5-A7A2-A602F72AAB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Pwysau a dewisiadau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7AA86F7-43F7-4E41-87C3-3E12C541D2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09DB5F-65CD-4182-92C9-88842AC644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Ffydd ac Ymddiriedaeth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2269A1-665E-4C07-A39D-BC579D906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310838723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C8BCC3B-F361-4546-92B0-07032B39E1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A0B36E-8D7E-46B9-B364-810F233B7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DB064C-C459-4ECE-85FB-7D094EC97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295109-29FE-46B5-9E85-6AF3E4AA33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2AB9CE-FA66-486E-8D0B-4BCAE54BB5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Yr ateb na fydd neb yn sylwi arno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Deugain diwrnod yn yr anialwch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Y saib sy’n rhoi dewis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1988156620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247D272-05F1-43B0-A347-44F92AFC24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21D772-8D32-460F-9FFF-82CCDC6AADD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B08D02E-CB25-44EC-BAB8-C125EE6A16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37F070-7087-41D2-85A3-A905EAF3B3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ar ddechrau’r Garawys, ger Mercher Lludw. Mae A ac C yn defnyddio sefyllfaoedd dychmygol. Mae B yn ailadrodd Mathew 4. Nid oes gweithgaredd ymprydio na hepgor bwyd.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739202703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C3F512-2A87-4C08-8CE2-6FBDEBD45B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E62F1C9-3C53-49B6-AC3A-4037187108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Yr ateb na fydd neb yn sylwi arno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F509E14-667D-46E8-A4AE-DAE1106C9F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339181-4166-4E32-BBF4-5716DC9FCA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13A858C-C2DE-4AB6-A1D3-2CC2F9B377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ddewis gonest</a:t>
            </a:r>
          </a:p>
        </p:txBody>
      </p:sp>
    </p:spTree>
    <p:extLst>
      <p:ext uri="{BB962C8B-B14F-4D97-AF65-F5344CB8AC3E}">
        <p14:creationId xmlns:p14="http://schemas.microsoft.com/office/powerpoint/2010/main" val="177912867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DE6C920-6B87-41A8-88E6-F0FD7C2550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01B472-672C-4B3B-922A-AD8AEA4B3A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cwestiwn ar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66479E-8B92-4B68-808A-0639E79194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7a83eb4032a4e24"/>
          <a:stretch xmlns:a="http://schemas.openxmlformats.org/drawingml/2006/main"/>
        </p:blipFill>
        <p:spPr>
          <a:xfrm xmlns:a="http://schemas.openxmlformats.org/drawingml/2006/main">
            <a:off x="7029450" y="1789401"/>
            <a:ext cx="4552950" cy="4345998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C39A6E-61C3-454A-8F5C-4C614565CF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 Cai un cwestiwn mathemateg ar ôl. Roedd pawb arall bron â gorffen.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ateb ei gymydog yn hawdd ei weld.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“Gallwn i ei gopïo,” meddyliodd. “Fyddai neb yn gwybod.”</a:t>
            </a:r>
          </a:p>
        </p:txBody>
      </p:sp>
    </p:spTree>
    <p:extLst>
      <p:ext uri="{BB962C8B-B14F-4D97-AF65-F5344CB8AC3E}">
        <p14:creationId xmlns:p14="http://schemas.microsoft.com/office/powerpoint/2010/main" val="1835794006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6CC3336-C155-414A-8CA2-FE778A2582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54E892-9183-44E2-8537-7E1B412872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diwedd hawdd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5A153B-27B4-42D1-A71F-EE328B58F7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3952A3-7057-4824-8A14-597A5FE54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Dychmygodd Cai gau ei lyfr a chael canmoliaeth. Byddai’n edrych fel petai wedi deall.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roedd yr un cwestiwn yn aros yn ei feddwl: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“Sut mae gwneud hyn?”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fyddai copïo’r ateb yn ateb y cwestiwn hwnnw.</a:t>
            </a:r>
          </a:p>
        </p:txBody>
      </p:sp>
    </p:spTree>
    <p:extLst>
      <p:ext uri="{BB962C8B-B14F-4D97-AF65-F5344CB8AC3E}">
        <p14:creationId xmlns:p14="http://schemas.microsoft.com/office/powerpoint/2010/main" val="134798967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EF3F34A-F148-49A0-8CFE-2B92357229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5A07EE-FDCB-4777-B2F6-3E34B17AEB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Eiliad o bwysau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BB9E47-88F9-4154-ADC1-0E4C4D7E05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C3F6251-FF2C-4EB2-BC98-C7CDE867CC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Edrychodd ar ei bartner, oedd yn rhoi’r pensil i lawr.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Roedd Cai eisiau gorffen. Roedd hefyd yn poeni y byddai gofyn am help yn dangos nad oedd wedi deall.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Arhosodd ei bensil uwchben y dudalen. Beth allai ei wneud nesaf?</a:t>
            </a:r>
          </a:p>
        </p:txBody>
      </p:sp>
    </p:spTree>
    <p:extLst>
      <p:ext uri="{BB962C8B-B14F-4D97-AF65-F5344CB8AC3E}">
        <p14:creationId xmlns:p14="http://schemas.microsoft.com/office/powerpoint/2010/main" val="177113437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816CBB-01A9-4AA3-83A3-C94B8484B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AC8FEFA-3D3F-4FF8-AB03-26A78E9E41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anodd eu dweud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EE7865-5F26-4403-AB10-4E3547C8F1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849d0b194a4431c"/>
          <a:stretch xmlns:a="http://schemas.openxmlformats.org/drawingml/2006/main"/>
        </p:blipFill>
        <p:spPr>
          <a:xfrm xmlns:a="http://schemas.openxmlformats.org/drawingml/2006/main">
            <a:off x="7029450" y="1811131"/>
            <a:ext cx="4552950" cy="4302538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F60B90-9B0A-48D7-B6C3-B52DDE326F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Trodd Cai ei lyfr at yr athrawes.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ddim yn deall y cam olaf,” meddai. “Allwch chi ddangos sut i ddechrau?”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teimlo ychydig yn chwithig wrth ofyn.</a:t>
            </a:r>
          </a:p>
        </p:txBody>
      </p:sp>
    </p:spTree>
    <p:extLst>
      <p:ext uri="{BB962C8B-B14F-4D97-AF65-F5344CB8AC3E}">
        <p14:creationId xmlns:p14="http://schemas.microsoft.com/office/powerpoint/2010/main" val="157544391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2462D85-4498-4DB7-97AB-976B3B290C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002078-C98C-4BFA-89B6-501AA69A78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gwaith sydd ar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F11FA05-7B56-496F-B547-031D8C4FD9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3e974599c6540b3"/>
          <a:stretch xmlns:a="http://schemas.openxmlformats.org/drawingml/2006/main"/>
        </p:blipFill>
        <p:spPr>
          <a:xfrm xmlns:a="http://schemas.openxmlformats.org/drawingml/2006/main">
            <a:off x="7029450" y="1789401"/>
            <a:ext cx="4552950" cy="4345998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11B941-C9CD-4DD6-9041-569A43DBFF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Dangosodd yr athrawes y cam cyntaf gyda chownteri.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Cafodd Cai gynnig arall ei hun. Nid oedd wedi gorffen eto, ond roedd yn dechrau deall.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throdd neb i roi cymeradwyaeth iddo. Parhaodd y dosbarth â’i waith.</a:t>
            </a:r>
          </a:p>
        </p:txBody>
      </p:sp>
    </p:spTree>
    <p:extLst>
      <p:ext uri="{BB962C8B-B14F-4D97-AF65-F5344CB8AC3E}">
        <p14:creationId xmlns:p14="http://schemas.microsoft.com/office/powerpoint/2010/main" val="35464070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630262-D4A3-464F-9C54-0256887142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98B8C8-C2A4-44E6-9910-38F86B3EC4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y gost?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F73D3C-7E33-4BB4-90C0-05741A77B8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17332DC-B64F-413B-AB74-AB1A2B412C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dewis gonest wedi cymryd mwy o amser. Roedd Cai wedi gorfod cyfaddef ei fod angen help.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gallai’r athrawes nawr weld beth oedd angen ei egluro.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lyfr yn dangos ei ddysgu ei hun.</a:t>
            </a:r>
          </a:p>
        </p:txBody>
      </p:sp>
    </p:spTree>
    <p:extLst>
      <p:ext uri="{BB962C8B-B14F-4D97-AF65-F5344CB8AC3E}">
        <p14:creationId xmlns:p14="http://schemas.microsoft.com/office/powerpoint/2010/main" val="594442455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ABDCC4-6D22-4C25-9A4F-2886B0D80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F7A9D62-810E-49BC-8B84-B309B4F09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Diwedd gonest arall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38AAC7-96CF-4185-A052-BF9BFA7DC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DE4ABF-95EC-40D0-AD10-BBB7CFBD34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 na bai’r athrawes yn rhydd ar unwaith, beth allai Cai ei wneud?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i bartner egluro’r dull, neu roi marc wrth y cwestiwn a gofyn wedyn?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ddiwedd gonest arall.</a:t>
            </a:r>
          </a:p>
        </p:txBody>
      </p:sp>
    </p:spTree>
    <p:extLst>
      <p:ext uri="{BB962C8B-B14F-4D97-AF65-F5344CB8AC3E}">
        <p14:creationId xmlns:p14="http://schemas.microsoft.com/office/powerpoint/2010/main" val="14711871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7298BC-BC71-44B7-86C7-C3A7B9302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38BF70-FD5C-4FAF-9858-B25AD80975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nad oes neb yn edrych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AE4746-FC9D-464D-ADD9-2ECAAB14D7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D4A0C3-1E59-4969-9FD8-24D9DD8278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fyddai copïo’n wahanol pe na bai neb byth yn darganfod?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beth fyddai’n digwydd i ddysgu Cai.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ein dewisiadau cudd yn effeithio arnon ni ac ar y bobl sy’n ceisio ein helpu.</a:t>
            </a:r>
          </a:p>
        </p:txBody>
      </p:sp>
    </p:spTree>
    <p:extLst>
      <p:ext uri="{BB962C8B-B14F-4D97-AF65-F5344CB8AC3E}">
        <p14:creationId xmlns:p14="http://schemas.microsoft.com/office/powerpoint/2010/main" val="176960602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5ECE4B9-D5E9-4746-9625-CF0CD1F213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1318C2-7EC1-4C4D-9073-12CFA9EE9E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C4A648-7BB0-4E11-A282-98C1CAEDD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EF29034-87C1-4663-80CD-2300AAB58E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sawl sy’n byw’n onest yn cerdded yn ddiogel.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3DCBBE-EEC7-4C8C-8C59-6342B043AD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Diarhebion 10:9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0465A3B-60CD-4ED5-8325-45B4C8984E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0655950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D7F0E60-7EA7-4C2F-A6B2-0DDF331A8D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DAFBD23-61A8-40C7-AA88-BC1CE3B6D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599F690-8D78-448A-981E-BA44A5A031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EF2EBC-CD36-48C2-898B-9817587DC3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ddihareb yn cysylltu gonestrwydd â bywyd y gall pobl ymddiried ynddo.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addewid yw hi na fydd dewis gonest byth yn anodd. Mae Cristnogion yn cael eu hannog i fod yn onest hyd yn oed pan nad oes neb yn eu canmol.</a:t>
            </a:r>
          </a:p>
        </p:txBody>
      </p:sp>
    </p:spTree>
    <p:extLst>
      <p:ext uri="{BB962C8B-B14F-4D97-AF65-F5344CB8AC3E}">
        <p14:creationId xmlns:p14="http://schemas.microsoft.com/office/powerpoint/2010/main" val="419181108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6516CEA-F46A-4BB9-A147-2F359F05A5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DC22CD-AAF2-4F69-8B90-28551BF032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7EC37FC-1499-4E45-AD16-B914B30BBF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B0C9AE0-FAE6-4D48-B379-667F4C434E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 help gonest ofynnodd Cai amdano?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040989850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679149E-D34B-4F9C-87F7-26728BF75F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5CCFAE-986D-485C-AA6A-3091287367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8C891F3-1A0B-4199-8500-38DA21A64D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500C745-654C-41F4-A0A7-46753B5896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fyddai wedi aros yn anodd pe bai Cai wedi copïo’r ateb?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85475949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920A06-C840-458E-960B-3B17F2E30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389997-5A6D-4D2D-94A2-F63B072AF5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D52A636-E4EA-4AD3-864B-FC32FD880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78F1D6B-2324-4578-A107-A8DABF010D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ddewis bach y gall rhywun ei wneud yn onest heb gael sylw. Cadwch brofiadau personol yn breifat.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405454554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C9750F3-B77E-4B31-8D15-5FB4540D8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E840CB-C85A-4D5C-9E96-620E5981E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57B4D6-EC01-438C-8DCD-72543B970A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FE7147-7B83-4121-9910-941C6E407D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 tasg yn anodd, rhowch gynnig ar: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“Dyma’r rhan dw i’n ei deall. Ga i help gyda’r cam nesaf?”</a:t>
            </a:r>
          </a:p>
        </p:txBody>
      </p:sp>
    </p:spTree>
    <p:extLst>
      <p:ext uri="{BB962C8B-B14F-4D97-AF65-F5344CB8AC3E}">
        <p14:creationId xmlns:p14="http://schemas.microsoft.com/office/powerpoint/2010/main" val="432450974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6F38895-48B2-46C3-A3DE-7BC18C0C1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659C989-6C33-4169-B0AF-7B2A7ABF1A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05DE02A-404D-4C0E-8C88-9F7743CBA1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5A940BD-5DAD-413B-830D-33E51771C3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E72486A-3AD2-44BD-9B57-9DCE783A1B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ddewis gonestrwydd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pan fydd llwybr hawdd yn ein temtio.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ddewrder i ni ofyn am help.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204235290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032857-E526-48D1-92A7-4A1DBF6909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EA94C7-46D9-402E-80EB-CF1E76C1D8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0EF7B2-0BFE-468A-9F75-7B0E85EE77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33C7FA0-844B-434F-813E-12BC49E8AC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F71512-EC93-4537-A03C-B82295852E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127312953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DB61697-D80E-4CFF-AAD6-034E60A993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9ADEB9-041C-4882-B028-8EBB26D2E1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Deugain diwrnod yn yr anialwch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BA0BDBD-3705-4D97-9189-CB31F60927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D9B3D4-430D-43CF-8F60-6A50480642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4F2913-146E-455E-B7D5-069CAEF4A5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Mathew 4:1–11</a:t>
            </a:r>
          </a:p>
        </p:txBody>
      </p:sp>
    </p:spTree>
    <p:extLst>
      <p:ext uri="{BB962C8B-B14F-4D97-AF65-F5344CB8AC3E}">
        <p14:creationId xmlns:p14="http://schemas.microsoft.com/office/powerpoint/2010/main" val="2037249018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5BDAE22-E369-4880-B9ED-ABFF1C54CD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87470B-A99C-4931-A965-F1DD6334C6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Cerrig yn yr anialwch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398FFC-45A7-422A-8828-2FD7F07BC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c423e9a3644162"/>
          <a:stretch xmlns:a="http://schemas.openxmlformats.org/drawingml/2006/main"/>
        </p:blipFill>
        <p:spPr>
          <a:xfrm xmlns:a="http://schemas.openxmlformats.org/drawingml/2006/main">
            <a:off x="7029450" y="1714668"/>
            <a:ext cx="4552950" cy="449546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D978006-71ED-4CBB-AB69-2D07B3382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ôl bedydd Iesu, arweiniodd yr Ysbryd ef i’r anialwch.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Mathew yn dweud iddo ymprydio am ddeugain diwrnod a nos. Roedd yn llwglyd.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temtiwr ato gyda her.</a:t>
            </a:r>
          </a:p>
        </p:txBody>
      </p:sp>
    </p:spTree>
    <p:extLst>
      <p:ext uri="{BB962C8B-B14F-4D97-AF65-F5344CB8AC3E}">
        <p14:creationId xmlns:p14="http://schemas.microsoft.com/office/powerpoint/2010/main" val="1527828929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B0857FC-C946-49D1-A3CA-6417098DB0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C11553-0932-4C96-94A3-2218BA86C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demtasiwn gyntaf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016A7BB-66A4-41C8-B159-D008E08413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C56936-7FDF-490A-92B5-0F75BA02E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“Os wyt ti’n Fab Duw, gwna i’r cerrig hyn droi’n fara,” meddai’r temtiwr.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Atebodd Iesu â geiriau’r Ysgrythur: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“Nid ar fara yn unig y bydd pobl fyw, ond ar bob gair sy’n dod oddi wrth Dduw.”</a:t>
            </a:r>
          </a:p>
        </p:txBody>
      </p:sp>
    </p:spTree>
    <p:extLst>
      <p:ext uri="{BB962C8B-B14F-4D97-AF65-F5344CB8AC3E}">
        <p14:creationId xmlns:p14="http://schemas.microsoft.com/office/powerpoint/2010/main" val="1234268119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A9938EB-6CF1-48AB-A90D-5DFEDEADE4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FA2B81-1C3A-4B2C-B4CD-586D85397E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ben y Deml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3063C14-F9D5-4E0E-9047-D7353A2B6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dfedf882604d82"/>
          <a:stretch xmlns:a="http://schemas.openxmlformats.org/drawingml/2006/main"/>
        </p:blipFill>
        <p:spPr>
          <a:xfrm xmlns:a="http://schemas.openxmlformats.org/drawingml/2006/main">
            <a:off x="7029450" y="1737146"/>
            <a:ext cx="4552950" cy="4450509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7060454-9157-46D3-A741-802E09C4D9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gosododd y temtiwr Iesu ar ran uchel o’r Deml.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“Os wyt ti’n Fab Duw, tafla dy hun i lawr,” meddai. Dyfynnodd eiriau am angylion Duw yn ei amddiffyn.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Gwrthododd Iesu neidio.</a:t>
            </a:r>
          </a:p>
        </p:txBody>
      </p:sp>
    </p:spTree>
    <p:extLst>
      <p:ext uri="{BB962C8B-B14F-4D97-AF65-F5344CB8AC3E}">
        <p14:creationId xmlns:p14="http://schemas.microsoft.com/office/powerpoint/2010/main" val="1224763062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6B8D9A6-EDCD-4BFF-89B8-025F34BD4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53993E5-922D-431E-BE76-294B2C3AE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Ymddiried heb brawf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67C552-D4FA-43E1-8E56-CAD9A46864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FAF32F1-0CA6-477E-B0D6-97B273E81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Atebodd Iesu o’r Ysgrythur eto: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“Paid â rhoi’r Arglwydd dy Dduw ar brawf.”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angen perfformio camp beryglus i brofi pwy oedd 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ddylai neb ofyn i ni wneud rhywbeth peryglus i brofi ein gwerth.</a:t>
            </a:r>
          </a:p>
        </p:txBody>
      </p:sp>
    </p:spTree>
    <p:extLst>
      <p:ext uri="{BB962C8B-B14F-4D97-AF65-F5344CB8AC3E}">
        <p14:creationId xmlns:p14="http://schemas.microsoft.com/office/powerpoint/2010/main" val="779511389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9565B2-A462-45E0-98C4-0F0077E4A5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7A534EC-BD04-4E80-ADC4-131DC42ED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grym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8EBF978-4991-4128-AF02-F9A0A366C7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1450913bd2e4b94"/>
          <a:stretch xmlns:a="http://schemas.openxmlformats.org/drawingml/2006/main"/>
        </p:blipFill>
        <p:spPr>
          <a:xfrm xmlns:a="http://schemas.openxmlformats.org/drawingml/2006/main">
            <a:off x="7029450" y="1714668"/>
            <a:ext cx="4552950" cy="449546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75FB9EA-CD07-44FA-A703-FD0F50D03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fynydd uchel, dangosodd y temtiwr deyrnasoedd y byd a’u gogoniant i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“Cei’r cyfan os byddi di’n plygu ac yn fy addoli,”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cynnig yn dod â phris: troi oddi wrth Dduw.</a:t>
            </a:r>
          </a:p>
        </p:txBody>
      </p:sp>
    </p:spTree>
    <p:extLst>
      <p:ext uri="{BB962C8B-B14F-4D97-AF65-F5344CB8AC3E}">
        <p14:creationId xmlns:p14="http://schemas.microsoft.com/office/powerpoint/2010/main" val="758241172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A91D21-FCA2-42A7-993A-ABBE1689F0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08F2EEB-CDF0-41A7-9D3C-8C5C455B0B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Ateb clir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2988AFF-376A-46DE-A568-EC38026770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D8FFD37-FC14-4964-8627-1CD4E16B42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“Dos ymaith, Satan!” atebodd Iesu.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“Addola’r Arglwydd dy Dduw, a gwasanaetha ef yn unig.”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Gadawodd y diafol ef. Daeth angylion ato i ofalu amdano.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Iesu wedi gwrthod pob cynnig.</a:t>
            </a:r>
          </a:p>
        </p:txBody>
      </p:sp>
    </p:spTree>
    <p:extLst>
      <p:ext uri="{BB962C8B-B14F-4D97-AF65-F5344CB8AC3E}">
        <p14:creationId xmlns:p14="http://schemas.microsoft.com/office/powerpoint/2010/main" val="616847694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ADAFF7B-5C42-40C3-8289-073ED2F791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E19586-ED10-4913-BF55-2A8D1D53C9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yn gyffredin?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3A2200-E0EC-4B78-8000-268A6FAC78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9AA84F7-5C79-4E31-BBED-F2E5F9B892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Bara ar orchymyn. Naid i brofi ei hun. Grym yn gyfnewid am addoli.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Sut oedd y cynigion yn ceisio newid ffordd Iesu o fod yn Fab Duw?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ar ddau syniad. Daliodd Iesu ati i ymddiried yn Nuw.</a:t>
            </a:r>
          </a:p>
        </p:txBody>
      </p:sp>
    </p:spTree>
    <p:extLst>
      <p:ext uri="{BB962C8B-B14F-4D97-AF65-F5344CB8AC3E}">
        <p14:creationId xmlns:p14="http://schemas.microsoft.com/office/powerpoint/2010/main" val="199142783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8E48000-CAE5-41EA-97B2-4EC9E8B2AB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52FDC0-16B5-4BC4-990B-520B243CBD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Cofio yn y Garawys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461CEC-FFB1-470B-8B27-F970F1D121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3122096-FFAB-4E07-BBF2-855841698A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cofio’r hanes hwn yn y Garawys wrth baratoi at y Pasg. Gallant weddïo a meddwl am eu dewisiadau.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Hanes am Iesu yw’r ympryd. Nid gweithgaredd i blant yma mohono. Nid ydym yn hepgor bwyd na diod yn y sesiwn.</a:t>
            </a:r>
          </a:p>
        </p:txBody>
      </p:sp>
    </p:spTree>
    <p:extLst>
      <p:ext uri="{BB962C8B-B14F-4D97-AF65-F5344CB8AC3E}">
        <p14:creationId xmlns:p14="http://schemas.microsoft.com/office/powerpoint/2010/main" val="1709649518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BB91EDC-3EDB-4D25-AE70-5AA1F2743C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F86014-1B31-4A11-8CC0-4E18ABCAFF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E0269D-0786-491D-9A4D-AD23249C87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3B92DD-57EC-4B8B-BB8E-86AE030674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Addola’r Arglwydd dy Dduw, a gwasanaetha ef yn unig.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5FA220-8D58-4AEA-BAF7-06041D8D88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Mathew 4:10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7464F94-FEFE-4BC8-A6C1-7B328E0E59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930904135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16A42D7-3831-4DA8-86FD-7B8F9B2F3F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4BBD02E-24FA-4F57-8D28-A8A09D9D2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373E827-D03E-4D97-A68C-C2DDD6F056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E4681B-80E8-4148-9219-B61A5468FB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Iesu’n gwrthod gadael i bwysau na chynnig grym newid ei ffyddlondeb i Dduw. Mae’n defnyddio’r Ysgrythur i ymateb.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mae’r stori’n dangos pwy yw Iesu a sut mae’n dewis cyflawni ei alwad.</a:t>
            </a:r>
          </a:p>
        </p:txBody>
      </p:sp>
    </p:spTree>
    <p:extLst>
      <p:ext uri="{BB962C8B-B14F-4D97-AF65-F5344CB8AC3E}">
        <p14:creationId xmlns:p14="http://schemas.microsoft.com/office/powerpoint/2010/main" val="1318512695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5CD932-CE32-4250-B8AC-A062CCEC37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66C8895-44B1-40EC-890B-92CE2A6748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9E53B6-ADA9-4DC1-A287-47C193B53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4B7BEC-B1C8-4C11-BE15-8EE426F71E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oedd rhaid i Iesu neidio i brofi pwy oedd ef?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2096462345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B7CD059-1961-4048-9B40-F6CC920CD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9B1BA0C-4909-4A6A-868A-3D3C2A77A6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AA47E3-A0DA-4EC8-882B-AF8240056F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F2F9D5D-9EA8-43AD-AF62-3296EEC91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cynnig deniadol fod yn anodd ei wrthod, hyd yn oed pan fo pris iddo?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726202536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D4478F3-27A3-4908-B71E-44B4B9407A4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B2DE7E7-D8B3-4C36-AE94-B2395D02DC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206F7E9-3DBA-45C5-A2C5-DE63AF1949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8BB7B3-91A2-4A08-9EB2-B26DE09972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Eisteddwch yn llonydd am ennyd. Nid oes angen perfformio na phrofi dim yn yr eiliad hon.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197915834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DE880AC-E94B-4E07-909C-1272D8464E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F0F173B-7A2C-4B29-9DFC-F2382B1FF2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C1ACFD-FD8B-4CE4-82C5-C8264FAEAE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9B3DF15-F57D-446D-87F2-B280EA288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rhywun yn dweud “Profa dy fod yn ddewr,” gallwch wrthod gwneud rhywbeth peryglus a cheisio cymorth oedolyn.</a:t>
            </a:r>
          </a:p>
        </p:txBody>
      </p:sp>
    </p:spTree>
    <p:extLst>
      <p:ext uri="{BB962C8B-B14F-4D97-AF65-F5344CB8AC3E}">
        <p14:creationId xmlns:p14="http://schemas.microsoft.com/office/powerpoint/2010/main" val="1693804938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C2D8B96-F2F1-47F6-8DD8-FB212350A0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DBE574F-CF9E-407D-AFC6-6A39EF8982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882CC1-E0CD-426F-A9B4-625CD3BE5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AFB62B-670E-4F78-81E0-C1BDAC494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180BEF-FB8A-4254-90C7-7C18ACBD6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Iesu,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pan fydd pwysau arnom.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ddoethineb i ni wrthod niwed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dewis yr hyn sy’n dda.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883061670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F7E775-9000-48B5-9DAD-9D5C2B0C1C4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0C1437E-51D0-48CA-A04A-511F11A487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F15417-DB5D-45EC-96AF-B84F00EAB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6F8641-8F66-498B-978F-5FBFD30C07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100975A-37BE-4DD6-8E73-94DEB73B3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362506379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CD6AFCE-6408-4625-836B-A8290A008E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EA21C55-A3C7-488F-BD7E-89AF39C1C3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saib sy’n rhoi 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76EDABC-2867-466C-80D3-FBD3CE78B3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45A5725-4663-4ACF-9494-557F1A7D3A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AE6036-2E29-499F-9425-AE46868BC2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Ymarfer gyda sefyllfaoedd dychmygol yn unig</a:t>
            </a:r>
          </a:p>
        </p:txBody>
      </p:sp>
    </p:spTree>
    <p:extLst>
      <p:ext uri="{BB962C8B-B14F-4D97-AF65-F5344CB8AC3E}">
        <p14:creationId xmlns:p14="http://schemas.microsoft.com/office/powerpoint/2010/main" val="932938028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CD9CCF-3335-416E-B987-6D9689700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36E9A54-144B-4546-9D7F-7D08DAF8A3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pwyso anfon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864A44-DA91-4D95-B00A-58ADF05417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6e6f03348f54a4b"/>
          <a:stretch xmlns:a="http://schemas.openxmlformats.org/drawingml/2006/main"/>
        </p:blipFill>
        <p:spPr>
          <a:xfrm xmlns:a="http://schemas.openxmlformats.org/drawingml/2006/main">
            <a:off x="7179783" y="1685925"/>
            <a:ext cx="425228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98DFF3-7A07-4C25-861A-736E8E4BF4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Efa wedi teipio neges gas am lun rhywun mewn gêm ddychmygol. Mae hi’n ddig.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ei bys bron ar “anfon”.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 newid yn yr eiliad cyn pwyso?</a:t>
            </a:r>
          </a:p>
        </p:txBody>
      </p:sp>
    </p:spTree>
    <p:extLst>
      <p:ext uri="{BB962C8B-B14F-4D97-AF65-F5344CB8AC3E}">
        <p14:creationId xmlns:p14="http://schemas.microsoft.com/office/powerpoint/2010/main" val="318569960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3988A71-92D9-497D-9BC9-29AF0DC1F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41A1108-C344-4BB7-B3E8-24DED88BA3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cham byr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7396B54-DC81-47F5-9334-B8FD827823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0CE5BE-BC77-4C5B-9990-8FA457D405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Arhosaf.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fydd hyn yn effeithio arno?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yw’r cam caredig neu onest nesaf?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Dywedwch y camau yn dawel gyda’ch partner. Nid oes angen sgrin na neges go iawn.</a:t>
            </a:r>
          </a:p>
        </p:txBody>
      </p:sp>
    </p:spTree>
    <p:extLst>
      <p:ext uri="{BB962C8B-B14F-4D97-AF65-F5344CB8AC3E}">
        <p14:creationId xmlns:p14="http://schemas.microsoft.com/office/powerpoint/2010/main" val="1365077735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829DBC-C8DA-469D-A7A8-16677D43C0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65A2E6-E46C-4372-81B5-B71C5673E4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dewis cyn anfon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8F3E5A-7DCE-403E-BB95-39537767FB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C867FA5-6D4D-4E90-8B8B-48E7948E91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Efa roi’r ddyfais i lawr am funud. Gall ddileu’r neges a gofyn am help gyda’r anghytundeb.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anfon y meddwl cyntaf sy’n dod i’w phen.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rhywun yn ei bygwth neu’n ei brifo ar-lein, gall ddangos hynny i oedolyn dibynadwy.</a:t>
            </a:r>
          </a:p>
        </p:txBody>
      </p:sp>
    </p:spTree>
    <p:extLst>
      <p:ext uri="{BB962C8B-B14F-4D97-AF65-F5344CB8AC3E}">
        <p14:creationId xmlns:p14="http://schemas.microsoft.com/office/powerpoint/2010/main" val="63042432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A4DCF7-8EC5-4F0E-B2C0-044E5F9869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87B31AB-BD0A-4DF1-9AC8-9CCA1AD7A2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pot sydd wedi torri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826198F-7ECB-43A2-B3FD-E323931316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50cc12990e44795"/>
          <a:stretch xmlns:a="http://schemas.openxmlformats.org/drawingml/2006/main"/>
        </p:blipFill>
        <p:spPr>
          <a:xfrm xmlns:a="http://schemas.openxmlformats.org/drawingml/2006/main">
            <a:off x="7158307" y="1685925"/>
            <a:ext cx="429523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5E2722-2811-475D-858E-6C4516B9D1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droi, tarodd Iwan bot blodyn ar ddamwain. Roedd darnau ar y llawr.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Gallai ei guddio. Neu gallai ddweud wrth oedolyn fel nad oedd neb yn cael ei frifo.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fyddai’r cam gonest nesaf?</a:t>
            </a:r>
          </a:p>
        </p:txBody>
      </p:sp>
    </p:spTree>
    <p:extLst>
      <p:ext uri="{BB962C8B-B14F-4D97-AF65-F5344CB8AC3E}">
        <p14:creationId xmlns:p14="http://schemas.microsoft.com/office/powerpoint/2010/main" val="1433502223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70D5F0-E71B-4B18-AE4D-FD62CB6CD9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40AE45A-84E2-4778-B01A-51B12BB8E55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geiriau sy’n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D5F8C0-B730-4546-A4FA-4F1DB78A11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23855FB-E942-41BD-8A0E-2B6FE9115E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“Fi darodd y pot ar ddamwain. Mae darnau ar y llawr. Ga i help?”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Iwan yn cadw draw oddi wrth y darnau ac yn gadael i’r oedolyn ddelio â nhw.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dywedwch y frawddeg. Nid oes rhaid cael pob gair yn berffaith.</a:t>
            </a:r>
          </a:p>
        </p:txBody>
      </p:sp>
    </p:spTree>
    <p:extLst>
      <p:ext uri="{BB962C8B-B14F-4D97-AF65-F5344CB8AC3E}">
        <p14:creationId xmlns:p14="http://schemas.microsoft.com/office/powerpoint/2010/main" val="1823182195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EFDF714-0802-46FE-B445-1C2D761DEB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49416E2-DCAF-485C-B035-92DF6C6BD4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Pwy sy’n cael y tro cyntaf?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22AA3A8-DC5B-4F78-B66A-FD90E7E22A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8a1ceab032c46da"/>
          <a:stretch xmlns:a="http://schemas.openxmlformats.org/drawingml/2006/main"/>
        </p:blipFill>
        <p:spPr>
          <a:xfrm xmlns:a="http://schemas.openxmlformats.org/drawingml/2006/main">
            <a:off x="7179783" y="1685925"/>
            <a:ext cx="425228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1D37C33-EB43-4A30-B73F-1899446050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dau blentyn yn cyrraedd y bêl ar yr un pryd. Mae un ar fin ei chipio.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Mae’n aros ac yn gofyn, “Sut wnawn ni rannu’r troeon?”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Gallant gytuno ar dro byr yr un, neu ofyn am help os nad ydynt yn cytuno.</a:t>
            </a:r>
          </a:p>
        </p:txBody>
      </p:sp>
    </p:spTree>
    <p:extLst>
      <p:ext uri="{BB962C8B-B14F-4D97-AF65-F5344CB8AC3E}">
        <p14:creationId xmlns:p14="http://schemas.microsoft.com/office/powerpoint/2010/main" val="1584308430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F68137-C930-4C41-A750-FE076BC65A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D3598E7-5B66-4061-8528-E0B5F23D8F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saib fyddai’n helpu?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0FC20D8-D8A7-485A-B6C0-EF046433D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13F8EE-C891-400A-B502-682B2F4A77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un: neges gas, pot wedi torri, neu dro gyda’r bêl.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rhowch gynnig ar: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“Arhosaf. Pwy sy’n cael ei effeithio? Fe wnaf…”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Defnyddiwch y stori yn unig. Does dim angen rhannu camgymeriad personol.</a:t>
            </a:r>
          </a:p>
        </p:txBody>
      </p:sp>
    </p:spTree>
    <p:extLst>
      <p:ext uri="{BB962C8B-B14F-4D97-AF65-F5344CB8AC3E}">
        <p14:creationId xmlns:p14="http://schemas.microsoft.com/office/powerpoint/2010/main" val="1753290675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DDA3C6F-2090-4C36-A637-ED7E000C7B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3C5186E-B89C-4B3A-8E6A-4353645D9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fyddwn wedi camddewis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EA9CB5-8761-491E-BE01-57F672F78D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0F61C0-9AE4-4A32-9F12-3F1DD7B094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Weithiau, rydyn ni’n ymateb yn rhy gyflym. Gallwn barhau i geisio trwsio’r niwed, dweud y gwir a gofyn am help.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ymarfer saib yn gallu helpu’r tro nesaf.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y Garawys, mae Cristnogion yn gwneud lle i droi’n ôl at Dduw a newid arferion.</a:t>
            </a:r>
          </a:p>
        </p:txBody>
      </p:sp>
    </p:spTree>
    <p:extLst>
      <p:ext uri="{BB962C8B-B14F-4D97-AF65-F5344CB8AC3E}">
        <p14:creationId xmlns:p14="http://schemas.microsoft.com/office/powerpoint/2010/main" val="410598236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A9810CE-EE5B-43D6-951E-FEEEFE1E82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BA89675-C107-4360-A669-6EF3166E53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E2D9EB4-E19B-421D-8BF2-7CD2C132F4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6D30DC-241A-4C07-99AA-741AE40FC3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Dduw, crea galon lân ynof. Adnewydda ysbryd cadarn o’m mewn.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3173C3-089D-494F-861F-AAE0EB23D0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Salm 51:10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B1C618D-5758-471B-B23F-42E12A1713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646854948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F054C1-0EF5-4163-B6FA-81D04E6B0D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B8C9248-7A0C-480A-814B-3BBCEB7D5D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F07309-569F-4AE1-BF6B-279251291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02E1B8-AD86-4B9A-9165-9C0C969C6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Gweddi am newid oddi mewn yw hon. Mae’r salmydd yn gofyn am gymorth Duw.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Cristnogion ddefnyddio’r weddi wrth geisio tyfu mewn gonestrwydd a chariad. Gall dewis bach heddiw helpu i ffurfio arfer newydd.</a:t>
            </a:r>
          </a:p>
        </p:txBody>
      </p:sp>
    </p:spTree>
    <p:extLst>
      <p:ext uri="{BB962C8B-B14F-4D97-AF65-F5344CB8AC3E}">
        <p14:creationId xmlns:p14="http://schemas.microsoft.com/office/powerpoint/2010/main" val="308410320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662833-0CCC-41AA-8136-9ABEC3650B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D7116E-558D-40EC-817C-2D194B015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F23AF4D-68A3-4107-BD12-F31FD78C5C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02F115F-4173-46EF-88D9-ACF231B805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allai Efa ei wneud cyn pwyso anfon?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460732494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A28707E-2024-43ED-9AF5-C9006CFC9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9FCFC9-810C-4112-A197-3ADA95A047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382063-1CF0-4A11-8B3E-3238ADFB7B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A37DE6-9EFC-4099-84A7-0C259FE52B3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 ymarfer y saib wneud dewis gwell yn haws y tro nesaf?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371468198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A0B5990-14AE-48E7-AD42-6ED99ACD57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EC4D8B0-384D-440F-9D09-F6C1443DC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1B6335-1CC3-434C-96A8-BDAC8D3BD6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6DAAD9A-396A-457C-A9B1-64D8776D11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eich dwylo’n llonydd. Dychmygwch gael eiliad i ddewis cyn gweithredu.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707319881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CE1CDE1-9D12-4D79-8747-8F0C05FE87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7DBCF91-13A4-4BB7-875F-E35CCCF337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47092EE-3E9C-4DA2-9E72-94D62BA58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EDF8D61-AD6A-48EE-AE6F-57F4E4A6A3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un saib heddiw.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“Pwy fydd hyn yn effeithio arno?”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ofyn am help gyda’r ateb.</a:t>
            </a:r>
          </a:p>
        </p:txBody>
      </p:sp>
    </p:spTree>
    <p:extLst>
      <p:ext uri="{BB962C8B-B14F-4D97-AF65-F5344CB8AC3E}">
        <p14:creationId xmlns:p14="http://schemas.microsoft.com/office/powerpoint/2010/main" val="1028759196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C073F00-EF40-4E41-BB4E-D7514B3DBBF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91F9FF-F7C0-4E2A-B989-34F4CDF851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125CABE-AB12-45DC-B9D8-D7868ADD62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4ECC3B-EE19-4CEE-B748-C5681967A3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35B633-DFDF-4697-8E5F-66B5ADED3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aros a meddwl.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ddweud y gwir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thrwsio niwed pan allwn.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89082068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34B317D-50DF-42CC-9E85-0E33E8F8A1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20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4E845D-35C3-4422-8930-5F7A153F9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900F3DA-64C2-4C56-BF55-525BDD16B9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AE1FF4-5AA3-4690-9C55-12892F93F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813815C-2D46-4901-862B-2570A7F060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412855347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2026-09-17T12:54:46.3810000Z</dcterms:created>
  <dcterms:modified xsi:type="dcterms:W3CDTF">2026-09-17T12:54:46.3810000Z</dcterms:modified>
</coreProperties>
</file>