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0.xml" ContentType="application/vnd.openxmlformats-officedocument.presentationml.notesSlide+xml"/>
  <Override PartName="/ppt/slides/slide41.xml" ContentType="application/vnd.openxmlformats-officedocument.presentationml.slide+xml"/>
  <Override PartName="/ppt/notesSlides/notesSlide41.xml" ContentType="application/vnd.openxmlformats-officedocument.presentationml.notesSlide+xml"/>
  <Override PartName="/ppt/slides/slide42.xml" ContentType="application/vnd.openxmlformats-officedocument.presentationml.slide+xml"/>
  <Override PartName="/ppt/notesSlides/notesSlide42.xml" ContentType="application/vnd.openxmlformats-officedocument.presentationml.notesSlide+xml"/>
  <Override PartName="/ppt/slides/slide43.xml" ContentType="application/vnd.openxmlformats-officedocument.presentationml.slide+xml"/>
  <Override PartName="/ppt/notesSlides/notesSlide43.xml" ContentType="application/vnd.openxmlformats-officedocument.presentationml.notesSlide+xml"/>
  <Override PartName="/ppt/slides/slide44.xml" ContentType="application/vnd.openxmlformats-officedocument.presentationml.slide+xml"/>
  <Override PartName="/ppt/notesSlides/notesSlide44.xml" ContentType="application/vnd.openxmlformats-officedocument.presentationml.notesSlide+xml"/>
  <Override PartName="/ppt/slides/slide45.xml" ContentType="application/vnd.openxmlformats-officedocument.presentationml.slide+xml"/>
  <Override PartName="/ppt/notesSlides/notesSlide45.xml" ContentType="application/vnd.openxmlformats-officedocument.presentationml.notesSlide+xml"/>
  <Override PartName="/ppt/slides/slide46.xml" ContentType="application/vnd.openxmlformats-officedocument.presentationml.slide+xml"/>
  <Override PartName="/ppt/notesSlides/notesSlide46.xml" ContentType="application/vnd.openxmlformats-officedocument.presentationml.notesSlide+xml"/>
  <Override PartName="/ppt/slides/slide47.xml" ContentType="application/vnd.openxmlformats-officedocument.presentationml.slide+xml"/>
  <Override PartName="/ppt/notesSlides/notesSlide47.xml" ContentType="application/vnd.openxmlformats-officedocument.presentationml.notesSlide+xml"/>
  <Override PartName="/ppt/slides/slide48.xml" ContentType="application/vnd.openxmlformats-officedocument.presentationml.slide+xml"/>
  <Override PartName="/ppt/notesSlides/notesSlide48.xml" ContentType="application/vnd.openxmlformats-officedocument.presentationml.notesSlide+xml"/>
  <Override PartName="/ppt/slides/slide49.xml" ContentType="application/vnd.openxmlformats-officedocument.presentationml.slide+xml"/>
  <Override PartName="/ppt/notesSlides/notesSlide49.xml" ContentType="application/vnd.openxmlformats-officedocument.presentationml.notesSlide+xml"/>
  <Override PartName="/ppt/slides/slide50.xml" ContentType="application/vnd.openxmlformats-officedocument.presentationml.slide+xml"/>
  <Override PartName="/ppt/notesSlides/notesSlide50.xml" ContentType="application/vnd.openxmlformats-officedocument.presentationml.notesSlide+xml"/>
  <Override PartName="/ppt/slides/slide51.xml" ContentType="application/vnd.openxmlformats-officedocument.presentationml.slide+xml"/>
  <Override PartName="/ppt/notesSlides/notesSlide51.xml" ContentType="application/vnd.openxmlformats-officedocument.presentationml.notesSlide+xml"/>
  <Override PartName="/ppt/slides/slide52.xml" ContentType="application/vnd.openxmlformats-officedocument.presentationml.slide+xml"/>
  <Override PartName="/ppt/notesSlides/notesSlide52.xml" ContentType="application/vnd.openxmlformats-officedocument.presentationml.notesSlide+xml"/>
  <Override PartName="/ppt/slides/slide53.xml" ContentType="application/vnd.openxmlformats-officedocument.presentationml.slide+xml"/>
  <Override PartName="/ppt/notesSlides/notesSlide53.xml" ContentType="application/vnd.openxmlformats-officedocument.presentationml.notesSlide+xml"/>
  <Override PartName="/ppt/slides/slide54.xml" ContentType="application/vnd.openxmlformats-officedocument.presentationml.slide+xml"/>
  <Override PartName="/ppt/notesSlides/notesSlide5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ced55f33a8fd482d" /><Relationship Type="http://schemas.openxmlformats.org/officeDocument/2006/relationships/extended-properties" Target="/docProps/app.xml" Id="Rf84b9843f863466d" /><Relationship Type="http://schemas.openxmlformats.org/officeDocument/2006/relationships/officeDocument" Target="/ppt/presentation.xml" Id="R2dd77ce266464ea4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8757e60906424a6b"/>
  </p:sldMasterIdLst>
  <p:notesMasterIdLst>
    <p:notesMasterId xmlns:r="http://schemas.openxmlformats.org/officeDocument/2006/relationships" r:id="Rb5f1b998cab74067"/>
  </p:notesMasterIdLst>
  <p:sldIdLst>
    <p:sldId xmlns:r="http://schemas.openxmlformats.org/officeDocument/2006/relationships" id="256" r:id="Rd0fbfeedf63b47ec"/>
    <p:sldId xmlns:r="http://schemas.openxmlformats.org/officeDocument/2006/relationships" id="257" r:id="R99b17e7983c541bb"/>
    <p:sldId xmlns:r="http://schemas.openxmlformats.org/officeDocument/2006/relationships" id="258" r:id="R57dbb801dbfa4fc9"/>
    <p:sldId xmlns:r="http://schemas.openxmlformats.org/officeDocument/2006/relationships" id="259" r:id="R216bf1aaade841e8"/>
    <p:sldId xmlns:r="http://schemas.openxmlformats.org/officeDocument/2006/relationships" id="260" r:id="R5487fe7749d14040"/>
    <p:sldId xmlns:r="http://schemas.openxmlformats.org/officeDocument/2006/relationships" id="261" r:id="R2065c0cca18f4f2a"/>
    <p:sldId xmlns:r="http://schemas.openxmlformats.org/officeDocument/2006/relationships" id="262" r:id="Rc7d86cdabd4d4eb1"/>
    <p:sldId xmlns:r="http://schemas.openxmlformats.org/officeDocument/2006/relationships" id="263" r:id="Re8790bc9331a4619"/>
    <p:sldId xmlns:r="http://schemas.openxmlformats.org/officeDocument/2006/relationships" id="264" r:id="Ra0ab94a8aeb14245"/>
    <p:sldId xmlns:r="http://schemas.openxmlformats.org/officeDocument/2006/relationships" id="265" r:id="Rfc476ef5e5ab4320"/>
    <p:sldId xmlns:r="http://schemas.openxmlformats.org/officeDocument/2006/relationships" id="266" r:id="Rc3cf103954ee4303"/>
    <p:sldId xmlns:r="http://schemas.openxmlformats.org/officeDocument/2006/relationships" id="267" r:id="Rc2a6fc1a927a4705"/>
    <p:sldId xmlns:r="http://schemas.openxmlformats.org/officeDocument/2006/relationships" id="268" r:id="R15dac18c8c4f4de8"/>
    <p:sldId xmlns:r="http://schemas.openxmlformats.org/officeDocument/2006/relationships" id="269" r:id="R3c2c85b298ec40ad"/>
    <p:sldId xmlns:r="http://schemas.openxmlformats.org/officeDocument/2006/relationships" id="270" r:id="Rc670da15c78544b1"/>
    <p:sldId xmlns:r="http://schemas.openxmlformats.org/officeDocument/2006/relationships" id="271" r:id="Rd4e31b58b67c4c38"/>
    <p:sldId xmlns:r="http://schemas.openxmlformats.org/officeDocument/2006/relationships" id="272" r:id="R13890481326d40b8"/>
    <p:sldId xmlns:r="http://schemas.openxmlformats.org/officeDocument/2006/relationships" id="273" r:id="R1b7e6b787a494c93"/>
    <p:sldId xmlns:r="http://schemas.openxmlformats.org/officeDocument/2006/relationships" id="274" r:id="R2a60512186074fae"/>
    <p:sldId xmlns:r="http://schemas.openxmlformats.org/officeDocument/2006/relationships" id="275" r:id="R8228b2a8fe2c4f87"/>
    <p:sldId xmlns:r="http://schemas.openxmlformats.org/officeDocument/2006/relationships" id="276" r:id="Rf987768341bb4db7"/>
    <p:sldId xmlns:r="http://schemas.openxmlformats.org/officeDocument/2006/relationships" id="277" r:id="R23ee7a69ccc14b82"/>
    <p:sldId xmlns:r="http://schemas.openxmlformats.org/officeDocument/2006/relationships" id="278" r:id="R3a6bf4df051b40e9"/>
    <p:sldId xmlns:r="http://schemas.openxmlformats.org/officeDocument/2006/relationships" id="279" r:id="Rece3e1faaedb4dd1"/>
    <p:sldId xmlns:r="http://schemas.openxmlformats.org/officeDocument/2006/relationships" id="280" r:id="R7e434ee39fa24143"/>
    <p:sldId xmlns:r="http://schemas.openxmlformats.org/officeDocument/2006/relationships" id="281" r:id="R741b95a4cad24669"/>
    <p:sldId xmlns:r="http://schemas.openxmlformats.org/officeDocument/2006/relationships" id="282" r:id="Rd2fa35c528234812"/>
    <p:sldId xmlns:r="http://schemas.openxmlformats.org/officeDocument/2006/relationships" id="283" r:id="R7dbeca8d0ba1460d"/>
    <p:sldId xmlns:r="http://schemas.openxmlformats.org/officeDocument/2006/relationships" id="284" r:id="R122b9957eaae4266"/>
    <p:sldId xmlns:r="http://schemas.openxmlformats.org/officeDocument/2006/relationships" id="285" r:id="R87d99c0e40f1403a"/>
    <p:sldId xmlns:r="http://schemas.openxmlformats.org/officeDocument/2006/relationships" id="286" r:id="Rc8149a4b00874890"/>
    <p:sldId xmlns:r="http://schemas.openxmlformats.org/officeDocument/2006/relationships" id="287" r:id="Red71e82e16fe4c77"/>
    <p:sldId xmlns:r="http://schemas.openxmlformats.org/officeDocument/2006/relationships" id="288" r:id="R3c0f8824c65a4665"/>
    <p:sldId xmlns:r="http://schemas.openxmlformats.org/officeDocument/2006/relationships" id="289" r:id="Rd9fccfa53c8e40f2"/>
    <p:sldId xmlns:r="http://schemas.openxmlformats.org/officeDocument/2006/relationships" id="290" r:id="R880d23168d0f4850"/>
    <p:sldId xmlns:r="http://schemas.openxmlformats.org/officeDocument/2006/relationships" id="291" r:id="Rc40654ac23bc4950"/>
    <p:sldId xmlns:r="http://schemas.openxmlformats.org/officeDocument/2006/relationships" id="292" r:id="Rf3de84a3d98341a4"/>
    <p:sldId xmlns:r="http://schemas.openxmlformats.org/officeDocument/2006/relationships" id="293" r:id="R65aa100146e64451"/>
    <p:sldId xmlns:r="http://schemas.openxmlformats.org/officeDocument/2006/relationships" id="294" r:id="Rfc8948d0a7404038"/>
    <p:sldId xmlns:r="http://schemas.openxmlformats.org/officeDocument/2006/relationships" id="295" r:id="R0e87a787e71e4d9a"/>
    <p:sldId xmlns:r="http://schemas.openxmlformats.org/officeDocument/2006/relationships" id="296" r:id="R11c805ef2e9246ee"/>
    <p:sldId xmlns:r="http://schemas.openxmlformats.org/officeDocument/2006/relationships" id="297" r:id="R1b05e64658ce48ce"/>
    <p:sldId xmlns:r="http://schemas.openxmlformats.org/officeDocument/2006/relationships" id="298" r:id="Re256c5b897474176"/>
    <p:sldId xmlns:r="http://schemas.openxmlformats.org/officeDocument/2006/relationships" id="299" r:id="Rb76cc4c299a34ccd"/>
    <p:sldId xmlns:r="http://schemas.openxmlformats.org/officeDocument/2006/relationships" id="300" r:id="R66b8c05f65d44636"/>
    <p:sldId xmlns:r="http://schemas.openxmlformats.org/officeDocument/2006/relationships" id="301" r:id="Rd4ba24bd6d8c4d62"/>
    <p:sldId xmlns:r="http://schemas.openxmlformats.org/officeDocument/2006/relationships" id="302" r:id="Redc616c4efa647ba"/>
    <p:sldId xmlns:r="http://schemas.openxmlformats.org/officeDocument/2006/relationships" id="303" r:id="R48dad96a8856466f"/>
    <p:sldId xmlns:r="http://schemas.openxmlformats.org/officeDocument/2006/relationships" id="304" r:id="R0d5fbc37a36f43b9"/>
    <p:sldId xmlns:r="http://schemas.openxmlformats.org/officeDocument/2006/relationships" id="305" r:id="R0cbaf6ba57f34ed2"/>
    <p:sldId xmlns:r="http://schemas.openxmlformats.org/officeDocument/2006/relationships" id="306" r:id="R8ec81634ab0d4e58"/>
    <p:sldId xmlns:r="http://schemas.openxmlformats.org/officeDocument/2006/relationships" id="307" r:id="Race9582699a944db"/>
    <p:sldId xmlns:r="http://schemas.openxmlformats.org/officeDocument/2006/relationships" id="308" r:id="Rac923d47d93d4f0c"/>
    <p:sldId xmlns:r="http://schemas.openxmlformats.org/officeDocument/2006/relationships" id="309" r:id="R937521852dd54ea9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95acdb6e0fb04df1" /><Relationship Type="http://schemas.openxmlformats.org/officeDocument/2006/relationships/slideMaster" Target="/ppt/slideMasters/slideMaster1.xml" Id="R8757e60906424a6b" /><Relationship Type="http://schemas.openxmlformats.org/officeDocument/2006/relationships/notesMaster" Target="/ppt/notesMasters/notesMaster1.xml" Id="Rb5f1b998cab74067" /><Relationship Type="http://schemas.openxmlformats.org/officeDocument/2006/relationships/presProps" Target="/ppt/presProps.xml" Id="R25671399bdd847d6" /><Relationship Type="http://schemas.openxmlformats.org/officeDocument/2006/relationships/tableStyles" Target="/ppt/tableStyles.xml" Id="Rf16e7e7f3ded4b03" /><Relationship Type="http://schemas.openxmlformats.org/officeDocument/2006/relationships/slide" Target="/ppt/slides/slide1.xml" Id="Rd0fbfeedf63b47ec" /><Relationship Type="http://schemas.openxmlformats.org/officeDocument/2006/relationships/slide" Target="/ppt/slides/slide2.xml" Id="R99b17e7983c541bb" /><Relationship Type="http://schemas.openxmlformats.org/officeDocument/2006/relationships/slide" Target="/ppt/slides/slide3.xml" Id="R57dbb801dbfa4fc9" /><Relationship Type="http://schemas.openxmlformats.org/officeDocument/2006/relationships/slide" Target="/ppt/slides/slide4.xml" Id="R216bf1aaade841e8" /><Relationship Type="http://schemas.openxmlformats.org/officeDocument/2006/relationships/slide" Target="/ppt/slides/slide5.xml" Id="R5487fe7749d14040" /><Relationship Type="http://schemas.openxmlformats.org/officeDocument/2006/relationships/slide" Target="/ppt/slides/slide6.xml" Id="R2065c0cca18f4f2a" /><Relationship Type="http://schemas.openxmlformats.org/officeDocument/2006/relationships/slide" Target="/ppt/slides/slide7.xml" Id="Rc7d86cdabd4d4eb1" /><Relationship Type="http://schemas.openxmlformats.org/officeDocument/2006/relationships/slide" Target="/ppt/slides/slide8.xml" Id="Re8790bc9331a4619" /><Relationship Type="http://schemas.openxmlformats.org/officeDocument/2006/relationships/slide" Target="/ppt/slides/slide9.xml" Id="Ra0ab94a8aeb14245" /><Relationship Type="http://schemas.openxmlformats.org/officeDocument/2006/relationships/slide" Target="/ppt/slides/slide10.xml" Id="Rfc476ef5e5ab4320" /><Relationship Type="http://schemas.openxmlformats.org/officeDocument/2006/relationships/slide" Target="/ppt/slides/slide11.xml" Id="Rc3cf103954ee4303" /><Relationship Type="http://schemas.openxmlformats.org/officeDocument/2006/relationships/slide" Target="/ppt/slides/slide12.xml" Id="Rc2a6fc1a927a4705" /><Relationship Type="http://schemas.openxmlformats.org/officeDocument/2006/relationships/slide" Target="/ppt/slides/slide13.xml" Id="R15dac18c8c4f4de8" /><Relationship Type="http://schemas.openxmlformats.org/officeDocument/2006/relationships/slide" Target="/ppt/slides/slide14.xml" Id="R3c2c85b298ec40ad" /><Relationship Type="http://schemas.openxmlformats.org/officeDocument/2006/relationships/slide" Target="/ppt/slides/slide15.xml" Id="Rc670da15c78544b1" /><Relationship Type="http://schemas.openxmlformats.org/officeDocument/2006/relationships/slide" Target="/ppt/slides/slide16.xml" Id="Rd4e31b58b67c4c38" /><Relationship Type="http://schemas.openxmlformats.org/officeDocument/2006/relationships/slide" Target="/ppt/slides/slide17.xml" Id="R13890481326d40b8" /><Relationship Type="http://schemas.openxmlformats.org/officeDocument/2006/relationships/slide" Target="/ppt/slides/slide18.xml" Id="R1b7e6b787a494c93" /><Relationship Type="http://schemas.openxmlformats.org/officeDocument/2006/relationships/slide" Target="/ppt/slides/slide19.xml" Id="R2a60512186074fae" /><Relationship Type="http://schemas.openxmlformats.org/officeDocument/2006/relationships/slide" Target="/ppt/slides/slide20.xml" Id="R8228b2a8fe2c4f87" /><Relationship Type="http://schemas.openxmlformats.org/officeDocument/2006/relationships/slide" Target="/ppt/slides/slide21.xml" Id="Rf987768341bb4db7" /><Relationship Type="http://schemas.openxmlformats.org/officeDocument/2006/relationships/slide" Target="/ppt/slides/slide22.xml" Id="R23ee7a69ccc14b82" /><Relationship Type="http://schemas.openxmlformats.org/officeDocument/2006/relationships/slide" Target="/ppt/slides/slide23.xml" Id="R3a6bf4df051b40e9" /><Relationship Type="http://schemas.openxmlformats.org/officeDocument/2006/relationships/slide" Target="/ppt/slides/slide24.xml" Id="Rece3e1faaedb4dd1" /><Relationship Type="http://schemas.openxmlformats.org/officeDocument/2006/relationships/slide" Target="/ppt/slides/slide25.xml" Id="R7e434ee39fa24143" /><Relationship Type="http://schemas.openxmlformats.org/officeDocument/2006/relationships/slide" Target="/ppt/slides/slide26.xml" Id="R741b95a4cad24669" /><Relationship Type="http://schemas.openxmlformats.org/officeDocument/2006/relationships/slide" Target="/ppt/slides/slide27.xml" Id="Rd2fa35c528234812" /><Relationship Type="http://schemas.openxmlformats.org/officeDocument/2006/relationships/slide" Target="/ppt/slides/slide28.xml" Id="R7dbeca8d0ba1460d" /><Relationship Type="http://schemas.openxmlformats.org/officeDocument/2006/relationships/slide" Target="/ppt/slides/slide29.xml" Id="R122b9957eaae4266" /><Relationship Type="http://schemas.openxmlformats.org/officeDocument/2006/relationships/slide" Target="/ppt/slides/slide30.xml" Id="R87d99c0e40f1403a" /><Relationship Type="http://schemas.openxmlformats.org/officeDocument/2006/relationships/slide" Target="/ppt/slides/slide31.xml" Id="Rc8149a4b00874890" /><Relationship Type="http://schemas.openxmlformats.org/officeDocument/2006/relationships/slide" Target="/ppt/slides/slide32.xml" Id="Red71e82e16fe4c77" /><Relationship Type="http://schemas.openxmlformats.org/officeDocument/2006/relationships/slide" Target="/ppt/slides/slide33.xml" Id="R3c0f8824c65a4665" /><Relationship Type="http://schemas.openxmlformats.org/officeDocument/2006/relationships/slide" Target="/ppt/slides/slide34.xml" Id="Rd9fccfa53c8e40f2" /><Relationship Type="http://schemas.openxmlformats.org/officeDocument/2006/relationships/slide" Target="/ppt/slides/slide35.xml" Id="R880d23168d0f4850" /><Relationship Type="http://schemas.openxmlformats.org/officeDocument/2006/relationships/slide" Target="/ppt/slides/slide36.xml" Id="Rc40654ac23bc4950" /><Relationship Type="http://schemas.openxmlformats.org/officeDocument/2006/relationships/slide" Target="/ppt/slides/slide37.xml" Id="Rf3de84a3d98341a4" /><Relationship Type="http://schemas.openxmlformats.org/officeDocument/2006/relationships/slide" Target="/ppt/slides/slide38.xml" Id="R65aa100146e64451" /><Relationship Type="http://schemas.openxmlformats.org/officeDocument/2006/relationships/slide" Target="/ppt/slides/slide39.xml" Id="Rfc8948d0a7404038" /><Relationship Type="http://schemas.openxmlformats.org/officeDocument/2006/relationships/slide" Target="/ppt/slides/slide40.xml" Id="R0e87a787e71e4d9a" /><Relationship Type="http://schemas.openxmlformats.org/officeDocument/2006/relationships/slide" Target="/ppt/slides/slide41.xml" Id="R11c805ef2e9246ee" /><Relationship Type="http://schemas.openxmlformats.org/officeDocument/2006/relationships/slide" Target="/ppt/slides/slide42.xml" Id="R1b05e64658ce48ce" /><Relationship Type="http://schemas.openxmlformats.org/officeDocument/2006/relationships/slide" Target="/ppt/slides/slide43.xml" Id="Re256c5b897474176" /><Relationship Type="http://schemas.openxmlformats.org/officeDocument/2006/relationships/slide" Target="/ppt/slides/slide44.xml" Id="Rb76cc4c299a34ccd" /><Relationship Type="http://schemas.openxmlformats.org/officeDocument/2006/relationships/slide" Target="/ppt/slides/slide45.xml" Id="R66b8c05f65d44636" /><Relationship Type="http://schemas.openxmlformats.org/officeDocument/2006/relationships/slide" Target="/ppt/slides/slide46.xml" Id="Rd4ba24bd6d8c4d62" /><Relationship Type="http://schemas.openxmlformats.org/officeDocument/2006/relationships/slide" Target="/ppt/slides/slide47.xml" Id="Redc616c4efa647ba" /><Relationship Type="http://schemas.openxmlformats.org/officeDocument/2006/relationships/slide" Target="/ppt/slides/slide48.xml" Id="R48dad96a8856466f" /><Relationship Type="http://schemas.openxmlformats.org/officeDocument/2006/relationships/slide" Target="/ppt/slides/slide49.xml" Id="R0d5fbc37a36f43b9" /><Relationship Type="http://schemas.openxmlformats.org/officeDocument/2006/relationships/slide" Target="/ppt/slides/slide50.xml" Id="R0cbaf6ba57f34ed2" /><Relationship Type="http://schemas.openxmlformats.org/officeDocument/2006/relationships/slide" Target="/ppt/slides/slide51.xml" Id="R8ec81634ab0d4e58" /><Relationship Type="http://schemas.openxmlformats.org/officeDocument/2006/relationships/slide" Target="/ppt/slides/slide52.xml" Id="Race9582699a944db" /><Relationship Type="http://schemas.openxmlformats.org/officeDocument/2006/relationships/slide" Target="/ppt/slides/slide53.xml" Id="Rac923d47d93d4f0c" /><Relationship Type="http://schemas.openxmlformats.org/officeDocument/2006/relationships/slide" Target="/ppt/slides/slide54.xml" Id="R937521852dd54ea9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f20d51c87c0e4f4c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ec454f497cdb4019" /><Relationship Type="http://schemas.openxmlformats.org/officeDocument/2006/relationships/notesMaster" Target="/ppt/notesMasters/notesMaster1.xml" Id="Ra335b36cb42c4bfd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61b783d6d4bd416e" /><Relationship Type="http://schemas.openxmlformats.org/officeDocument/2006/relationships/notesMaster" Target="/ppt/notesMasters/notesMaster1.xml" Id="R316bde11266c435b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0eaa7fe0a00f40ff" /><Relationship Type="http://schemas.openxmlformats.org/officeDocument/2006/relationships/notesMaster" Target="/ppt/notesMasters/notesMaster1.xml" Id="Re4db0591082541eb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a844688d7de24efe" /><Relationship Type="http://schemas.openxmlformats.org/officeDocument/2006/relationships/notesMaster" Target="/ppt/notesMasters/notesMaster1.xml" Id="R8113faeaedf24994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0eb584d9b35d4415" /><Relationship Type="http://schemas.openxmlformats.org/officeDocument/2006/relationships/notesMaster" Target="/ppt/notesMasters/notesMaster1.xml" Id="R5860385ebb69433e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2f0e93905d134d42" /><Relationship Type="http://schemas.openxmlformats.org/officeDocument/2006/relationships/notesMaster" Target="/ppt/notesMasters/notesMaster1.xml" Id="R1993a713eef549b0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e32716d307cd4697" /><Relationship Type="http://schemas.openxmlformats.org/officeDocument/2006/relationships/notesMaster" Target="/ppt/notesMasters/notesMaster1.xml" Id="R4d5d8bb92e644fc8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9de99b50ef704194" /><Relationship Type="http://schemas.openxmlformats.org/officeDocument/2006/relationships/notesMaster" Target="/ppt/notesMasters/notesMaster1.xml" Id="R03d6c720a1f14ab5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2f3617aeacca4711" /><Relationship Type="http://schemas.openxmlformats.org/officeDocument/2006/relationships/notesMaster" Target="/ppt/notesMasters/notesMaster1.xml" Id="Rf16994e7ab5345e5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fe4a2da99f56491e" /><Relationship Type="http://schemas.openxmlformats.org/officeDocument/2006/relationships/notesMaster" Target="/ppt/notesMasters/notesMaster1.xml" Id="R768ded497c8c4575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b9bf1d67697c4be3" /><Relationship Type="http://schemas.openxmlformats.org/officeDocument/2006/relationships/notesMaster" Target="/ppt/notesMasters/notesMaster1.xml" Id="R8cac778f02354b15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88a194ff45b14037" /><Relationship Type="http://schemas.openxmlformats.org/officeDocument/2006/relationships/notesMaster" Target="/ppt/notesMasters/notesMaster1.xml" Id="Rf85c2f44928841bc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43c428df3e664309" /><Relationship Type="http://schemas.openxmlformats.org/officeDocument/2006/relationships/notesMaster" Target="/ppt/notesMasters/notesMaster1.xml" Id="Red6186db0fc3456f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4cc57f9d765d411f" /><Relationship Type="http://schemas.openxmlformats.org/officeDocument/2006/relationships/notesMaster" Target="/ppt/notesMasters/notesMaster1.xml" Id="R76babd5fdbc84aa5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2a0093595ef04ad1" /><Relationship Type="http://schemas.openxmlformats.org/officeDocument/2006/relationships/notesMaster" Target="/ppt/notesMasters/notesMaster1.xml" Id="R9e2f20b2950c4f54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f340b5f2d8a44ddc" /><Relationship Type="http://schemas.openxmlformats.org/officeDocument/2006/relationships/notesMaster" Target="/ppt/notesMasters/notesMaster1.xml" Id="R726d50a5703c49f2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c55b854d5faa45a5" /><Relationship Type="http://schemas.openxmlformats.org/officeDocument/2006/relationships/notesMaster" Target="/ppt/notesMasters/notesMaster1.xml" Id="Re264573900054ffc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7a37ed78154049d3" /><Relationship Type="http://schemas.openxmlformats.org/officeDocument/2006/relationships/notesMaster" Target="/ppt/notesMasters/notesMaster1.xml" Id="Rb57bd581d1cb4e07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eab559bad8a34b8b" /><Relationship Type="http://schemas.openxmlformats.org/officeDocument/2006/relationships/notesMaster" Target="/ppt/notesMasters/notesMaster1.xml" Id="Rdd90b205f08a4a9d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fe117be1a0c74576" /><Relationship Type="http://schemas.openxmlformats.org/officeDocument/2006/relationships/notesMaster" Target="/ppt/notesMasters/notesMaster1.xml" Id="R20240d4550ff44f1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eeaf39dec02647fb" /><Relationship Type="http://schemas.openxmlformats.org/officeDocument/2006/relationships/notesMaster" Target="/ppt/notesMasters/notesMaster1.xml" Id="Rcad50a7de74347bf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a7234b3719b441d5" /><Relationship Type="http://schemas.openxmlformats.org/officeDocument/2006/relationships/notesMaster" Target="/ppt/notesMasters/notesMaster1.xml" Id="R0dafcaad27d34f94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72f7606b2401474d" /><Relationship Type="http://schemas.openxmlformats.org/officeDocument/2006/relationships/notesMaster" Target="/ppt/notesMasters/notesMaster1.xml" Id="Rdfddd02652404e85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f18dc41a13e140ab" /><Relationship Type="http://schemas.openxmlformats.org/officeDocument/2006/relationships/notesMaster" Target="/ppt/notesMasters/notesMaster1.xml" Id="Rb29dc8e7b4e14130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c138606bb117410c" /><Relationship Type="http://schemas.openxmlformats.org/officeDocument/2006/relationships/notesMaster" Target="/ppt/notesMasters/notesMaster1.xml" Id="Re52a557255ce4107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4491c8f261f8420d" /><Relationship Type="http://schemas.openxmlformats.org/officeDocument/2006/relationships/notesMaster" Target="/ppt/notesMasters/notesMaster1.xml" Id="R0f3102ea45f14334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addc2e4c03e0487e" /><Relationship Type="http://schemas.openxmlformats.org/officeDocument/2006/relationships/notesMaster" Target="/ppt/notesMasters/notesMaster1.xml" Id="R99327119903746b7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cf581008b9354324" /><Relationship Type="http://schemas.openxmlformats.org/officeDocument/2006/relationships/notesMaster" Target="/ppt/notesMasters/notesMaster1.xml" Id="Rbcf6b29d9edb4aec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4250dc94ddb54c41" /><Relationship Type="http://schemas.openxmlformats.org/officeDocument/2006/relationships/notesMaster" Target="/ppt/notesMasters/notesMaster1.xml" Id="Rdb016829b1cc4333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7031b0a0661f4cf7" /><Relationship Type="http://schemas.openxmlformats.org/officeDocument/2006/relationships/notesMaster" Target="/ppt/notesMasters/notesMaster1.xml" Id="R0be203c6903c41f2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b234ef7fa47e4296" /><Relationship Type="http://schemas.openxmlformats.org/officeDocument/2006/relationships/notesMaster" Target="/ppt/notesMasters/notesMaster1.xml" Id="R3a827d8e1c434980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cf7cd6693da54b2b" /><Relationship Type="http://schemas.openxmlformats.org/officeDocument/2006/relationships/notesMaster" Target="/ppt/notesMasters/notesMaster1.xml" Id="Rcc2600aa959d43fc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2db90aca40184967" /><Relationship Type="http://schemas.openxmlformats.org/officeDocument/2006/relationships/notesMaster" Target="/ppt/notesMasters/notesMaster1.xml" Id="R456e73fc1c894658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0ba94583125140f4" /><Relationship Type="http://schemas.openxmlformats.org/officeDocument/2006/relationships/notesMaster" Target="/ppt/notesMasters/notesMaster1.xml" Id="Red051b8e4a86444a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5f224219566d4860" /><Relationship Type="http://schemas.openxmlformats.org/officeDocument/2006/relationships/notesMaster" Target="/ppt/notesMasters/notesMaster1.xml" Id="Rd8fe0cd704294ebf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7f2f23297c1f474c" /><Relationship Type="http://schemas.openxmlformats.org/officeDocument/2006/relationships/notesMaster" Target="/ppt/notesMasters/notesMaster1.xml" Id="R61f7f76c8c1b40b6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1522fd0894214291" /><Relationship Type="http://schemas.openxmlformats.org/officeDocument/2006/relationships/notesMaster" Target="/ppt/notesMasters/notesMaster1.xml" Id="R41d15fc7a7244d47" /></Relationships>
</file>

<file path=ppt/notesSlides/_rels/notesSlide38.xml.rels>&#65279;<?xml version="1.0" encoding="utf-8"?><Relationships xmlns="http://schemas.openxmlformats.org/package/2006/relationships"><Relationship Type="http://schemas.openxmlformats.org/officeDocument/2006/relationships/slide" Target="/ppt/slides/slide38.xml" Id="Ra6ad1bc36d9f4f4b" /><Relationship Type="http://schemas.openxmlformats.org/officeDocument/2006/relationships/notesMaster" Target="/ppt/notesMasters/notesMaster1.xml" Id="R9f2ad4e7ee7d4927" /></Relationships>
</file>

<file path=ppt/notesSlides/_rels/notesSlide39.xml.rels>&#65279;<?xml version="1.0" encoding="utf-8"?><Relationships xmlns="http://schemas.openxmlformats.org/package/2006/relationships"><Relationship Type="http://schemas.openxmlformats.org/officeDocument/2006/relationships/slide" Target="/ppt/slides/slide39.xml" Id="R31471e7c2f09479e" /><Relationship Type="http://schemas.openxmlformats.org/officeDocument/2006/relationships/notesMaster" Target="/ppt/notesMasters/notesMaster1.xml" Id="R352c826a8025488c" /></Relationships>
</file>

<file path=ppt/notesSlides/_rels/notesSlide40.xml.rels>&#65279;<?xml version="1.0" encoding="utf-8"?><Relationships xmlns="http://schemas.openxmlformats.org/package/2006/relationships"><Relationship Type="http://schemas.openxmlformats.org/officeDocument/2006/relationships/slide" Target="/ppt/slides/slide40.xml" Id="R6aa1809292894e0b" /><Relationship Type="http://schemas.openxmlformats.org/officeDocument/2006/relationships/notesMaster" Target="/ppt/notesMasters/notesMaster1.xml" Id="R76d890aca0044d14" /></Relationships>
</file>

<file path=ppt/notesSlides/_rels/notesSlide41.xml.rels>&#65279;<?xml version="1.0" encoding="utf-8"?><Relationships xmlns="http://schemas.openxmlformats.org/package/2006/relationships"><Relationship Type="http://schemas.openxmlformats.org/officeDocument/2006/relationships/slide" Target="/ppt/slides/slide41.xml" Id="Rbe6c843acb8d4481" /><Relationship Type="http://schemas.openxmlformats.org/officeDocument/2006/relationships/notesMaster" Target="/ppt/notesMasters/notesMaster1.xml" Id="R4e1050d656144491" /></Relationships>
</file>

<file path=ppt/notesSlides/_rels/notesSlide42.xml.rels>&#65279;<?xml version="1.0" encoding="utf-8"?><Relationships xmlns="http://schemas.openxmlformats.org/package/2006/relationships"><Relationship Type="http://schemas.openxmlformats.org/officeDocument/2006/relationships/slide" Target="/ppt/slides/slide42.xml" Id="R91a2e50f0f4b4a70" /><Relationship Type="http://schemas.openxmlformats.org/officeDocument/2006/relationships/notesMaster" Target="/ppt/notesMasters/notesMaster1.xml" Id="R68400c8bf0e3488e" /></Relationships>
</file>

<file path=ppt/notesSlides/_rels/notesSlide43.xml.rels>&#65279;<?xml version="1.0" encoding="utf-8"?><Relationships xmlns="http://schemas.openxmlformats.org/package/2006/relationships"><Relationship Type="http://schemas.openxmlformats.org/officeDocument/2006/relationships/slide" Target="/ppt/slides/slide43.xml" Id="Rf34d93c5205c47bc" /><Relationship Type="http://schemas.openxmlformats.org/officeDocument/2006/relationships/notesMaster" Target="/ppt/notesMasters/notesMaster1.xml" Id="R9e076ace56584d6c" /></Relationships>
</file>

<file path=ppt/notesSlides/_rels/notesSlide44.xml.rels>&#65279;<?xml version="1.0" encoding="utf-8"?><Relationships xmlns="http://schemas.openxmlformats.org/package/2006/relationships"><Relationship Type="http://schemas.openxmlformats.org/officeDocument/2006/relationships/slide" Target="/ppt/slides/slide44.xml" Id="Rf0fa5f9abb6e452e" /><Relationship Type="http://schemas.openxmlformats.org/officeDocument/2006/relationships/notesMaster" Target="/ppt/notesMasters/notesMaster1.xml" Id="R16c247b148fa474b" /></Relationships>
</file>

<file path=ppt/notesSlides/_rels/notesSlide45.xml.rels>&#65279;<?xml version="1.0" encoding="utf-8"?><Relationships xmlns="http://schemas.openxmlformats.org/package/2006/relationships"><Relationship Type="http://schemas.openxmlformats.org/officeDocument/2006/relationships/slide" Target="/ppt/slides/slide45.xml" Id="R278cc3f9202f4c05" /><Relationship Type="http://schemas.openxmlformats.org/officeDocument/2006/relationships/notesMaster" Target="/ppt/notesMasters/notesMaster1.xml" Id="R865fe7c4f19c4d1a" /></Relationships>
</file>

<file path=ppt/notesSlides/_rels/notesSlide46.xml.rels>&#65279;<?xml version="1.0" encoding="utf-8"?><Relationships xmlns="http://schemas.openxmlformats.org/package/2006/relationships"><Relationship Type="http://schemas.openxmlformats.org/officeDocument/2006/relationships/slide" Target="/ppt/slides/slide46.xml" Id="R8912c638dbcd45c8" /><Relationship Type="http://schemas.openxmlformats.org/officeDocument/2006/relationships/notesMaster" Target="/ppt/notesMasters/notesMaster1.xml" Id="R2cfb1f0d9b9a4eb1" /></Relationships>
</file>

<file path=ppt/notesSlides/_rels/notesSlide47.xml.rels>&#65279;<?xml version="1.0" encoding="utf-8"?><Relationships xmlns="http://schemas.openxmlformats.org/package/2006/relationships"><Relationship Type="http://schemas.openxmlformats.org/officeDocument/2006/relationships/slide" Target="/ppt/slides/slide47.xml" Id="R5e57b0ee8fd2474f" /><Relationship Type="http://schemas.openxmlformats.org/officeDocument/2006/relationships/notesMaster" Target="/ppt/notesMasters/notesMaster1.xml" Id="Re71a7fd74b354426" /></Relationships>
</file>

<file path=ppt/notesSlides/_rels/notesSlide48.xml.rels>&#65279;<?xml version="1.0" encoding="utf-8"?><Relationships xmlns="http://schemas.openxmlformats.org/package/2006/relationships"><Relationship Type="http://schemas.openxmlformats.org/officeDocument/2006/relationships/slide" Target="/ppt/slides/slide48.xml" Id="R49a57fe8c4894ab5" /><Relationship Type="http://schemas.openxmlformats.org/officeDocument/2006/relationships/notesMaster" Target="/ppt/notesMasters/notesMaster1.xml" Id="Rc65467d7a9c04453" /></Relationships>
</file>

<file path=ppt/notesSlides/_rels/notesSlide49.xml.rels>&#65279;<?xml version="1.0" encoding="utf-8"?><Relationships xmlns="http://schemas.openxmlformats.org/package/2006/relationships"><Relationship Type="http://schemas.openxmlformats.org/officeDocument/2006/relationships/slide" Target="/ppt/slides/slide49.xml" Id="Rf90ab3c0e4504ac4" /><Relationship Type="http://schemas.openxmlformats.org/officeDocument/2006/relationships/notesMaster" Target="/ppt/notesMasters/notesMaster1.xml" Id="R9851060bdd45402c" /></Relationships>
</file>

<file path=ppt/notesSlides/_rels/notesSlide50.xml.rels>&#65279;<?xml version="1.0" encoding="utf-8"?><Relationships xmlns="http://schemas.openxmlformats.org/package/2006/relationships"><Relationship Type="http://schemas.openxmlformats.org/officeDocument/2006/relationships/slide" Target="/ppt/slides/slide50.xml" Id="R75585bde6fe64159" /><Relationship Type="http://schemas.openxmlformats.org/officeDocument/2006/relationships/notesMaster" Target="/ppt/notesMasters/notesMaster1.xml" Id="R80af1061f3444f9e" /></Relationships>
</file>

<file path=ppt/notesSlides/_rels/notesSlide51.xml.rels>&#65279;<?xml version="1.0" encoding="utf-8"?><Relationships xmlns="http://schemas.openxmlformats.org/package/2006/relationships"><Relationship Type="http://schemas.openxmlformats.org/officeDocument/2006/relationships/slide" Target="/ppt/slides/slide51.xml" Id="Rf96185dad0464c84" /><Relationship Type="http://schemas.openxmlformats.org/officeDocument/2006/relationships/notesMaster" Target="/ppt/notesMasters/notesMaster1.xml" Id="R083bd5ac14834492" /></Relationships>
</file>

<file path=ppt/notesSlides/_rels/notesSlide52.xml.rels>&#65279;<?xml version="1.0" encoding="utf-8"?><Relationships xmlns="http://schemas.openxmlformats.org/package/2006/relationships"><Relationship Type="http://schemas.openxmlformats.org/officeDocument/2006/relationships/slide" Target="/ppt/slides/slide52.xml" Id="R16159460fe824615" /><Relationship Type="http://schemas.openxmlformats.org/officeDocument/2006/relationships/notesMaster" Target="/ppt/notesMasters/notesMaster1.xml" Id="R533b7b43be624e11" /></Relationships>
</file>

<file path=ppt/notesSlides/_rels/notesSlide53.xml.rels>&#65279;<?xml version="1.0" encoding="utf-8"?><Relationships xmlns="http://schemas.openxmlformats.org/package/2006/relationships"><Relationship Type="http://schemas.openxmlformats.org/officeDocument/2006/relationships/slide" Target="/ppt/slides/slide53.xml" Id="Rd8932a3bffd447bd" /><Relationship Type="http://schemas.openxmlformats.org/officeDocument/2006/relationships/notesMaster" Target="/ppt/notesMasters/notesMaster1.xml" Id="R22596c97649a4252" /></Relationships>
</file>

<file path=ppt/notesSlides/_rels/notesSlide54.xml.rels>&#65279;<?xml version="1.0" encoding="utf-8"?><Relationships xmlns="http://schemas.openxmlformats.org/package/2006/relationships"><Relationship Type="http://schemas.openxmlformats.org/officeDocument/2006/relationships/slide" Target="/ppt/slides/slide54.xml" Id="Rac069694bb924a9e" /><Relationship Type="http://schemas.openxmlformats.org/officeDocument/2006/relationships/notesMaster" Target="/ppt/notesMasters/notesMaster1.xml" Id="R1daaecb723fa4a5a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15, sesiwn A.</a:t>
            </a:r>
          </a:p>
          <a:p xmlns:a="http://schemas.openxmlformats.org/drawingml/2006/main">
            <a:r>
              <a:t>Ffynhonnell: Cae_Top_38_Week_Three_Session_Worship_Plan.xlsx, wythnos 15.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15, sesiwn A.</a:t>
            </a:r>
          </a:p>
          <a:p xmlns:a="http://schemas.openxmlformats.org/drawingml/2006/main">
            <a:r>
              <a:t>Ffynhonnell: Cae_Top_38_Week_Three_Session_Worship_Plan.xlsx, wythnos 15.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15, sesiwn A.</a:t>
            </a:r>
          </a:p>
          <a:p xmlns:a="http://schemas.openxmlformats.org/drawingml/2006/main">
            <a:r>
              <a:t>Ffynhonnell: Cae_Top_38_Week_Three_Session_Worship_Plan.xlsx, wythnos 15.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15, sesiwn A.</a:t>
            </a:r>
          </a:p>
          <a:p xmlns:a="http://schemas.openxmlformats.org/drawingml/2006/main">
            <a:r>
              <a:t>Ffynhonnell: Cae_Top_38_Week_Three_Session_Worship_Plan.xlsx, wythnos 15.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15, sesiwn A.</a:t>
            </a:r>
          </a:p>
          <a:p xmlns:a="http://schemas.openxmlformats.org/drawingml/2006/main">
            <a:r>
              <a:t>Ffynhonnell: Cae_Top_38_Week_Three_Session_Worship_Plan.xlsx, wythnos 15.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15, sesiwn A.</a:t>
            </a:r>
          </a:p>
          <a:p xmlns:a="http://schemas.openxmlformats.org/drawingml/2006/main">
            <a:r>
              <a:t>Ffynhonnell: Cae_Top_38_Week_Three_Session_Worship_Plan.xlsx, wythnos 15.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15, sesiwn A.</a:t>
            </a:r>
          </a:p>
          <a:p xmlns:a="http://schemas.openxmlformats.org/drawingml/2006/main">
            <a:r>
              <a:t>Ffynhonnell: Cae_Top_38_Week_Three_Session_Worship_Plan.xlsx, wythnos 15.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15, sesiwn A.</a:t>
            </a:r>
          </a:p>
          <a:p xmlns:a="http://schemas.openxmlformats.org/drawingml/2006/main">
            <a:r>
              <a:t>Ffynhonnell: Cae_Top_38_Week_Three_Session_Worship_Plan.xlsx, wythnos 15.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15, sesiwn A.</a:t>
            </a:r>
          </a:p>
          <a:p xmlns:a="http://schemas.openxmlformats.org/drawingml/2006/main">
            <a:r>
              <a:t>Ffynhonnell: Cae_Top_38_Week_Three_Session_Worship_Plan.xlsx, wythnos 15.</a:t>
            </a:r>
          </a:p>
          <a:p xmlns:a="http://schemas.openxmlformats.org/drawingml/2006/main">
            <a:r>
              <a:t>Cyfeiriad Beiblaidd: Diarhebion 18:15. Aralleiriad Cymraeg gwreiddiol, nid dyfyniad o argraffiad cyhoeddedig.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15, sesiwn A.</a:t>
            </a:r>
          </a:p>
          <a:p xmlns:a="http://schemas.openxmlformats.org/drawingml/2006/main">
            <a:r>
              <a:t>Ffynhonnell: Cae_Top_38_Week_Three_Session_Worship_Plan.xlsx, wythnos 15.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15, sesiwn A.</a:t>
            </a:r>
          </a:p>
          <a:p xmlns:a="http://schemas.openxmlformats.org/drawingml/2006/main">
            <a:r>
              <a:t>Ffynhonnell: Cae_Top_38_Week_Three_Session_Worship_Plan.xlsx, wythnos 15.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15, sesiwn A.</a:t>
            </a:r>
          </a:p>
          <a:p xmlns:a="http://schemas.openxmlformats.org/drawingml/2006/main">
            <a:r>
              <a:t>Ffynhonnell: Cae_Top_38_Week_Three_Session_Worship_Plan.xlsx, wythnos 15.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15, sesiwn A.</a:t>
            </a:r>
          </a:p>
          <a:p xmlns:a="http://schemas.openxmlformats.org/drawingml/2006/main">
            <a:r>
              <a:t>Ffynhonnell: Cae_Top_38_Week_Three_Session_Worship_Plan.xlsx, wythnos 15.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15, sesiwn A.</a:t>
            </a:r>
          </a:p>
          <a:p xmlns:a="http://schemas.openxmlformats.org/drawingml/2006/main">
            <a:r>
              <a:t>Ffynhonnell: Cae_Top_38_Week_Three_Session_Worship_Plan.xlsx, wythnos 15.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15, sesiwn A.</a:t>
            </a:r>
          </a:p>
          <a:p xmlns:a="http://schemas.openxmlformats.org/drawingml/2006/main">
            <a:r>
              <a:t>Ffynhonnell: Cae_Top_38_Week_Three_Session_Worship_Plan.xlsx, wythnos 15.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15, sesiwn B.</a:t>
            </a:r>
          </a:p>
          <a:p xmlns:a="http://schemas.openxmlformats.org/drawingml/2006/main">
            <a:r>
              <a:t>Ffynhonnell: Cae_Top_38_Week_Three_Session_Worship_Plan.xlsx, wythnos 15.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Y doethion: https://www.biblegateway.com/passage/?search=Matthew+2%3A1-12&amp;version=WEB . Nifer y doethion a manylion gweledol yn ddehongliad dychmygol.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15, sesiwn B.</a:t>
            </a:r>
          </a:p>
          <a:p xmlns:a="http://schemas.openxmlformats.org/drawingml/2006/main">
            <a:r>
              <a:t>Ffynhonnell: Cae_Top_38_Week_Three_Session_Worship_Plan.xlsx, wythnos 15.</a:t>
            </a:r>
          </a:p>
          <a:p xmlns:a="http://schemas.openxmlformats.org/drawingml/2006/main">
            <a:r>
              <a:t>Y doethion: https://www.biblegateway.com/passage/?search=Matthew+2%3A1-12&amp;version=WEB . Nifer y doethion a manylion gweledol yn ddehongliad dychmygol.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15, sesiwn B.</a:t>
            </a:r>
          </a:p>
          <a:p xmlns:a="http://schemas.openxmlformats.org/drawingml/2006/main">
            <a:r>
              <a:t>Ffynhonnell: Cae_Top_38_Week_Three_Session_Worship_Plan.xlsx, wythnos 15.</a:t>
            </a:r>
          </a:p>
          <a:p xmlns:a="http://schemas.openxmlformats.org/drawingml/2006/main">
            <a:r>
              <a:t>Y doethion: https://www.biblegateway.com/passage/?search=Matthew+2%3A1-12&amp;version=WEB . Nifer y doethion a manylion gweledol yn ddehongliad dychmygol.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15, sesiwn B.</a:t>
            </a:r>
          </a:p>
          <a:p xmlns:a="http://schemas.openxmlformats.org/drawingml/2006/main">
            <a:r>
              <a:t>Ffynhonnell: Cae_Top_38_Week_Three_Session_Worship_Plan.xlsx, wythnos 15.</a:t>
            </a:r>
          </a:p>
          <a:p xmlns:a="http://schemas.openxmlformats.org/drawingml/2006/main">
            <a:r>
              <a:t>Y doethion: https://www.biblegateway.com/passage/?search=Matthew+2%3A1-12&amp;version=WEB . Nifer y doethion a manylion gweledol yn ddehongliad dychmygol.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15, sesiwn B.</a:t>
            </a:r>
          </a:p>
          <a:p xmlns:a="http://schemas.openxmlformats.org/drawingml/2006/main">
            <a:r>
              <a:t>Ffynhonnell: Cae_Top_38_Week_Three_Session_Worship_Plan.xlsx, wythnos 15.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Y doethion: https://www.biblegateway.com/passage/?search=Matthew+2%3A1-12&amp;version=WEB . Nifer y doethion a manylion gweledol yn ddehongliad dychmygol.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15, sesiwn B.</a:t>
            </a:r>
          </a:p>
          <a:p xmlns:a="http://schemas.openxmlformats.org/drawingml/2006/main">
            <a:r>
              <a:t>Ffynhonnell: Cae_Top_38_Week_Three_Session_Worship_Plan.xlsx, wythnos 15.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Y doethion: https://www.biblegateway.com/passage/?search=Matthew+2%3A1-12&amp;version=WEB . Nifer y doethion a manylion gweledol yn ddehongliad dychmygol.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15, sesiwn B.</a:t>
            </a:r>
          </a:p>
          <a:p xmlns:a="http://schemas.openxmlformats.org/drawingml/2006/main">
            <a:r>
              <a:t>Ffynhonnell: Cae_Top_38_Week_Three_Session_Worship_Plan.xlsx, wythnos 15.</a:t>
            </a:r>
          </a:p>
          <a:p xmlns:a="http://schemas.openxmlformats.org/drawingml/2006/main">
            <a:r>
              <a:t>Y doethion: https://www.biblegateway.com/passage/?search=Matthew+2%3A1-12&amp;version=WEB . Nifer y doethion a manylion gweledol yn ddehongliad dychmygol.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15, sesiwn B.</a:t>
            </a:r>
          </a:p>
          <a:p xmlns:a="http://schemas.openxmlformats.org/drawingml/2006/main">
            <a:r>
              <a:t>Ffynhonnell: Cae_Top_38_Week_Three_Session_Worship_Plan.xlsx, wythnos 15.</a:t>
            </a:r>
          </a:p>
          <a:p xmlns:a="http://schemas.openxmlformats.org/drawingml/2006/main">
            <a:r>
              <a:t>Y doethion: https://www.biblegateway.com/passage/?search=Matthew+2%3A1-12&amp;version=WEB . Nifer y doethion a manylion gweledol yn ddehongliad dychmygol.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15, sesiwn B.</a:t>
            </a:r>
          </a:p>
          <a:p xmlns:a="http://schemas.openxmlformats.org/drawingml/2006/main">
            <a:r>
              <a:t>Ffynhonnell: Cae_Top_38_Week_Three_Session_Worship_Plan.xlsx, wythnos 15.</a:t>
            </a:r>
          </a:p>
          <a:p xmlns:a="http://schemas.openxmlformats.org/drawingml/2006/main">
            <a:r>
              <a:t>Cyfeiriad Beiblaidd: Mathew 2:12. Aralleiriad Cymraeg gwreiddiol, nid dyfyniad o argraffiad cyhoeddedig.</a:t>
            </a:r>
          </a:p>
          <a:p xmlns:a="http://schemas.openxmlformats.org/drawingml/2006/main">
            <a:r>
              <a:t>Y doethion: https://www.biblegateway.com/passage/?search=Matthew+2%3A1-12&amp;version=WEB . Nifer y doethion a manylion gweledol yn ddehongliad dychmygol.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15, sesiwn B.</a:t>
            </a:r>
          </a:p>
          <a:p xmlns:a="http://schemas.openxmlformats.org/drawingml/2006/main">
            <a:r>
              <a:t>Ffynhonnell: Cae_Top_38_Week_Three_Session_Worship_Plan.xlsx, wythnos 15.</a:t>
            </a:r>
          </a:p>
          <a:p xmlns:a="http://schemas.openxmlformats.org/drawingml/2006/main">
            <a:r>
              <a:t>Y doethion: https://www.biblegateway.com/passage/?search=Matthew+2%3A1-12&amp;version=WEB . Nifer y doethion a manylion gweledol yn ddehongliad dychmygol.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15, sesiwn B.</a:t>
            </a:r>
          </a:p>
          <a:p xmlns:a="http://schemas.openxmlformats.org/drawingml/2006/main">
            <a:r>
              <a:t>Ffynhonnell: Cae_Top_38_Week_Three_Session_Worship_Plan.xlsx, wythnos 15.</a:t>
            </a:r>
          </a:p>
          <a:p xmlns:a="http://schemas.openxmlformats.org/drawingml/2006/main">
            <a:r>
              <a:t>Y doethion: https://www.biblegateway.com/passage/?search=Matthew+2%3A1-12&amp;version=WEB . Nifer y doethion a manylion gweledol yn ddehongliad dychmygol.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15, sesiwn B.</a:t>
            </a:r>
          </a:p>
          <a:p xmlns:a="http://schemas.openxmlformats.org/drawingml/2006/main">
            <a:r>
              <a:t>Ffynhonnell: Cae_Top_38_Week_Three_Session_Worship_Plan.xlsx, wythnos 15.</a:t>
            </a:r>
          </a:p>
          <a:p xmlns:a="http://schemas.openxmlformats.org/drawingml/2006/main">
            <a:r>
              <a:t>Y doethion: https://www.biblegateway.com/passage/?search=Matthew+2%3A1-12&amp;version=WEB . Nifer y doethion a manylion gweledol yn ddehongliad dychmygol.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15, sesiwn B.</a:t>
            </a:r>
          </a:p>
          <a:p xmlns:a="http://schemas.openxmlformats.org/drawingml/2006/main">
            <a:r>
              <a:t>Ffynhonnell: Cae_Top_38_Week_Three_Session_Worship_Plan.xlsx, wythnos 15.</a:t>
            </a:r>
          </a:p>
          <a:p xmlns:a="http://schemas.openxmlformats.org/drawingml/2006/main">
            <a:r>
              <a:t>Y doethion: https://www.biblegateway.com/passage/?search=Matthew+2%3A1-12&amp;version=WEB . Nifer y doethion a manylion gweledol yn ddehongliad dychmygol.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15, sesiwn B.</a:t>
            </a:r>
          </a:p>
          <a:p xmlns:a="http://schemas.openxmlformats.org/drawingml/2006/main">
            <a:r>
              <a:t>Ffynhonnell: Cae_Top_38_Week_Three_Session_Worship_Plan.xlsx, wythnos 15.</a:t>
            </a:r>
          </a:p>
          <a:p xmlns:a="http://schemas.openxmlformats.org/drawingml/2006/main">
            <a:r>
              <a:t>Y doethion: https://www.biblegateway.com/passage/?search=Matthew+2%3A1-12&amp;version=WEB . Nifer y doethion a manylion gweledol yn ddehongliad dychmygol.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15, sesiwn B.</a:t>
            </a:r>
          </a:p>
          <a:p xmlns:a="http://schemas.openxmlformats.org/drawingml/2006/main">
            <a:r>
              <a:t>Ffynhonnell: Cae_Top_38_Week_Three_Session_Worship_Plan.xlsx, wythnos 15.</a:t>
            </a:r>
          </a:p>
          <a:p xmlns:a="http://schemas.openxmlformats.org/drawingml/2006/main">
            <a:r>
              <a:t>Y doethion: https://www.biblegateway.com/passage/?search=Matthew+2%3A1-12&amp;version=WEB . Nifer y doethion a manylion gweledol yn ddehongliad dychmygol.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15, sesiwn C.</a:t>
            </a:r>
          </a:p>
          <a:p xmlns:a="http://schemas.openxmlformats.org/drawingml/2006/main">
            <a:r>
              <a:t>Ffynhonnell: Cae_Top_38_Week_Three_Session_Worship_Plan.xlsx, wythnos 15.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15, sesiwn C.</a:t>
            </a:r>
          </a:p>
          <a:p xmlns:a="http://schemas.openxmlformats.org/drawingml/2006/main">
            <a:r>
              <a:t>Ffynhonnell: Cae_Top_38_Week_Three_Session_Worship_Plan.xlsx, wythnos 15.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15, sesiwn C.</a:t>
            </a:r>
          </a:p>
          <a:p xmlns:a="http://schemas.openxmlformats.org/drawingml/2006/main">
            <a:r>
              <a:t>Ffynhonnell: Cae_Top_38_Week_Three_Session_Worship_Plan.xlsx, wythnos 15.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15, sesiwn C.</a:t>
            </a:r>
          </a:p>
          <a:p xmlns:a="http://schemas.openxmlformats.org/drawingml/2006/main">
            <a:r>
              <a:t>Ffynhonnell: Cae_Top_38_Week_Three_Session_Worship_Plan.xlsx, wythnos 15.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15, sesiwn C.</a:t>
            </a:r>
          </a:p>
          <a:p xmlns:a="http://schemas.openxmlformats.org/drawingml/2006/main">
            <a:r>
              <a:t>Ffynhonnell: Cae_Top_38_Week_Three_Session_Worship_Plan.xlsx, wythnos 15.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15, sesiwn C.</a:t>
            </a:r>
          </a:p>
          <a:p xmlns:a="http://schemas.openxmlformats.org/drawingml/2006/main">
            <a:r>
              <a:t>Ffynhonnell: Cae_Top_38_Week_Three_Session_Worship_Plan.xlsx, wythnos 15.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15, sesiwn C.</a:t>
            </a:r>
          </a:p>
          <a:p xmlns:a="http://schemas.openxmlformats.org/drawingml/2006/main">
            <a:r>
              <a:t>Ffynhonnell: Cae_Top_38_Week_Three_Session_Worship_Plan.xlsx, wythnos 15.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15, sesiwn C.</a:t>
            </a:r>
          </a:p>
          <a:p xmlns:a="http://schemas.openxmlformats.org/drawingml/2006/main">
            <a:r>
              <a:t>Ffynhonnell: Cae_Top_38_Week_Three_Session_Worship_Plan.xlsx, wythnos 15.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15, sesiwn C.</a:t>
            </a:r>
          </a:p>
          <a:p xmlns:a="http://schemas.openxmlformats.org/drawingml/2006/main">
            <a:r>
              <a:t>Ffynhonnell: Cae_Top_38_Week_Three_Session_Worship_Plan.xlsx, wythnos 15.</a:t>
            </a:r>
          </a:p>
          <a:p xmlns:a="http://schemas.openxmlformats.org/drawingml/2006/main">
            <a:r>
              <a:t>Cyfeiriad Beiblaidd: Iago 1:5. Aralleiriad Cymraeg gwreiddiol, nid dyfyniad o argraffiad cyhoeddedig.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15, sesiwn C.</a:t>
            </a:r>
          </a:p>
          <a:p xmlns:a="http://schemas.openxmlformats.org/drawingml/2006/main">
            <a:r>
              <a:t>Ffynhonnell: Cae_Top_38_Week_Three_Session_Worship_Plan.xlsx, wythnos 15.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15, sesiwn C.</a:t>
            </a:r>
          </a:p>
          <a:p xmlns:a="http://schemas.openxmlformats.org/drawingml/2006/main">
            <a:r>
              <a:t>Ffynhonnell: Cae_Top_38_Week_Three_Session_Worship_Plan.xlsx, wythnos 15.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15, sesiwn C.</a:t>
            </a:r>
          </a:p>
          <a:p xmlns:a="http://schemas.openxmlformats.org/drawingml/2006/main">
            <a:r>
              <a:t>Ffynhonnell: Cae_Top_38_Week_Three_Session_Worship_Plan.xlsx, wythnos 15.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15, sesiwn C.</a:t>
            </a:r>
          </a:p>
          <a:p xmlns:a="http://schemas.openxmlformats.org/drawingml/2006/main">
            <a:r>
              <a:t>Ffynhonnell: Cae_Top_38_Week_Three_Session_Worship_Plan.xlsx, wythnos 15.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15, sesiwn C.</a:t>
            </a:r>
          </a:p>
          <a:p xmlns:a="http://schemas.openxmlformats.org/drawingml/2006/main">
            <a:r>
              <a:t>Ffynhonnell: Cae_Top_38_Week_Three_Session_Worship_Plan.xlsx, wythnos 15.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15, sesiwn C.</a:t>
            </a:r>
          </a:p>
          <a:p xmlns:a="http://schemas.openxmlformats.org/drawingml/2006/main">
            <a:r>
              <a:t>Ffynhonnell: Cae_Top_38_Week_Three_Session_Worship_Plan.xlsx, wythnos 15.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eb0918b4743f41bb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c7404ccdafa447d4" /><Relationship Type="http://schemas.openxmlformats.org/officeDocument/2006/relationships/slideLayout" Target="/ppt/slideLayouts/slideLayout1.xml" Id="R26f928ee4f0542c1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26f928ee4f0542c1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737022256fd4f9b" /><Relationship Type="http://schemas.openxmlformats.org/officeDocument/2006/relationships/notesSlide" Target="/ppt/notesSlides/notesSlide1.xml" Id="Rd595b3ce61f240d8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a224fad427c4ced" /><Relationship Type="http://schemas.openxmlformats.org/officeDocument/2006/relationships/notesSlide" Target="/ppt/notesSlides/notesSlide2.xml" Id="R044433ee9b0846d5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6f2760e10d94c87" /><Relationship Type="http://schemas.openxmlformats.org/officeDocument/2006/relationships/notesSlide" Target="/ppt/notesSlides/notesSlide3.xml" Id="Rcef1514e400c40bd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92cc26a739645fc" /><Relationship Type="http://schemas.openxmlformats.org/officeDocument/2006/relationships/notesSlide" Target="/ppt/notesSlides/notesSlide4.xml" Id="R8f9ed91a87bd4cfb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54e3f33dc1f4d88" /><Relationship Type="http://schemas.openxmlformats.org/officeDocument/2006/relationships/image" Target="/ppt/media/image.png" Id="R046f240fd87344f8" /><Relationship Type="http://schemas.openxmlformats.org/officeDocument/2006/relationships/notesSlide" Target="/ppt/notesSlides/notesSlide5.xml" Id="Re6f0e3aa8606417f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0c331497bad49c6" /><Relationship Type="http://schemas.openxmlformats.org/officeDocument/2006/relationships/notesSlide" Target="/ppt/notesSlides/notesSlide6.xml" Id="Rd98061c919f14bc8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f03b818950a4b22" /><Relationship Type="http://schemas.openxmlformats.org/officeDocument/2006/relationships/notesSlide" Target="/ppt/notesSlides/notesSlide7.xml" Id="R39ce3696be5f4b9d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b817895fcc34546" /><Relationship Type="http://schemas.openxmlformats.org/officeDocument/2006/relationships/image" Target="/ppt/media/image2.png" Id="Rd5ed7233d4a047ad" /><Relationship Type="http://schemas.openxmlformats.org/officeDocument/2006/relationships/notesSlide" Target="/ppt/notesSlides/notesSlide8.xml" Id="R299c6a9dcf8b4405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4fe6d9fb0ea4cfa" /><Relationship Type="http://schemas.openxmlformats.org/officeDocument/2006/relationships/notesSlide" Target="/ppt/notesSlides/notesSlide9.xml" Id="R1c609eecc5074384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f2a7d3024ed4a17" /><Relationship Type="http://schemas.openxmlformats.org/officeDocument/2006/relationships/image" Target="/ppt/media/image3.png" Id="Re956247f9e96449d" /><Relationship Type="http://schemas.openxmlformats.org/officeDocument/2006/relationships/notesSlide" Target="/ppt/notesSlides/notesSlide10.xml" Id="Rc09117f89a70478a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1c5db5b5ce744bb" /><Relationship Type="http://schemas.openxmlformats.org/officeDocument/2006/relationships/notesSlide" Target="/ppt/notesSlides/notesSlide11.xml" Id="Rd0a7e33d6c554b10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e99e53dcc224dc1" /><Relationship Type="http://schemas.openxmlformats.org/officeDocument/2006/relationships/notesSlide" Target="/ppt/notesSlides/notesSlide12.xml" Id="Rf28c9c1d42ab4875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7d4cc3af79a43c1" /><Relationship Type="http://schemas.openxmlformats.org/officeDocument/2006/relationships/notesSlide" Target="/ppt/notesSlides/notesSlide13.xml" Id="R8b67ac1023ba4a11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4dd0f11f2df4ef1" /><Relationship Type="http://schemas.openxmlformats.org/officeDocument/2006/relationships/notesSlide" Target="/ppt/notesSlides/notesSlide14.xml" Id="R38b7d72b566e41f2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aa34ea8aea6487c" /><Relationship Type="http://schemas.openxmlformats.org/officeDocument/2006/relationships/notesSlide" Target="/ppt/notesSlides/notesSlide15.xml" Id="R5c564384206e4f0c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e284239b1e64de3" /><Relationship Type="http://schemas.openxmlformats.org/officeDocument/2006/relationships/notesSlide" Target="/ppt/notesSlides/notesSlide16.xml" Id="Rf6f9fa1554144097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3a8a9026ad3493c" /><Relationship Type="http://schemas.openxmlformats.org/officeDocument/2006/relationships/notesSlide" Target="/ppt/notesSlides/notesSlide17.xml" Id="Rfb4296cb5ed74521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80629e7d8b046c1" /><Relationship Type="http://schemas.openxmlformats.org/officeDocument/2006/relationships/notesSlide" Target="/ppt/notesSlides/notesSlide18.xml" Id="Rb948ceb025bd493e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9d88ee051634638" /><Relationship Type="http://schemas.openxmlformats.org/officeDocument/2006/relationships/notesSlide" Target="/ppt/notesSlides/notesSlide19.xml" Id="Rda13b69d7b924b82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ea669a5bc7b4b63" /><Relationship Type="http://schemas.openxmlformats.org/officeDocument/2006/relationships/notesSlide" Target="/ppt/notesSlides/notesSlide20.xml" Id="Rd83b507635af433f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7425ddc963549da" /><Relationship Type="http://schemas.openxmlformats.org/officeDocument/2006/relationships/notesSlide" Target="/ppt/notesSlides/notesSlide21.xml" Id="R0ade125a3035495f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6459010af454917" /><Relationship Type="http://schemas.openxmlformats.org/officeDocument/2006/relationships/image" Target="/ppt/media/image4.png" Id="Re2c6dccbe01e48cc" /><Relationship Type="http://schemas.openxmlformats.org/officeDocument/2006/relationships/notesSlide" Target="/ppt/notesSlides/notesSlide22.xml" Id="Rc5efa58b74514374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3b4877f746e4ed6" /><Relationship Type="http://schemas.openxmlformats.org/officeDocument/2006/relationships/notesSlide" Target="/ppt/notesSlides/notesSlide23.xml" Id="R85310c15db344d08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86abdaae0264d20" /><Relationship Type="http://schemas.openxmlformats.org/officeDocument/2006/relationships/notesSlide" Target="/ppt/notesSlides/notesSlide24.xml" Id="R414b7f1248974025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30a2cf47b5e49cb" /><Relationship Type="http://schemas.openxmlformats.org/officeDocument/2006/relationships/notesSlide" Target="/ppt/notesSlides/notesSlide25.xml" Id="R3721621a333b425b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9a6684a25c04c4a" /><Relationship Type="http://schemas.openxmlformats.org/officeDocument/2006/relationships/image" Target="/ppt/media/image5.png" Id="R4b3e1f6102314043" /><Relationship Type="http://schemas.openxmlformats.org/officeDocument/2006/relationships/notesSlide" Target="/ppt/notesSlides/notesSlide26.xml" Id="R253db7714a6040e7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512cd2e42044d38" /><Relationship Type="http://schemas.openxmlformats.org/officeDocument/2006/relationships/image" Target="/ppt/media/image6.png" Id="Rc745799072d04eb4" /><Relationship Type="http://schemas.openxmlformats.org/officeDocument/2006/relationships/notesSlide" Target="/ppt/notesSlides/notesSlide27.xml" Id="R392b2936c819445d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0967d8c7c874982" /><Relationship Type="http://schemas.openxmlformats.org/officeDocument/2006/relationships/notesSlide" Target="/ppt/notesSlides/notesSlide28.xml" Id="Rfc9f07ab78db43f4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0c2405a0e7842a9" /><Relationship Type="http://schemas.openxmlformats.org/officeDocument/2006/relationships/notesSlide" Target="/ppt/notesSlides/notesSlide29.xml" Id="R419acc4082ab4f27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a2f36ad05e3406b" /><Relationship Type="http://schemas.openxmlformats.org/officeDocument/2006/relationships/notesSlide" Target="/ppt/notesSlides/notesSlide30.xml" Id="Rf39b194273d34b63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9fc34b3c3ce4086" /><Relationship Type="http://schemas.openxmlformats.org/officeDocument/2006/relationships/notesSlide" Target="/ppt/notesSlides/notesSlide31.xml" Id="R978de08a69004500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b285dd3de58412b" /><Relationship Type="http://schemas.openxmlformats.org/officeDocument/2006/relationships/notesSlide" Target="/ppt/notesSlides/notesSlide32.xml" Id="R7f6eff8919a34fb6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a81d53b9795428e" /><Relationship Type="http://schemas.openxmlformats.org/officeDocument/2006/relationships/notesSlide" Target="/ppt/notesSlides/notesSlide33.xml" Id="R116e425b81fc4b28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5f4494f1c9e43aa" /><Relationship Type="http://schemas.openxmlformats.org/officeDocument/2006/relationships/notesSlide" Target="/ppt/notesSlides/notesSlide34.xml" Id="R764ec1451dc04f08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61dc4d94c264281" /><Relationship Type="http://schemas.openxmlformats.org/officeDocument/2006/relationships/notesSlide" Target="/ppt/notesSlides/notesSlide35.xml" Id="R7735dd5f88b942e5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2726f29d4dd4303" /><Relationship Type="http://schemas.openxmlformats.org/officeDocument/2006/relationships/notesSlide" Target="/ppt/notesSlides/notesSlide36.xml" Id="Rca01ba3849394abd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f99380c12df491d" /><Relationship Type="http://schemas.openxmlformats.org/officeDocument/2006/relationships/notesSlide" Target="/ppt/notesSlides/notesSlide37.xml" Id="Rc81552d4ccc8489a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7504ee8eb09497b" /><Relationship Type="http://schemas.openxmlformats.org/officeDocument/2006/relationships/notesSlide" Target="/ppt/notesSlides/notesSlide38.xml" Id="R3b05b274bb7c42ba" /></Relationships>
</file>

<file path=ppt/slides/_rels/slide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9ae1268ef354bb9" /><Relationship Type="http://schemas.openxmlformats.org/officeDocument/2006/relationships/image" Target="/ppt/media/image7.png" Id="R76ecbbefe67f4205" /><Relationship Type="http://schemas.openxmlformats.org/officeDocument/2006/relationships/notesSlide" Target="/ppt/notesSlides/notesSlide39.xml" Id="R80451de6592e45b1" /></Relationships>
</file>

<file path=ppt/slides/_rels/slide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59092515827409e" /><Relationship Type="http://schemas.openxmlformats.org/officeDocument/2006/relationships/notesSlide" Target="/ppt/notesSlides/notesSlide40.xml" Id="R8e143c188be84475" /></Relationships>
</file>

<file path=ppt/slides/_rels/slide4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fe4c5f22a6d45a8" /><Relationship Type="http://schemas.openxmlformats.org/officeDocument/2006/relationships/notesSlide" Target="/ppt/notesSlides/notesSlide41.xml" Id="R5368284b43294806" /></Relationships>
</file>

<file path=ppt/slides/_rels/slide4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114d24bd751456c" /><Relationship Type="http://schemas.openxmlformats.org/officeDocument/2006/relationships/image" Target="/ppt/media/image8.png" Id="Rf000b50e0cdc4a7b" /><Relationship Type="http://schemas.openxmlformats.org/officeDocument/2006/relationships/notesSlide" Target="/ppt/notesSlides/notesSlide42.xml" Id="Re19d3bbc5a0340c9" /></Relationships>
</file>

<file path=ppt/slides/_rels/slide4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ed5b33162334b4d" /><Relationship Type="http://schemas.openxmlformats.org/officeDocument/2006/relationships/notesSlide" Target="/ppt/notesSlides/notesSlide43.xml" Id="R2d734b68b2fa41b2" /></Relationships>
</file>

<file path=ppt/slides/_rels/slide4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416f7c00512499b" /><Relationship Type="http://schemas.openxmlformats.org/officeDocument/2006/relationships/image" Target="/ppt/media/image9.png" Id="R91263e81af224cec" /><Relationship Type="http://schemas.openxmlformats.org/officeDocument/2006/relationships/notesSlide" Target="/ppt/notesSlides/notesSlide44.xml" Id="Rcc91747224314716" /></Relationships>
</file>

<file path=ppt/slides/_rels/slide4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6d13abf9b434762" /><Relationship Type="http://schemas.openxmlformats.org/officeDocument/2006/relationships/notesSlide" Target="/ppt/notesSlides/notesSlide45.xml" Id="Rdd1fa39444154c80" /></Relationships>
</file>

<file path=ppt/slides/_rels/slide4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3925fcc175f49c3" /><Relationship Type="http://schemas.openxmlformats.org/officeDocument/2006/relationships/notesSlide" Target="/ppt/notesSlides/notesSlide46.xml" Id="R030d2c10ae174944" /></Relationships>
</file>

<file path=ppt/slides/_rels/slide4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f11781fe3eb477b" /><Relationship Type="http://schemas.openxmlformats.org/officeDocument/2006/relationships/notesSlide" Target="/ppt/notesSlides/notesSlide47.xml" Id="Re4beb22352854a23" /></Relationships>
</file>

<file path=ppt/slides/_rels/slide4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7ed4b07d97045fc" /><Relationship Type="http://schemas.openxmlformats.org/officeDocument/2006/relationships/notesSlide" Target="/ppt/notesSlides/notesSlide48.xml" Id="R2267e8d6b06841e3" /></Relationships>
</file>

<file path=ppt/slides/_rels/slide4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acc506b146c4b0c" /><Relationship Type="http://schemas.openxmlformats.org/officeDocument/2006/relationships/notesSlide" Target="/ppt/notesSlides/notesSlide49.xml" Id="Rc9de3bd386644760" /></Relationships>
</file>

<file path=ppt/slides/_rels/slide5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dbc9739af584279" /><Relationship Type="http://schemas.openxmlformats.org/officeDocument/2006/relationships/notesSlide" Target="/ppt/notesSlides/notesSlide50.xml" Id="Rcc7e51594b3c4364" /></Relationships>
</file>

<file path=ppt/slides/_rels/slide5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baec8772b334117" /><Relationship Type="http://schemas.openxmlformats.org/officeDocument/2006/relationships/notesSlide" Target="/ppt/notesSlides/notesSlide51.xml" Id="R0ebc58914af84c69" /></Relationships>
</file>

<file path=ppt/slides/_rels/slide5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de3ac36564f4966" /><Relationship Type="http://schemas.openxmlformats.org/officeDocument/2006/relationships/notesSlide" Target="/ppt/notesSlides/notesSlide52.xml" Id="Rcd533a2150034e57" /></Relationships>
</file>

<file path=ppt/slides/_rels/slide5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2c0b1c9ba83462d" /><Relationship Type="http://schemas.openxmlformats.org/officeDocument/2006/relationships/notesSlide" Target="/ppt/notesSlides/notesSlide53.xml" Id="R09c0ec4e66fc46f0" /></Relationships>
</file>

<file path=ppt/slides/_rels/slide5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441b3ed3b7c44df" /><Relationship Type="http://schemas.openxmlformats.org/officeDocument/2006/relationships/notesSlide" Target="/ppt/notesSlides/notesSlide54.xml" Id="R9ef60f53086d4c82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0E1AF18-64CF-432B-86F8-3F11D83909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15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15FA6E3-FAF9-4098-A9A9-269BC86BBA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Chwilio a newid cyfeiriad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CE7B277-7B41-4862-9ECD-9BDE9D479E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477EDD2-0ADD-4F9A-9EC6-1994114FE8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238375"/>
            <a:ext cx="1047750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Ffydd a Gobaith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7B9CFDE-5C3B-4503-8EED-941F3791B5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476625"/>
            <a:ext cx="10477500" cy="142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Tri chyfnod o gydaddoli</a:t>
            </a:r>
          </a:p>
          <a:p xmlns:a="http://schemas.openxmlformats.org/drawingml/2006/main">
            <a:pPr>
              <a:def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Sesiynau A, B ac C</a:t>
            </a:r>
          </a:p>
        </p:txBody>
      </p:sp>
    </p:spTree>
    <p:extLst>
      <p:ext uri="{BB962C8B-B14F-4D97-AF65-F5344CB8AC3E}">
        <p14:creationId xmlns:p14="http://schemas.microsoft.com/office/powerpoint/2010/main" val="1653610607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6352543-0A59-4BD9-95BE-9783983A94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15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9473636-060D-4842-BDEC-25111CACBF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I’r arweinydd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9D72EB1-B14B-47C5-BF4E-2D1F962AAE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51A8A17-7F61-4EB6-9DC4-859D0BAFD8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09750"/>
            <a:ext cx="10763250" cy="2524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sesiwn ar y tro, tua 10–12 munud.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Darllenwch y geiriau ar y sgrin yn naturiol.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Arhoswch wrth y cwestiynau a’r seibiau.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oes angen propiau na Presenter View.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CD2C1EB-A1A5-464E-B108-962FFD34C3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505325"/>
            <a:ext cx="10763250" cy="1543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   Y map a’r giât dan glo   (sleidiau 4–20)</a:t>
            </a:r>
          </a:p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   Y seren a’r ffordd arall   (sleidiau 21–37)</a:t>
            </a:r>
          </a:p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   Dirgelwch y sgarff goch   (sleidiau 38–54)</a:t>
            </a:r>
          </a:p>
        </p:txBody>
      </p:sp>
    </p:spTree>
    <p:extLst>
      <p:ext uri="{BB962C8B-B14F-4D97-AF65-F5344CB8AC3E}">
        <p14:creationId xmlns:p14="http://schemas.microsoft.com/office/powerpoint/2010/main" val="1839989762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02C1E98-AFE0-441D-8CD4-3C9E74983B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15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FAEC3C9-BC60-4A18-A88C-DBA69F5A4B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 dechrau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8D1FDF5-8712-4903-8DA8-86ACB3D477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E967A31-6678-4CA0-AB9D-AB2F86C9C0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81175"/>
            <a:ext cx="10858500" cy="419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Gosodwch yr wythnos ger yr Ystwyll, ar ôl y Nadolig. Mae A ac C yn straeon ysgol dychmygol. Mae B yn ailadrodd Mathew 2.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darnau Beiblaidd mewn geiriad Cymraeg syml, wedi’u haralleirio. Nid dyfyniadau o argraffiad cyhoeddedig ydynt.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siarad a gweddïo’n ddewisol. Nid oes angen rhannu profiad personol. Dilynwch bolisi’r ysgol os bydd plentyn yn rhannu pryder.</a:t>
            </a:r>
          </a:p>
        </p:txBody>
      </p:sp>
    </p:spTree>
    <p:extLst>
      <p:ext uri="{BB962C8B-B14F-4D97-AF65-F5344CB8AC3E}">
        <p14:creationId xmlns:p14="http://schemas.microsoft.com/office/powerpoint/2010/main" val="7996776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75123FD-0B50-49C7-97B4-CA6F72DB45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15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4CC6600-3CDC-4EBD-AFAB-CBAA50B3AB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 map a’r giât dan glo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3706701-B16B-45E7-B497-58EB8458EC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E05A174-7E9B-4DB1-90D8-AEC1B86A54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DC80FAF-F7AA-4DD2-9F6C-F4DB4BAE15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Stori ddychmygol am daith ysgol dan ofal oedolion</a:t>
            </a:r>
          </a:p>
        </p:txBody>
      </p:sp>
    </p:spTree>
    <p:extLst>
      <p:ext uri="{BB962C8B-B14F-4D97-AF65-F5344CB8AC3E}">
        <p14:creationId xmlns:p14="http://schemas.microsoft.com/office/powerpoint/2010/main" val="924782268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10D96BD-9B07-4125-991C-B92C95977A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15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27B0597-814C-49B4-A323-C46C7FBFDA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Dim ffordd drwodd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4AA87A5-095F-4278-AA16-8A94C26D10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5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46f240fd87344f8"/>
          <a:stretch xmlns:a="http://schemas.openxmlformats.org/drawingml/2006/main"/>
        </p:blipFill>
        <p:spPr>
          <a:xfrm xmlns:a="http://schemas.openxmlformats.org/drawingml/2006/main">
            <a:off x="7046828" y="1685925"/>
            <a:ext cx="4518195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6136BFD-9775-4E5A-B23A-8BBB90805B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grŵp ysgol ar daith i weld pwll yn y parc. Roedd yr athrawes gyda nhw.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Dilynodd Iwan y llwybr ar y map.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Ond wrth y giât, stopiodd pawb. Roedd clo arni.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“Dyma’r ffordd ar y map!” meddai.</a:t>
            </a:r>
          </a:p>
        </p:txBody>
      </p:sp>
    </p:spTree>
    <p:extLst>
      <p:ext uri="{BB962C8B-B14F-4D97-AF65-F5344CB8AC3E}">
        <p14:creationId xmlns:p14="http://schemas.microsoft.com/office/powerpoint/2010/main" val="179361169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34A6224-EAB7-4A29-A815-F2326F2DDC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15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F0047D9-FBDA-4BDF-BB6D-AA10F52BEA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Dal gafael yn y cynllun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EF0158D-B377-451E-9CBC-2D838E13E2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CCDE852-C142-4494-838F-B0EB097913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Iwan wedi bod yn falch o helpu gyda’r map. Nid oedd eisiau bod yn anghywir.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“Efallai gallwn fynd o amgylch y ffens,” awgrymodd.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“Arhoswn gyda’n gilydd,” meddai’r athrawes. “Mae’r giât ar gau am reswm. Ni fyddwn yn mynd heibio’r rhwystr.”</a:t>
            </a:r>
          </a:p>
        </p:txBody>
      </p:sp>
    </p:spTree>
    <p:extLst>
      <p:ext uri="{BB962C8B-B14F-4D97-AF65-F5344CB8AC3E}">
        <p14:creationId xmlns:p14="http://schemas.microsoft.com/office/powerpoint/2010/main" val="1381390366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C8C81B8-732A-4C46-A03E-27EFB6E928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15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E944A5A-EC57-45EB-884A-F39780B40A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Rhywbeth newydd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EE1715D-A833-42B4-BA29-B5D169CD24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FC345BB-798C-4033-B568-5AE68CB9C2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Sylwodd Mari ar hysbysiad newydd wrth y fynedfa. Roedd gwaith yn digwydd ar y llwybr.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map Iwan wedi’i argraffu cyn i’r gwaith ddechrau.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“Nid oedd y map yn gwybod am y newid,” meddai Mari.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angen gwybodaeth fwy diweddar.</a:t>
            </a:r>
          </a:p>
        </p:txBody>
      </p:sp>
    </p:spTree>
    <p:extLst>
      <p:ext uri="{BB962C8B-B14F-4D97-AF65-F5344CB8AC3E}">
        <p14:creationId xmlns:p14="http://schemas.microsoft.com/office/powerpoint/2010/main" val="436140098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55B07FB-F7D0-437D-89C0-C70A301B2F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15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A86211A-F97E-47C3-B692-41AD39D2E4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Gwirio cyn symud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EAF552E-1DAB-4519-84F0-9A2FE8DCEB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8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5ed7233d4a047ad"/>
          <a:stretch xmlns:a="http://schemas.openxmlformats.org/drawingml/2006/main"/>
        </p:blipFill>
        <p:spPr>
          <a:xfrm xmlns:a="http://schemas.openxmlformats.org/drawingml/2006/main">
            <a:off x="7046828" y="1685925"/>
            <a:ext cx="4518195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869E29E-40D8-4716-B582-C87006386E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Darllenodd yr athrawes hysbysiad y parc a siarad â gweithiwr.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Dangosodd y gweithiwr lwybr arall oedd ar agor.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Gwiriodd yr athrawes ei fod yn addas i’r grŵp cyn penderfynu symud ymlaen.</a:t>
            </a:r>
          </a:p>
        </p:txBody>
      </p:sp>
    </p:spTree>
    <p:extLst>
      <p:ext uri="{BB962C8B-B14F-4D97-AF65-F5344CB8AC3E}">
        <p14:creationId xmlns:p14="http://schemas.microsoft.com/office/powerpoint/2010/main" val="1574501676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CE4E7F5-0E4E-4AE6-92E1-504B9A4848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15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503DBAC-19B9-482E-8980-F3853D685F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Newid gwaith y map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61BFE5E-7B38-434A-B80A-478BA3981F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1DFBDE2-1DDA-47B8-8692-610E6712EB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“Felly rydyn ni’n rhoi’r gorau iddi?” gofynnodd Iwan.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“Rydyn ni’n dal am weld y pwll,” atebodd Mari. “Rydyn ni’n newid sut i gyrraedd yno.”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Edrychodd Iwan ar y llwybr newydd. Gallai helpu i sylwi ar y tro nesaf.</a:t>
            </a:r>
          </a:p>
        </p:txBody>
      </p:sp>
    </p:spTree>
    <p:extLst>
      <p:ext uri="{BB962C8B-B14F-4D97-AF65-F5344CB8AC3E}">
        <p14:creationId xmlns:p14="http://schemas.microsoft.com/office/powerpoint/2010/main" val="1626108232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596B895-ABF5-4128-9351-FB4FDAD60D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15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3AB50A8-BDAF-42DF-A893-4659E61481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pwll o’r diwedd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1D467A7-8F8D-4DFC-BFC3-AE15C505D3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10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956247f9e96449d"/>
          <a:stretch xmlns:a="http://schemas.openxmlformats.org/drawingml/2006/main"/>
        </p:blipFill>
        <p:spPr>
          <a:xfrm xmlns:a="http://schemas.openxmlformats.org/drawingml/2006/main">
            <a:off x="7041035" y="1685925"/>
            <a:ext cx="452978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7E3D390-1AAD-42F3-93CB-6F644FB358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Cyrhaeddodd y grŵp y pwll drwy’r llwybr agored. Arhosodd pawb gyda’r athrawes mewn lle diogel.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“Pe baem wedi mynnu dilyn yr hen fap, byddem yn dal wrth y giât,” meddai Iwan.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Nawr gallent wylio’r adar.</a:t>
            </a:r>
          </a:p>
        </p:txBody>
      </p:sp>
    </p:spTree>
    <p:extLst>
      <p:ext uri="{BB962C8B-B14F-4D97-AF65-F5344CB8AC3E}">
        <p14:creationId xmlns:p14="http://schemas.microsoft.com/office/powerpoint/2010/main" val="2058324878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D42B92A-F7AD-4ECA-B621-D37CC65160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15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8F7FC54-16AF-416B-A7C9-457F0F3F21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newidiodd?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4F0FC68-55B4-4A9E-9F2B-BF188D0D91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7FF8E97-3C12-44AD-B0C5-8007C92886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Yr un nod oedd ganddynt: gweld y pwll.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 llwybr wedi newid.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 wybodaeth helpodd yr athrawes i benderfynu?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Gyda phartner, enwch y wybodaeth newydd. Pam roedd hi’n fwy defnyddiol na dyfalu?</a:t>
            </a:r>
          </a:p>
        </p:txBody>
      </p:sp>
    </p:spTree>
    <p:extLst>
      <p:ext uri="{BB962C8B-B14F-4D97-AF65-F5344CB8AC3E}">
        <p14:creationId xmlns:p14="http://schemas.microsoft.com/office/powerpoint/2010/main" val="1170855870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5802E95-CAEF-412A-9EE6-A89AE4A85A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15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1D79AA7-AEB7-48F0-A006-7743442528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Pan fydd angen gwirio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4AF098A-99CE-4E1B-92AB-91A058C71A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2599072-D041-4335-82A1-2E89FF5F60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Gallwn stopio a gofyn cyn parhau. Nid yw map, cynllun nac ateb cyntaf yn gwybod popeth.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newid syniad ddangos ein bod yn dysgu.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 daith go iawn, arhoswn gyda’r oedolion sy’n gyfrifol. Nid plant sy’n penderfynu mynd ar lwybr newydd ar eu pennau eu hunain.</a:t>
            </a:r>
          </a:p>
        </p:txBody>
      </p:sp>
    </p:spTree>
    <p:extLst>
      <p:ext uri="{BB962C8B-B14F-4D97-AF65-F5344CB8AC3E}">
        <p14:creationId xmlns:p14="http://schemas.microsoft.com/office/powerpoint/2010/main" val="1425884374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0F00A58-5033-418E-8E8D-1529FE7FB6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15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3BC0E0E-21C6-4E87-84B4-B45592B0BC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3DC8783-0738-422D-ACC1-8C3FA33ABE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84C4589-9435-4FAD-8AC2-294DEB0626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person deallus yn casglu gwybodaeth. Mae’r doeth yn gwrando ac yn ceisio dysgu.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D452E85-44CB-4EE6-B910-CB3138D856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Diarhebion 18:15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A151101-6FAF-423F-9AE4-7CCA7B4EE7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114311517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A4120C4-FF3A-479C-96D3-82FEE9314A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15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44FDB91-DE54-44A9-8945-9EB9D171A8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F216E48-F734-4060-9CED-D5EB5DF620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3309C09-AD14-4153-90C8-D223B41557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Beibl yn rhoi gwerth ar geisio gwybodaeth. Gall ffydd gynnwys chwilfrydedd a gwrando’n ofalus.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I Gristnogion, gall ceisio doethineb Duw helpu pobl i fod yn barod i ddysgu, yn hytrach na mynnu bod eu hateb cyntaf bob amser yn iawn.</a:t>
            </a:r>
          </a:p>
        </p:txBody>
      </p:sp>
    </p:spTree>
    <p:extLst>
      <p:ext uri="{BB962C8B-B14F-4D97-AF65-F5344CB8AC3E}">
        <p14:creationId xmlns:p14="http://schemas.microsoft.com/office/powerpoint/2010/main" val="836337985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5516EF1-71DC-4BF5-882A-D0A1687C9A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15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5F7DB4F-D876-4012-A753-85E9E15519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10561EA-6399-4B6B-964F-8422A34BE5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6B40EAE-50DC-43E2-AE2B-51A7BF4950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Beth helpodd y grŵp i gyrraedd y pwll?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1388590669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54EF698-FEA2-4587-9D9E-CE666650BF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15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0736884-D3F3-4930-ACAF-7BF5A554CD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DDD1E34-F8F2-4FFE-8709-CC3930753E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87A2D15-FCB8-4463-97C2-115F989D1F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Beth oedd y gwahaniaeth rhwng rhoi’r gorau i’r daith a newid y llwybr?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1727420968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E92F9E5-F406-4E43-8D8A-150BD5F9FE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15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2FDE542-E765-4711-8E4C-705F8689F2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EEA9F31-D711-4909-800C-82B9E3BE15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D9502B4-ECA0-4F78-8FB3-43BDA3DF51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Symudwch un bys yn dawel ar gledr eich llaw fel petai’n dilyn llwybr. Gadewch iddo droi i gyfeiriad newydd.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1134554496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85FC70A-9A8C-4DD3-B418-95A074C8D1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15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0619E92-FEC5-4672-9E46-2612858467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C9F78BC-1FA8-4D08-9824-5FE0C874F0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72DAE07-A8C9-41F0-BBA5-F05770BD76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Pan nad yw rhywbeth yn gwneud synnwyr yn eich gwaith, gofynnwch: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“Pa wybodaeth sydd ar goll?”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neu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“Pwy all fy helpu i wirio hyn?”</a:t>
            </a:r>
          </a:p>
        </p:txBody>
      </p:sp>
    </p:spTree>
    <p:extLst>
      <p:ext uri="{BB962C8B-B14F-4D97-AF65-F5344CB8AC3E}">
        <p14:creationId xmlns:p14="http://schemas.microsoft.com/office/powerpoint/2010/main" val="662206723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DBED039-CC11-4B7E-9C1B-9271A19911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15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E7C6611-0B05-41BD-997F-9EF057BD7F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7450243-D29F-4B09-912A-D46382F23E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BC992BB-F9F8-4727-875C-57E6ECC157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EF57686-12D9-4F99-BE43-D6F53B341E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gwna ni’n barod i wrando a dysgu.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ofyn cwestiynau da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derbyn arweiniad doeth.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2104547890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B1EC7CD-9A0F-496F-9626-F1DAA8FBAD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15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C4F4C55-461E-44FC-81D4-303D2B5777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A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E67808A-2CA5-4588-B0EA-992AF81F82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47BF7FE-B99D-4FE0-BF86-ED8FB58036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E787E9D-B9B6-49E1-9ACD-1E7A2E6BC9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252223145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4381B9A-78EB-4BC5-B673-F609EE369C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15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DFEE617-089D-405F-BD92-EC0BE71ED3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 seren a’r ffordd arall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5549182-F199-4794-AD07-4449B9E5DC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8380620-54A8-4B44-AF8D-FEC073BAFB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5E421FB-25B9-4048-9787-230ADCEC8A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Stori’r Beibl wedi’i hailadrodd: Mathew 2:1–12</a:t>
            </a:r>
          </a:p>
        </p:txBody>
      </p:sp>
    </p:spTree>
    <p:extLst>
      <p:ext uri="{BB962C8B-B14F-4D97-AF65-F5344CB8AC3E}">
        <p14:creationId xmlns:p14="http://schemas.microsoft.com/office/powerpoint/2010/main" val="872909708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BEA6F0B-4C92-4446-A868-9B0E55AB96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15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C44D522-9166-463B-AA63-F11340B342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Chwilio am frenin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BAF1956-9656-4B89-B0EE-C0CC959328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22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2c6dccbe01e48cc"/>
          <a:stretch xmlns:a="http://schemas.openxmlformats.org/drawingml/2006/main"/>
        </p:blipFill>
        <p:spPr>
          <a:xfrm xmlns:a="http://schemas.openxmlformats.org/drawingml/2006/main">
            <a:off x="7041065" y="1685925"/>
            <a:ext cx="4529721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5B382B8-DA5D-45C5-A5A4-4EEE6EC89B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 ôl geni Iesu ym Methlehem, daeth doethion o’r dwyrain i Jerwsalem. Gelwir hwy hefyd yn Magi.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Roeddent wedi gweld seren yn gysylltiedig â brenin newydd yr Iddewon.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Roeddent wedi dod i’w addoli.</a:t>
            </a:r>
          </a:p>
        </p:txBody>
      </p:sp>
    </p:spTree>
    <p:extLst>
      <p:ext uri="{BB962C8B-B14F-4D97-AF65-F5344CB8AC3E}">
        <p14:creationId xmlns:p14="http://schemas.microsoft.com/office/powerpoint/2010/main" val="212808815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077E1F8-8988-4D1A-A800-1262064E13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15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137389F-D05A-48A3-8097-46AD6B6002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Cwestiwn sy’n poeni Herod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6295B6B-146F-4131-8A11-C0195FAB84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137DD4E-CA0B-44C8-B5D8-61E60053A4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“Ble mae’r brenin sydd wedi’i eni?” gofynnodd y doethion.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Pan glywodd y Brenin Herod, roedd yn bryderus.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Galwodd yr archoffeiriaid a’r ysgrifenyddion ynghyd. Gofynnodd ble roedd y Meseia i gael ei eni.</a:t>
            </a:r>
          </a:p>
        </p:txBody>
      </p:sp>
    </p:spTree>
    <p:extLst>
      <p:ext uri="{BB962C8B-B14F-4D97-AF65-F5344CB8AC3E}">
        <p14:creationId xmlns:p14="http://schemas.microsoft.com/office/powerpoint/2010/main" val="1208337120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6B1F675-22AA-4000-B689-AE45874521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15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C27E676-1B8B-4A31-98D3-6C8697EEB7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cyfeiriad nesaf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9813691-39CA-4BD1-B56C-BF4461C814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FA5F669-E32F-4DBB-8B2B-8DB47F4F4C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“Ym Methlehem,” atebasant, gan gyfeirio at eiriau’r proffwyd.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Siaradodd Herod â’r doethion yn gyfrinachol am bryd yr ymddangosodd y seren.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Dywedodd wrthynt am chwilio’n ofalus ac yna dod yn ôl i ddweud wrtho. Honnodd ei fod ef hefyd eisiau addoli’r plentyn.</a:t>
            </a:r>
          </a:p>
        </p:txBody>
      </p:sp>
    </p:spTree>
    <p:extLst>
      <p:ext uri="{BB962C8B-B14F-4D97-AF65-F5344CB8AC3E}">
        <p14:creationId xmlns:p14="http://schemas.microsoft.com/office/powerpoint/2010/main" val="1801511774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495E2EE-4E3B-4B57-BC33-6133AA45EA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15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911B6E1-FA0C-43D4-AF4E-CF49BE1962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Llawenydd ar y ffordd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D1F1BFB-E932-46BA-BA4B-3F5636FCB3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FDDB3B0-E744-4BA6-BEA0-EC65DA136C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Aeth y doethion ymlaen. Mae Mathew yn dweud bod y seren yn mynd o’u blaenau nes sefyll uwchben lle’r oedd y plentyn.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Roeddent yn llawen dros ben.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ym mhalas Herod y daeth eu chwilio i ben.</a:t>
            </a:r>
          </a:p>
        </p:txBody>
      </p:sp>
    </p:spTree>
    <p:extLst>
      <p:ext uri="{BB962C8B-B14F-4D97-AF65-F5344CB8AC3E}">
        <p14:creationId xmlns:p14="http://schemas.microsoft.com/office/powerpoint/2010/main" val="766885661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43D0C74-7D66-468B-8091-B2D1DBE1E6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15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50EDAD9-CADE-4A72-B5C1-94D22973E9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plentyn a’r anrhegion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40FD2AD-F3C0-47CB-B99B-6BB3EAF877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26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b3e1f6102314043"/>
          <a:stretch xmlns:a="http://schemas.openxmlformats.org/drawingml/2006/main"/>
        </p:blipFill>
        <p:spPr>
          <a:xfrm xmlns:a="http://schemas.openxmlformats.org/drawingml/2006/main">
            <a:off x="7041065" y="1685925"/>
            <a:ext cx="4529721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64BE2C6-2DEC-48E2-8C41-2573EDE2BF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Aethant i mewn i dŷ a gweld y plentyn gyda Mair.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Plygasant i’w addoli. Agorasant eu trysorau a rhoi aur, thus a myrr.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thus a myrr yn resinau persawrus o goed. Roedd y rhoddion yn werthfawr.</a:t>
            </a:r>
          </a:p>
        </p:txBody>
      </p:sp>
    </p:spTree>
    <p:extLst>
      <p:ext uri="{BB962C8B-B14F-4D97-AF65-F5344CB8AC3E}">
        <p14:creationId xmlns:p14="http://schemas.microsoft.com/office/powerpoint/2010/main" val="350779556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8D5B8A2-7B40-4A6B-8C9B-97294767BF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15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F1637FE-6B74-444F-B47A-2A80F81E17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Rhybudd mewn breuddwyd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1D23671-0745-49D2-A4FE-607A208761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27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745799072d04eb4"/>
          <a:stretch xmlns:a="http://schemas.openxmlformats.org/drawingml/2006/main"/>
        </p:blipFill>
        <p:spPr>
          <a:xfrm xmlns:a="http://schemas.openxmlformats.org/drawingml/2006/main">
            <a:off x="7035257" y="1685925"/>
            <a:ext cx="4541335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BECDFA5-A67D-4425-99E2-7B4ADBE03F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Yna cawsant rybudd mewn breuddwyd i beidio â dychwelyd at Herod.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rhaid gwneud penderfyniad newydd. Ni fyddent yn rhoi gwybodaeth iddo am y plentyn.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Dychwelasant i’w gwlad drwy ffordd arall.</a:t>
            </a:r>
          </a:p>
        </p:txBody>
      </p:sp>
    </p:spTree>
    <p:extLst>
      <p:ext uri="{BB962C8B-B14F-4D97-AF65-F5344CB8AC3E}">
        <p14:creationId xmlns:p14="http://schemas.microsoft.com/office/powerpoint/2010/main" val="1037432840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6CFBC07-5EC7-4F1C-BC53-53DCD07D90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15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96043C1-05BB-44C7-8BEC-2B29A23C76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Yr hyn rydyn ni’n ei wybod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42398D7-0A32-447A-8D40-E276DAC3BE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11F8811-2E65-4227-8AD0-C1C4F11B85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Mathew yn enwi tri math o rodd. Nid yw’n dweud faint o ddoethion oedd yno.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Mae’n dweud iddynt fynd i dŷ. Nid yw’n dweud iddynt gyrraedd ar noson y geni.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Darlun dychmygol yw ein llun. Nid yw nifer y bobl ynddo’n ffaith ychwanegol o’r Beibl.</a:t>
            </a:r>
          </a:p>
        </p:txBody>
      </p:sp>
    </p:spTree>
    <p:extLst>
      <p:ext uri="{BB962C8B-B14F-4D97-AF65-F5344CB8AC3E}">
        <p14:creationId xmlns:p14="http://schemas.microsoft.com/office/powerpoint/2010/main" val="1663271059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C60AAD6-2B9E-4989-9405-6665D27BE3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15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3EDB164-F93D-46EB-B2B6-A860F33EAC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Dewis wrth ddychwelyd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FBC329D-A56C-4859-964D-67BA37A5E0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DCECF37-2ED3-445C-9054-4808EEC65B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Pam nad aeth y doethion yn ôl at Herod?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Gwrandewch ar ddau ateb.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Roeddent wedi dod i addoli Iesu. Ar y ffordd adref, roedd angen gwrando ar y rhybudd hefyd. Nid dilyn yr un cynllun beth bynnag oedd y dewis doeth.</a:t>
            </a:r>
          </a:p>
        </p:txBody>
      </p:sp>
    </p:spTree>
    <p:extLst>
      <p:ext uri="{BB962C8B-B14F-4D97-AF65-F5344CB8AC3E}">
        <p14:creationId xmlns:p14="http://schemas.microsoft.com/office/powerpoint/2010/main" val="684117996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7E25923-8365-41D5-8C3D-4CD546E87D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15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E64C92D-743C-45C7-AA6F-5039E61507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79ABEA5-4EC7-4A34-BE7B-B29093DBA9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0B8F792-5221-40AF-AC02-DC3EE9AFFA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Cawsant rybudd mewn breuddwyd i beidio â mynd yn ôl at Herod. Felly dychwelasant i’w gwlad drwy ffordd arall.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88CD3EC-E89F-443B-B344-F194BDA619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Mathew 2:12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763C425-9835-4DDF-B0A9-5A0FB74D5F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860979185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44E4E7C-5DF5-4DDC-82F4-7B5D1E8196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15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63A8676-CB51-4595-B8F8-21B3A89958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B53DF4A-7901-4C32-BE22-733C790D03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54A0781-0E0D-4274-BC7B-B9E2D3582C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 yr Ystwyll, mae Cristnogion yn cofio’r doethion yn cydnabod ac yn addoli Iesu. Mae’r stori’n dangos pobl o bell yn dod ato.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eu taith yn cynnwys chwilio a gwrando. Mae’r rhybudd yn eu harwain i newid eu ffordd adref. Gall doethineb olygu newid cynllun.</a:t>
            </a:r>
          </a:p>
        </p:txBody>
      </p:sp>
    </p:spTree>
    <p:extLst>
      <p:ext uri="{BB962C8B-B14F-4D97-AF65-F5344CB8AC3E}">
        <p14:creationId xmlns:p14="http://schemas.microsoft.com/office/powerpoint/2010/main" val="2021272006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30D568C-992C-4941-9132-594E6F397C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15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76A2243-69A1-4B1A-9C07-B0852B5BF5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8A0A604-7757-4A4D-AC54-9971A6462D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614DDE2-7F46-4073-A29E-AA5CF46FE2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 roddion ddaeth y doethion â nhw?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493000876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A982705-4BCB-4D7F-8BF5-6A35A23AC0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15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1B09B0E-916D-4AAB-A13D-4FB356CC42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85B96F5-24BA-4F52-9A90-DB9E4EDFBA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A8D8192-C1DB-4AFC-A7FF-8700398BAA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Beth oedd yn bwysicach ar y diwedd: cadw’r cynllun gwreiddiol neu wrando ar y rhybudd? Pam?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333707245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E884471-4A16-42A5-94DB-3081312AAB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15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FC70EA7-CC6B-43C5-A284-998253075A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0EC50DF-4267-4529-8558-C90C4BA405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92B336B-43B5-428F-B59A-7BAC393FC4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Dychmygwch seren mewn awyr dawel. Daliwch un cwestiwn yr hoffech ei ddeall yn well, heb orfod ei ddweud ar goedd.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1508026542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D8BEA6A-4247-4D62-B1DB-E9A195B0BD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15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A2DD086-D6E7-4EAF-BDC8-EA01DAE036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E8EF2E1-4395-4EB2-B314-EF268A32A9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BDD2118-34DB-4A9B-81F1-85048F27F2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Pan fydd angen arweiniad arnoch, meddyliwch pwy sy’n gallu rhoi help doeth a diogel.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Gallwch ofyn i oedolyn dibynadwy esbonio’r rheswm dros ei gyngor.</a:t>
            </a:r>
          </a:p>
        </p:txBody>
      </p:sp>
    </p:spTree>
    <p:extLst>
      <p:ext uri="{BB962C8B-B14F-4D97-AF65-F5344CB8AC3E}">
        <p14:creationId xmlns:p14="http://schemas.microsoft.com/office/powerpoint/2010/main" val="128896667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DEDAAB4-49EF-496B-8B1F-D25B169F7A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15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861BA1F-E0C2-4AB4-8330-93FCA46BDA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C073075-FABB-4D73-BE58-94ABC2A042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C45FFAB-AE67-4DB6-9B68-94E6549B63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CC35C23-3A9A-4D05-967B-672B04039E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arwain ein chwilio.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adnabod cyngor doeth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newid cyfeiriad pan fydd angen.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1183506481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77F56C1-9D5D-4877-A3B3-B6B3041952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15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0A6A22E-62CD-499E-BCB1-0F25F0A8A1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B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06709BA-C008-4D7D-9671-9BCD096A48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07F062B-CF0C-4008-BF79-AC3573304A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C7B4E95-303C-4152-9007-1A4B696ACA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248341919"/>
      </p:ext>
    </p:extLst>
  </p:cSld>
</p:sld>
</file>

<file path=ppt/slides/slide38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0120A2C-24FE-4D50-841D-650F3CA69B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15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91D458E-F6D6-4CE4-BDE1-F7CD58E2E6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Dirgelwch y sgarff goch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4B64850-7E67-460D-ABDD-918AC24BF4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1579C9F-B7BC-4501-925C-A941E8C04E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9063224-2330-40AC-B448-234B87B4C0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Stori ysgol ddychmygol am dystiolaeth a barn deg</a:t>
            </a:r>
          </a:p>
        </p:txBody>
      </p:sp>
    </p:spTree>
    <p:extLst>
      <p:ext uri="{BB962C8B-B14F-4D97-AF65-F5344CB8AC3E}">
        <p14:creationId xmlns:p14="http://schemas.microsoft.com/office/powerpoint/2010/main" val="1536691239"/>
      </p:ext>
    </p:extLst>
  </p:cSld>
</p:sld>
</file>

<file path=ppt/slides/slide3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F5DB31F-3E14-409F-87D1-55BAC896D7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15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A8A15F2-4445-47EF-8D78-93E3420196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Sgarff ar goll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7C0B83A-62F6-496E-9A9C-BC7D913ECE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39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6ecbbefe67f4205"/>
          <a:stretch xmlns:a="http://schemas.openxmlformats.org/drawingml/2006/main"/>
        </p:blipFill>
        <p:spPr>
          <a:xfrm xmlns:a="http://schemas.openxmlformats.org/drawingml/2006/main">
            <a:off x="7086362" y="1685925"/>
            <a:ext cx="4439126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6265F94-8A1E-4615-91C2-D4C9E18331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Aeth Rhys at ei fachyn ar ôl amser chwarae.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ei sgarff goch ar goll.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Yna gwelodd Elen â sgarff goch yn ei llaw.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“Dyna fy sgarff i!” meddai.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Ond beth oedd Rhys yn ei wybod?</a:t>
            </a:r>
          </a:p>
        </p:txBody>
      </p:sp>
    </p:spTree>
    <p:extLst>
      <p:ext uri="{BB962C8B-B14F-4D97-AF65-F5344CB8AC3E}">
        <p14:creationId xmlns:p14="http://schemas.microsoft.com/office/powerpoint/2010/main" val="535365013"/>
      </p:ext>
    </p:extLst>
  </p:cSld>
</p:sld>
</file>

<file path=ppt/slides/slide40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09C5B0B-8788-4A42-B76C-103A2C4E5B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15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52401BD-E268-4817-8930-B4F9666164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syniad cyntaf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7692F92-F7C0-4505-8842-D1B9764D6D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1C1A45E-F300-4C5D-92B1-E312BBD38D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“Fe gymeraist ti hi,” meddai Rhys.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“Na wnes i,” atebodd Elen. “Fy sgarff i yw hon.”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Dywedodd plentyn arall, “Rhaid mai sgarff Rhys ydy hi. Mae’r lliw yr un fath.”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 llais yn sicr. Nid oedd tystiolaeth newydd ganddo.</a:t>
            </a:r>
          </a:p>
        </p:txBody>
      </p:sp>
    </p:spTree>
    <p:extLst>
      <p:ext uri="{BB962C8B-B14F-4D97-AF65-F5344CB8AC3E}">
        <p14:creationId xmlns:p14="http://schemas.microsoft.com/office/powerpoint/2010/main" val="1922057068"/>
      </p:ext>
    </p:extLst>
  </p:cSld>
</p:sld>
</file>

<file path=ppt/slides/slide4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470A951-3D9A-4E0E-8BFF-71C8682F48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15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8D02AFD-1918-487C-9449-8FBEEBDFDB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sy’n ffaith?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22DE403-EEBD-4754-BA11-0CB00AF9D7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0561F22-D5B7-4729-A776-AF6CFEE1AF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sgarff Rhys ar goll.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sgarff goch gan Elen.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 yw hynny’n profi bod Elen wedi cymryd un Rhys?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Meddyliwch yn dawel, yna rhannwch syniad â phartner. Beth arall allai fod yn wir?</a:t>
            </a:r>
          </a:p>
        </p:txBody>
      </p:sp>
    </p:spTree>
    <p:extLst>
      <p:ext uri="{BB962C8B-B14F-4D97-AF65-F5344CB8AC3E}">
        <p14:creationId xmlns:p14="http://schemas.microsoft.com/office/powerpoint/2010/main" val="1537630317"/>
      </p:ext>
    </p:extLst>
  </p:cSld>
</p:sld>
</file>

<file path=ppt/slides/slide4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F8762DF-8D14-4AD7-AA3C-8C282E368D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15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ABFB37F-1DED-450C-BD66-98E3BA800A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Help i wirio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195F3DD-A402-4266-82C9-BC54A53F98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42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000b50e0cdc4a7b"/>
          <a:stretch xmlns:a="http://schemas.openxmlformats.org/drawingml/2006/main"/>
        </p:blipFill>
        <p:spPr>
          <a:xfrm xmlns:a="http://schemas.openxmlformats.org/drawingml/2006/main">
            <a:off x="7086362" y="1685925"/>
            <a:ext cx="4439126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11A5ED1-2977-4639-B098-EF568C616C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Gofynnodd Rhys ac Elen i’r athrawes helpu.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Gyda chaniatâd Elen, edrychodd ar label ei sgarff. Roedd enw Elen arno.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Yna edrychodd yr athrawes yn y bocs eiddo coll. Roedd sgarff goch arall yno. Roedd enw Rhys ar honno.</a:t>
            </a:r>
          </a:p>
        </p:txBody>
      </p:sp>
    </p:spTree>
    <p:extLst>
      <p:ext uri="{BB962C8B-B14F-4D97-AF65-F5344CB8AC3E}">
        <p14:creationId xmlns:p14="http://schemas.microsoft.com/office/powerpoint/2010/main" val="843448374"/>
      </p:ext>
    </p:extLst>
  </p:cSld>
</p:sld>
</file>

<file path=ppt/slides/slide4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597382D-1103-4FEA-B024-DB2C4E8D0B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15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75DEA6C-F7BF-470B-A2F1-F2DA286B79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darn oedd ar goll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000D2A4-889E-4A9B-9465-407BCEAB59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24CAEC2-5554-45AB-9ED3-B8F513F238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oedolyn wedi gweld sgarff Rhys ar y llawr a’i rhoi yn y bocs i’w chadw’n ddiogel.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 ddwy sgarff yn debyg iawn.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Nawr roedd gan Rhys fwy o wybodaeth. Nid oedd ei gasgliad cyntaf yn iawn.</a:t>
            </a:r>
          </a:p>
        </p:txBody>
      </p:sp>
    </p:spTree>
    <p:extLst>
      <p:ext uri="{BB962C8B-B14F-4D97-AF65-F5344CB8AC3E}">
        <p14:creationId xmlns:p14="http://schemas.microsoft.com/office/powerpoint/2010/main" val="49568470"/>
      </p:ext>
    </p:extLst>
  </p:cSld>
</p:sld>
</file>

<file path=ppt/slides/slide4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AA493B0-AEC4-4FD4-819D-83E50EF7CA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15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375A74B-F777-4FCF-A4D2-1BBD521B1D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Newid a thrwsio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7073560-2574-4961-9A77-CB54D946DF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44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1263e81af224cec"/>
          <a:stretch xmlns:a="http://schemas.openxmlformats.org/drawingml/2006/main"/>
        </p:blipFill>
        <p:spPr>
          <a:xfrm xmlns:a="http://schemas.openxmlformats.org/drawingml/2006/main">
            <a:off x="7080671" y="1685925"/>
            <a:ext cx="4450509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8E74CD6-0344-46F1-B113-BDB00AF138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“Mae’n ddrwg gen i,” meddai Rhys wrth Elen. “Fe wnes i dy gyhuddo cyn gwybod.”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Dywedodd wrth y plentyn arall hefyd fod ei sgarff yn y bocs.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Newidiodd ei farn, a chywirodd yr hyn roedd wedi’i ddweud.</a:t>
            </a:r>
          </a:p>
        </p:txBody>
      </p:sp>
    </p:spTree>
    <p:extLst>
      <p:ext uri="{BB962C8B-B14F-4D97-AF65-F5344CB8AC3E}">
        <p14:creationId xmlns:p14="http://schemas.microsoft.com/office/powerpoint/2010/main" val="246177404"/>
      </p:ext>
    </p:extLst>
  </p:cSld>
</p:sld>
</file>

<file path=ppt/slides/slide4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7354379-E348-4C1D-ACD9-CA10FA487B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15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D6303AD-EB61-4E40-8215-A0CB13EA73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Rheswm da dros newid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E11788B-702F-44C2-A5F5-BC20A3E5CE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3EF480D-9C80-4D72-ADE3-D4644375C0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 reswm sy’n helpu inni newid ein meddwl yn ddoeth?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rhywun yn siarad yn uwch.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gwybodaeth newydd y gellir ei gwirio.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Rydyn ni’n ofni edrych yn anghywir.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Dewiswch reswm a dywedwch pam.</a:t>
            </a:r>
          </a:p>
        </p:txBody>
      </p:sp>
    </p:spTree>
    <p:extLst>
      <p:ext uri="{BB962C8B-B14F-4D97-AF65-F5344CB8AC3E}">
        <p14:creationId xmlns:p14="http://schemas.microsoft.com/office/powerpoint/2010/main" val="1155021456"/>
      </p:ext>
    </p:extLst>
  </p:cSld>
</p:sld>
</file>

<file path=ppt/slides/slide4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B9A8D1D-257E-4D2E-B122-1E00F02991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15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81ABFE8-71ED-4063-83FB-F3F13DF7C0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Brawddeg i’w hymarfer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8F065FB-AD93-4942-9023-C40F66CBBF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1FADE09-D697-47CC-A378-E58D298002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“Roeddwn i’n meddwl mai sgarff Rhys oedd hi.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Nawr rwy’n meddwl mai sgarff Elen ydy hi, oherwydd ei henw hi sydd ar y label.”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Rhowch gynnig ar y frawddeg gyda phartner.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Os oes rhywbeth ar goll go iawn, gofynnwch i oedolyn helpu. Peidiwch â chwilio ym mag rhywun arall.</a:t>
            </a:r>
          </a:p>
        </p:txBody>
      </p:sp>
    </p:spTree>
    <p:extLst>
      <p:ext uri="{BB962C8B-B14F-4D97-AF65-F5344CB8AC3E}">
        <p14:creationId xmlns:p14="http://schemas.microsoft.com/office/powerpoint/2010/main" val="768512975"/>
      </p:ext>
    </p:extLst>
  </p:cSld>
</p:sld>
</file>

<file path=ppt/slides/slide47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416B402-8106-452A-9D18-ACB9D0CD0E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15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29EFE82-5BBD-4F22-8367-0C24411368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7D3BE72-B1BC-4107-AF23-C6B8E708F7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FC3F7EF-025A-464B-9590-5AC21F134B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Os oes angen doethineb ar unrhyw un ohonoch, gofynnwch i Dduw. Mae’n rhoi’n hael i bawb heb eu beio am ofyn.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0B19F39-3C3C-4C6C-9BD1-ADA1EB2E98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Iago 1:5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8586F50-603C-47E8-A5FC-3F0D7497C7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2099704359"/>
      </p:ext>
    </p:extLst>
  </p:cSld>
</p:sld>
</file>

<file path=ppt/slides/slide4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A01B8A2-7938-4D70-83A1-801429F7F8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15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5365899-8B8B-4C33-AFDD-F713869F6D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FBC6603-EED8-4782-89E3-C75373CF32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3EC024B-441F-4600-92FD-77A2F36764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Iago’n annog Cristnogion i ofyn am ddoethineb. Gall cydnabod nad ydym yn gwybod popeth fod yn ddechrau da.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gweddi fynd gyda gwrando, gwirio a derbyn ein bod wedi camgymryd. Pan fydd ein geiriau wedi brifo rhywun, mae angen eu cywiro hefyd.</a:t>
            </a:r>
          </a:p>
        </p:txBody>
      </p:sp>
    </p:spTree>
    <p:extLst>
      <p:ext uri="{BB962C8B-B14F-4D97-AF65-F5344CB8AC3E}">
        <p14:creationId xmlns:p14="http://schemas.microsoft.com/office/powerpoint/2010/main" val="1156172071"/>
      </p:ext>
    </p:extLst>
  </p:cSld>
</p:sld>
</file>

<file path=ppt/slides/slide49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DA9D202-EB92-4676-9AF8-9217AF4AB7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15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5D71E56-E536-4F6D-8C31-FDD2CB7099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06EAAE6-DCC3-4FB3-BC67-FFFE529CB8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8036A0D-B90D-4737-9239-35D2C90D94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 wybodaeth helpodd Rhys i newid ei feddwl?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541682738"/>
      </p:ext>
    </p:extLst>
  </p:cSld>
</p:sld>
</file>

<file path=ppt/slides/slide50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A6AE21C-F239-4FCC-8ABC-04EBB7F385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15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AD19D02-E120-4669-90BC-D383C1C0C9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05F6C59-D903-4724-914F-9FDF1DA1D7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DEC9223-F6AA-4269-994C-57B51D4EF6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Pam nad yw llais sicr neu uchel yn ddigon i brofi bod rhywbeth yn wir?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1546125680"/>
      </p:ext>
    </p:extLst>
  </p:cSld>
</p:sld>
</file>

<file path=ppt/slides/slide51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400D551-E5B1-4847-B62B-C4DB7B1403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15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90BE9EB-EB6E-4FB2-9E48-BB8BB43F6B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78A520F-9EFD-4A8D-AF16-5D646D4D6C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DE05D81-32AE-48C7-8161-A1064857D7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i’ch dwylo orffwys. Does dim rhaid i’r ateb cyntaf fod yn ateb olaf. Gallwn ddysgu rhywbeth newydd.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363771859"/>
      </p:ext>
    </p:extLst>
  </p:cSld>
</p:sld>
</file>

<file path=ppt/slides/slide5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AF567D2-4F41-49C5-BDF8-10AE81728F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15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E0AE96C-D930-447B-9E29-5844838C6B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F4B52E8-7EE2-4E27-939B-B67F9F7FD3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52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DF5ADD4-748A-499D-91C1-25DB08C6DA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Mewn sgwrs ddysgu heddiw, rhowch gynnig ar: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“Roeddwn i’n meddwl…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Nawr rwy’n meddwl…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oherwydd…”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Rhowch le i rywun arall newid ei farn hefyd.</a:t>
            </a:r>
          </a:p>
        </p:txBody>
      </p:sp>
    </p:spTree>
    <p:extLst>
      <p:ext uri="{BB962C8B-B14F-4D97-AF65-F5344CB8AC3E}">
        <p14:creationId xmlns:p14="http://schemas.microsoft.com/office/powerpoint/2010/main" val="1364545329"/>
      </p:ext>
    </p:extLst>
  </p:cSld>
</p:sld>
</file>

<file path=ppt/slides/slide53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8EB202E-4A76-4DF3-98F7-98193408ED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15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0A529BE-AFD5-44EE-8E49-77189321A7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5352293-AA5C-4A6F-AD0A-1DB78868AB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7D0465F-D287-4666-BE0E-B7932B18D3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59E3E18-3584-4731-B98B-49B0CC461A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rho ddoethineb inni wrth ddysgu.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newid barn yn onest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chywiro geiriau sydd wedi brifo.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1941448813"/>
      </p:ext>
    </p:extLst>
  </p:cSld>
</p:sld>
</file>

<file path=ppt/slides/slide54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493F285-3628-44DB-A5C7-26EE556427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15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3F4ADD4-37F8-4679-91D6-2D03BFDF48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C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B51A2C7-0981-42A7-9DDE-0866FB0111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58DB958-B0D6-4F74-9F1D-8DB5BD0111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3968B52-24D0-4F44-B286-8EDD035117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1209037269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2026-09-11T19:12:09.8910000Z</dcterms:created>
  <dcterms:modified xsi:type="dcterms:W3CDTF">2026-09-11T19:12:09.8910000Z</dcterms:modified>
</coreProperties>
</file>