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39.xml" ContentType="application/vnd.openxmlformats-officedocument.presentationml.notesSlide+xml"/>
  <Override PartName="/ppt/slides/slide40.xml" ContentType="application/vnd.openxmlformats-officedocument.presentationml.slide+xml"/>
  <Override PartName="/ppt/notesSlides/notesSlide40.xml" ContentType="application/vnd.openxmlformats-officedocument.presentationml.notesSlide+xml"/>
  <Override PartName="/ppt/slides/slide41.xml" ContentType="application/vnd.openxmlformats-officedocument.presentationml.slide+xml"/>
  <Override PartName="/ppt/notesSlides/notesSlide41.xml" ContentType="application/vnd.openxmlformats-officedocument.presentationml.notesSlide+xml"/>
  <Override PartName="/ppt/slides/slide42.xml" ContentType="application/vnd.openxmlformats-officedocument.presentationml.slide+xml"/>
  <Override PartName="/ppt/notesSlides/notesSlide42.xml" ContentType="application/vnd.openxmlformats-officedocument.presentationml.notesSlide+xml"/>
  <Override PartName="/ppt/slides/slide43.xml" ContentType="application/vnd.openxmlformats-officedocument.presentationml.slide+xml"/>
  <Override PartName="/ppt/notesSlides/notesSlide43.xml" ContentType="application/vnd.openxmlformats-officedocument.presentationml.notesSlide+xml"/>
  <Override PartName="/ppt/slides/slide44.xml" ContentType="application/vnd.openxmlformats-officedocument.presentationml.slide+xml"/>
  <Override PartName="/ppt/notesSlides/notesSlide44.xml" ContentType="application/vnd.openxmlformats-officedocument.presentationml.notesSlide+xml"/>
  <Override PartName="/ppt/slides/slide45.xml" ContentType="application/vnd.openxmlformats-officedocument.presentationml.slide+xml"/>
  <Override PartName="/ppt/notesSlides/notesSlide45.xml" ContentType="application/vnd.openxmlformats-officedocument.presentationml.notesSlide+xml"/>
  <Override PartName="/ppt/slides/slide46.xml" ContentType="application/vnd.openxmlformats-officedocument.presentationml.slide+xml"/>
  <Override PartName="/ppt/notesSlides/notesSlide46.xml" ContentType="application/vnd.openxmlformats-officedocument.presentationml.notesSlide+xml"/>
  <Override PartName="/ppt/slides/slide47.xml" ContentType="application/vnd.openxmlformats-officedocument.presentationml.slide+xml"/>
  <Override PartName="/ppt/notesSlides/notesSlide47.xml" ContentType="application/vnd.openxmlformats-officedocument.presentationml.notesSlide+xml"/>
  <Override PartName="/ppt/slides/slide48.xml" ContentType="application/vnd.openxmlformats-officedocument.presentationml.slide+xml"/>
  <Override PartName="/ppt/notesSlides/notesSlide48.xml" ContentType="application/vnd.openxmlformats-officedocument.presentationml.notesSlide+xml"/>
  <Override PartName="/ppt/slides/slide49.xml" ContentType="application/vnd.openxmlformats-officedocument.presentationml.slide+xml"/>
  <Override PartName="/ppt/notesSlides/notesSlide49.xml" ContentType="application/vnd.openxmlformats-officedocument.presentationml.notesSlide+xml"/>
  <Override PartName="/ppt/slides/slide50.xml" ContentType="application/vnd.openxmlformats-officedocument.presentationml.slide+xml"/>
  <Override PartName="/ppt/notesSlides/notesSlide50.xml" ContentType="application/vnd.openxmlformats-officedocument.presentationml.notesSlide+xml"/>
  <Override PartName="/ppt/slides/slide51.xml" ContentType="application/vnd.openxmlformats-officedocument.presentationml.slide+xml"/>
  <Override PartName="/ppt/notesSlides/notesSlide51.xml" ContentType="application/vnd.openxmlformats-officedocument.presentationml.notesSlide+xml"/>
  <Override PartName="/ppt/slides/slide52.xml" ContentType="application/vnd.openxmlformats-officedocument.presentationml.slide+xml"/>
  <Override PartName="/ppt/notesSlides/notesSlide52.xml" ContentType="application/vnd.openxmlformats-officedocument.presentationml.notesSlide+xml"/>
  <Override PartName="/ppt/slides/slide53.xml" ContentType="application/vnd.openxmlformats-officedocument.presentationml.slide+xml"/>
  <Override PartName="/ppt/notesSlides/notesSlide53.xml" ContentType="application/vnd.openxmlformats-officedocument.presentationml.notesSlide+xml"/>
  <Override PartName="/ppt/slides/slide54.xml" ContentType="application/vnd.openxmlformats-officedocument.presentationml.slide+xml"/>
  <Override PartName="/ppt/notesSlides/notesSlide5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6bcd6eba05d14d6e" /><Relationship Type="http://schemas.openxmlformats.org/officeDocument/2006/relationships/extended-properties" Target="/docProps/app.xml" Id="Ra1b188c3d6054015" /><Relationship Type="http://schemas.openxmlformats.org/officeDocument/2006/relationships/officeDocument" Target="/ppt/presentation.xml" Id="R6e8ff2af0fc0488f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473682765bd54913"/>
  </p:sldMasterIdLst>
  <p:notesMasterIdLst>
    <p:notesMasterId xmlns:r="http://schemas.openxmlformats.org/officeDocument/2006/relationships" r:id="R22fdf8a3b1be4cde"/>
  </p:notesMasterIdLst>
  <p:sldIdLst>
    <p:sldId xmlns:r="http://schemas.openxmlformats.org/officeDocument/2006/relationships" id="256" r:id="Rb83a877588bf481e"/>
    <p:sldId xmlns:r="http://schemas.openxmlformats.org/officeDocument/2006/relationships" id="257" r:id="Re0e758f230ba4716"/>
    <p:sldId xmlns:r="http://schemas.openxmlformats.org/officeDocument/2006/relationships" id="258" r:id="R0bef784f34e844f2"/>
    <p:sldId xmlns:r="http://schemas.openxmlformats.org/officeDocument/2006/relationships" id="259" r:id="R84413b44817f48a1"/>
    <p:sldId xmlns:r="http://schemas.openxmlformats.org/officeDocument/2006/relationships" id="260" r:id="R72fe388d4e1e4dbb"/>
    <p:sldId xmlns:r="http://schemas.openxmlformats.org/officeDocument/2006/relationships" id="261" r:id="R8b3997454ac64b22"/>
    <p:sldId xmlns:r="http://schemas.openxmlformats.org/officeDocument/2006/relationships" id="262" r:id="R864a1f9067624b80"/>
    <p:sldId xmlns:r="http://schemas.openxmlformats.org/officeDocument/2006/relationships" id="263" r:id="Rece35d8b385d47c1"/>
    <p:sldId xmlns:r="http://schemas.openxmlformats.org/officeDocument/2006/relationships" id="264" r:id="Rd3e9b26afc17490a"/>
    <p:sldId xmlns:r="http://schemas.openxmlformats.org/officeDocument/2006/relationships" id="265" r:id="Rb67ca4ef3cdb464c"/>
    <p:sldId xmlns:r="http://schemas.openxmlformats.org/officeDocument/2006/relationships" id="266" r:id="Ra7f4f05398734af7"/>
    <p:sldId xmlns:r="http://schemas.openxmlformats.org/officeDocument/2006/relationships" id="267" r:id="R2c9eeac8c7ab4d35"/>
    <p:sldId xmlns:r="http://schemas.openxmlformats.org/officeDocument/2006/relationships" id="268" r:id="R55f9c9714e4149f5"/>
    <p:sldId xmlns:r="http://schemas.openxmlformats.org/officeDocument/2006/relationships" id="269" r:id="Rc36d0dadbefe4316"/>
    <p:sldId xmlns:r="http://schemas.openxmlformats.org/officeDocument/2006/relationships" id="270" r:id="Rea096fcf9a134830"/>
    <p:sldId xmlns:r="http://schemas.openxmlformats.org/officeDocument/2006/relationships" id="271" r:id="R679a287452bc47db"/>
    <p:sldId xmlns:r="http://schemas.openxmlformats.org/officeDocument/2006/relationships" id="272" r:id="R7af7c4c963b44eaf"/>
    <p:sldId xmlns:r="http://schemas.openxmlformats.org/officeDocument/2006/relationships" id="273" r:id="Rd19dac41ea8041a3"/>
    <p:sldId xmlns:r="http://schemas.openxmlformats.org/officeDocument/2006/relationships" id="274" r:id="Rf42e60113c43488b"/>
    <p:sldId xmlns:r="http://schemas.openxmlformats.org/officeDocument/2006/relationships" id="275" r:id="R2782c39237d64b02"/>
    <p:sldId xmlns:r="http://schemas.openxmlformats.org/officeDocument/2006/relationships" id="276" r:id="R3de5d6eb9ca14b9e"/>
    <p:sldId xmlns:r="http://schemas.openxmlformats.org/officeDocument/2006/relationships" id="277" r:id="R1d9220b9055f414b"/>
    <p:sldId xmlns:r="http://schemas.openxmlformats.org/officeDocument/2006/relationships" id="278" r:id="R6de9e03a84a144cf"/>
    <p:sldId xmlns:r="http://schemas.openxmlformats.org/officeDocument/2006/relationships" id="279" r:id="R274405f75e1d46a0"/>
    <p:sldId xmlns:r="http://schemas.openxmlformats.org/officeDocument/2006/relationships" id="280" r:id="R4f24c3979690429f"/>
    <p:sldId xmlns:r="http://schemas.openxmlformats.org/officeDocument/2006/relationships" id="281" r:id="Rb6002dc901ca4b11"/>
    <p:sldId xmlns:r="http://schemas.openxmlformats.org/officeDocument/2006/relationships" id="282" r:id="R9d137cedc92844a7"/>
    <p:sldId xmlns:r="http://schemas.openxmlformats.org/officeDocument/2006/relationships" id="283" r:id="Ra859b7b73bed46e2"/>
    <p:sldId xmlns:r="http://schemas.openxmlformats.org/officeDocument/2006/relationships" id="284" r:id="Rd0f073158b9b4f3e"/>
    <p:sldId xmlns:r="http://schemas.openxmlformats.org/officeDocument/2006/relationships" id="285" r:id="Rf1ed6fecfe944592"/>
    <p:sldId xmlns:r="http://schemas.openxmlformats.org/officeDocument/2006/relationships" id="286" r:id="Rccee188b2ad9430b"/>
    <p:sldId xmlns:r="http://schemas.openxmlformats.org/officeDocument/2006/relationships" id="287" r:id="R83766dc462ee4cc2"/>
    <p:sldId xmlns:r="http://schemas.openxmlformats.org/officeDocument/2006/relationships" id="288" r:id="R2f55d4ae64a745a0"/>
    <p:sldId xmlns:r="http://schemas.openxmlformats.org/officeDocument/2006/relationships" id="289" r:id="Rca52b5d4c802456a"/>
    <p:sldId xmlns:r="http://schemas.openxmlformats.org/officeDocument/2006/relationships" id="290" r:id="R901162bf4e6a43ca"/>
    <p:sldId xmlns:r="http://schemas.openxmlformats.org/officeDocument/2006/relationships" id="291" r:id="R2afa6637cdc94913"/>
    <p:sldId xmlns:r="http://schemas.openxmlformats.org/officeDocument/2006/relationships" id="292" r:id="Rf431f6eff1244e58"/>
    <p:sldId xmlns:r="http://schemas.openxmlformats.org/officeDocument/2006/relationships" id="293" r:id="Rcca4285e921e4062"/>
    <p:sldId xmlns:r="http://schemas.openxmlformats.org/officeDocument/2006/relationships" id="294" r:id="Ra7e1486451c4415d"/>
    <p:sldId xmlns:r="http://schemas.openxmlformats.org/officeDocument/2006/relationships" id="295" r:id="Rd2e8f587bde44394"/>
    <p:sldId xmlns:r="http://schemas.openxmlformats.org/officeDocument/2006/relationships" id="296" r:id="R54256960c1d94484"/>
    <p:sldId xmlns:r="http://schemas.openxmlformats.org/officeDocument/2006/relationships" id="297" r:id="Ra2ba74186aa848e2"/>
    <p:sldId xmlns:r="http://schemas.openxmlformats.org/officeDocument/2006/relationships" id="298" r:id="R5a2e79bc8cde4471"/>
    <p:sldId xmlns:r="http://schemas.openxmlformats.org/officeDocument/2006/relationships" id="299" r:id="Rf2e1f740a4bf4caf"/>
    <p:sldId xmlns:r="http://schemas.openxmlformats.org/officeDocument/2006/relationships" id="300" r:id="R57f0cd2e01634d5c"/>
    <p:sldId xmlns:r="http://schemas.openxmlformats.org/officeDocument/2006/relationships" id="301" r:id="R6809c353a9894c4e"/>
    <p:sldId xmlns:r="http://schemas.openxmlformats.org/officeDocument/2006/relationships" id="302" r:id="R5778f75a6b68400d"/>
    <p:sldId xmlns:r="http://schemas.openxmlformats.org/officeDocument/2006/relationships" id="303" r:id="R9e0e707c15984647"/>
    <p:sldId xmlns:r="http://schemas.openxmlformats.org/officeDocument/2006/relationships" id="304" r:id="R9eacbb57136e4dba"/>
    <p:sldId xmlns:r="http://schemas.openxmlformats.org/officeDocument/2006/relationships" id="305" r:id="Redac3f371b18409b"/>
    <p:sldId xmlns:r="http://schemas.openxmlformats.org/officeDocument/2006/relationships" id="306" r:id="Rc279bd3ad0e7481a"/>
    <p:sldId xmlns:r="http://schemas.openxmlformats.org/officeDocument/2006/relationships" id="307" r:id="Rda9983a7e3fe4862"/>
    <p:sldId xmlns:r="http://schemas.openxmlformats.org/officeDocument/2006/relationships" id="308" r:id="Rb3fec02768464e6a"/>
    <p:sldId xmlns:r="http://schemas.openxmlformats.org/officeDocument/2006/relationships" id="309" r:id="R7d8bc34446c1414b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e7ae1734e5114c21" /><Relationship Type="http://schemas.openxmlformats.org/officeDocument/2006/relationships/slideMaster" Target="/ppt/slideMasters/slideMaster1.xml" Id="R473682765bd54913" /><Relationship Type="http://schemas.openxmlformats.org/officeDocument/2006/relationships/notesMaster" Target="/ppt/notesMasters/notesMaster1.xml" Id="R22fdf8a3b1be4cde" /><Relationship Type="http://schemas.openxmlformats.org/officeDocument/2006/relationships/presProps" Target="/ppt/presProps.xml" Id="Re401e938142048c4" /><Relationship Type="http://schemas.openxmlformats.org/officeDocument/2006/relationships/tableStyles" Target="/ppt/tableStyles.xml" Id="R38d44471235e44a0" /><Relationship Type="http://schemas.openxmlformats.org/officeDocument/2006/relationships/slide" Target="/ppt/slides/slide1.xml" Id="Rb83a877588bf481e" /><Relationship Type="http://schemas.openxmlformats.org/officeDocument/2006/relationships/slide" Target="/ppt/slides/slide2.xml" Id="Re0e758f230ba4716" /><Relationship Type="http://schemas.openxmlformats.org/officeDocument/2006/relationships/slide" Target="/ppt/slides/slide3.xml" Id="R0bef784f34e844f2" /><Relationship Type="http://schemas.openxmlformats.org/officeDocument/2006/relationships/slide" Target="/ppt/slides/slide4.xml" Id="R84413b44817f48a1" /><Relationship Type="http://schemas.openxmlformats.org/officeDocument/2006/relationships/slide" Target="/ppt/slides/slide5.xml" Id="R72fe388d4e1e4dbb" /><Relationship Type="http://schemas.openxmlformats.org/officeDocument/2006/relationships/slide" Target="/ppt/slides/slide6.xml" Id="R8b3997454ac64b22" /><Relationship Type="http://schemas.openxmlformats.org/officeDocument/2006/relationships/slide" Target="/ppt/slides/slide7.xml" Id="R864a1f9067624b80" /><Relationship Type="http://schemas.openxmlformats.org/officeDocument/2006/relationships/slide" Target="/ppt/slides/slide8.xml" Id="Rece35d8b385d47c1" /><Relationship Type="http://schemas.openxmlformats.org/officeDocument/2006/relationships/slide" Target="/ppt/slides/slide9.xml" Id="Rd3e9b26afc17490a" /><Relationship Type="http://schemas.openxmlformats.org/officeDocument/2006/relationships/slide" Target="/ppt/slides/slide10.xml" Id="Rb67ca4ef3cdb464c" /><Relationship Type="http://schemas.openxmlformats.org/officeDocument/2006/relationships/slide" Target="/ppt/slides/slide11.xml" Id="Ra7f4f05398734af7" /><Relationship Type="http://schemas.openxmlformats.org/officeDocument/2006/relationships/slide" Target="/ppt/slides/slide12.xml" Id="R2c9eeac8c7ab4d35" /><Relationship Type="http://schemas.openxmlformats.org/officeDocument/2006/relationships/slide" Target="/ppt/slides/slide13.xml" Id="R55f9c9714e4149f5" /><Relationship Type="http://schemas.openxmlformats.org/officeDocument/2006/relationships/slide" Target="/ppt/slides/slide14.xml" Id="Rc36d0dadbefe4316" /><Relationship Type="http://schemas.openxmlformats.org/officeDocument/2006/relationships/slide" Target="/ppt/slides/slide15.xml" Id="Rea096fcf9a134830" /><Relationship Type="http://schemas.openxmlformats.org/officeDocument/2006/relationships/slide" Target="/ppt/slides/slide16.xml" Id="R679a287452bc47db" /><Relationship Type="http://schemas.openxmlformats.org/officeDocument/2006/relationships/slide" Target="/ppt/slides/slide17.xml" Id="R7af7c4c963b44eaf" /><Relationship Type="http://schemas.openxmlformats.org/officeDocument/2006/relationships/slide" Target="/ppt/slides/slide18.xml" Id="Rd19dac41ea8041a3" /><Relationship Type="http://schemas.openxmlformats.org/officeDocument/2006/relationships/slide" Target="/ppt/slides/slide19.xml" Id="Rf42e60113c43488b" /><Relationship Type="http://schemas.openxmlformats.org/officeDocument/2006/relationships/slide" Target="/ppt/slides/slide20.xml" Id="R2782c39237d64b02" /><Relationship Type="http://schemas.openxmlformats.org/officeDocument/2006/relationships/slide" Target="/ppt/slides/slide21.xml" Id="R3de5d6eb9ca14b9e" /><Relationship Type="http://schemas.openxmlformats.org/officeDocument/2006/relationships/slide" Target="/ppt/slides/slide22.xml" Id="R1d9220b9055f414b" /><Relationship Type="http://schemas.openxmlformats.org/officeDocument/2006/relationships/slide" Target="/ppt/slides/slide23.xml" Id="R6de9e03a84a144cf" /><Relationship Type="http://schemas.openxmlformats.org/officeDocument/2006/relationships/slide" Target="/ppt/slides/slide24.xml" Id="R274405f75e1d46a0" /><Relationship Type="http://schemas.openxmlformats.org/officeDocument/2006/relationships/slide" Target="/ppt/slides/slide25.xml" Id="R4f24c3979690429f" /><Relationship Type="http://schemas.openxmlformats.org/officeDocument/2006/relationships/slide" Target="/ppt/slides/slide26.xml" Id="Rb6002dc901ca4b11" /><Relationship Type="http://schemas.openxmlformats.org/officeDocument/2006/relationships/slide" Target="/ppt/slides/slide27.xml" Id="R9d137cedc92844a7" /><Relationship Type="http://schemas.openxmlformats.org/officeDocument/2006/relationships/slide" Target="/ppt/slides/slide28.xml" Id="Ra859b7b73bed46e2" /><Relationship Type="http://schemas.openxmlformats.org/officeDocument/2006/relationships/slide" Target="/ppt/slides/slide29.xml" Id="Rd0f073158b9b4f3e" /><Relationship Type="http://schemas.openxmlformats.org/officeDocument/2006/relationships/slide" Target="/ppt/slides/slide30.xml" Id="Rf1ed6fecfe944592" /><Relationship Type="http://schemas.openxmlformats.org/officeDocument/2006/relationships/slide" Target="/ppt/slides/slide31.xml" Id="Rccee188b2ad9430b" /><Relationship Type="http://schemas.openxmlformats.org/officeDocument/2006/relationships/slide" Target="/ppt/slides/slide32.xml" Id="R83766dc462ee4cc2" /><Relationship Type="http://schemas.openxmlformats.org/officeDocument/2006/relationships/slide" Target="/ppt/slides/slide33.xml" Id="R2f55d4ae64a745a0" /><Relationship Type="http://schemas.openxmlformats.org/officeDocument/2006/relationships/slide" Target="/ppt/slides/slide34.xml" Id="Rca52b5d4c802456a" /><Relationship Type="http://schemas.openxmlformats.org/officeDocument/2006/relationships/slide" Target="/ppt/slides/slide35.xml" Id="R901162bf4e6a43ca" /><Relationship Type="http://schemas.openxmlformats.org/officeDocument/2006/relationships/slide" Target="/ppt/slides/slide36.xml" Id="R2afa6637cdc94913" /><Relationship Type="http://schemas.openxmlformats.org/officeDocument/2006/relationships/slide" Target="/ppt/slides/slide37.xml" Id="Rf431f6eff1244e58" /><Relationship Type="http://schemas.openxmlformats.org/officeDocument/2006/relationships/slide" Target="/ppt/slides/slide38.xml" Id="Rcca4285e921e4062" /><Relationship Type="http://schemas.openxmlformats.org/officeDocument/2006/relationships/slide" Target="/ppt/slides/slide39.xml" Id="Ra7e1486451c4415d" /><Relationship Type="http://schemas.openxmlformats.org/officeDocument/2006/relationships/slide" Target="/ppt/slides/slide40.xml" Id="Rd2e8f587bde44394" /><Relationship Type="http://schemas.openxmlformats.org/officeDocument/2006/relationships/slide" Target="/ppt/slides/slide41.xml" Id="R54256960c1d94484" /><Relationship Type="http://schemas.openxmlformats.org/officeDocument/2006/relationships/slide" Target="/ppt/slides/slide42.xml" Id="Ra2ba74186aa848e2" /><Relationship Type="http://schemas.openxmlformats.org/officeDocument/2006/relationships/slide" Target="/ppt/slides/slide43.xml" Id="R5a2e79bc8cde4471" /><Relationship Type="http://schemas.openxmlformats.org/officeDocument/2006/relationships/slide" Target="/ppt/slides/slide44.xml" Id="Rf2e1f740a4bf4caf" /><Relationship Type="http://schemas.openxmlformats.org/officeDocument/2006/relationships/slide" Target="/ppt/slides/slide45.xml" Id="R57f0cd2e01634d5c" /><Relationship Type="http://schemas.openxmlformats.org/officeDocument/2006/relationships/slide" Target="/ppt/slides/slide46.xml" Id="R6809c353a9894c4e" /><Relationship Type="http://schemas.openxmlformats.org/officeDocument/2006/relationships/slide" Target="/ppt/slides/slide47.xml" Id="R5778f75a6b68400d" /><Relationship Type="http://schemas.openxmlformats.org/officeDocument/2006/relationships/slide" Target="/ppt/slides/slide48.xml" Id="R9e0e707c15984647" /><Relationship Type="http://schemas.openxmlformats.org/officeDocument/2006/relationships/slide" Target="/ppt/slides/slide49.xml" Id="R9eacbb57136e4dba" /><Relationship Type="http://schemas.openxmlformats.org/officeDocument/2006/relationships/slide" Target="/ppt/slides/slide50.xml" Id="Redac3f371b18409b" /><Relationship Type="http://schemas.openxmlformats.org/officeDocument/2006/relationships/slide" Target="/ppt/slides/slide51.xml" Id="Rc279bd3ad0e7481a" /><Relationship Type="http://schemas.openxmlformats.org/officeDocument/2006/relationships/slide" Target="/ppt/slides/slide52.xml" Id="Rda9983a7e3fe4862" /><Relationship Type="http://schemas.openxmlformats.org/officeDocument/2006/relationships/slide" Target="/ppt/slides/slide53.xml" Id="Rb3fec02768464e6a" /><Relationship Type="http://schemas.openxmlformats.org/officeDocument/2006/relationships/slide" Target="/ppt/slides/slide54.xml" Id="R7d8bc34446c1414b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39e121b04eee4abb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38a45e13f9fd43bc" /><Relationship Type="http://schemas.openxmlformats.org/officeDocument/2006/relationships/notesMaster" Target="/ppt/notesMasters/notesMaster1.xml" Id="R97c2566c0fbd4b2b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828b7d6fc59d488a" /><Relationship Type="http://schemas.openxmlformats.org/officeDocument/2006/relationships/notesMaster" Target="/ppt/notesMasters/notesMaster1.xml" Id="Rd3613d2174e8495a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5ebbf129cfee455c" /><Relationship Type="http://schemas.openxmlformats.org/officeDocument/2006/relationships/notesMaster" Target="/ppt/notesMasters/notesMaster1.xml" Id="R841fc31b24b144a7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ffacf816c2114c81" /><Relationship Type="http://schemas.openxmlformats.org/officeDocument/2006/relationships/notesMaster" Target="/ppt/notesMasters/notesMaster1.xml" Id="Rd2016b20cbce4f84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7324a9cac9224fc3" /><Relationship Type="http://schemas.openxmlformats.org/officeDocument/2006/relationships/notesMaster" Target="/ppt/notesMasters/notesMaster1.xml" Id="R770be849ec1b43d2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20bd806485ac4aff" /><Relationship Type="http://schemas.openxmlformats.org/officeDocument/2006/relationships/notesMaster" Target="/ppt/notesMasters/notesMaster1.xml" Id="Ra24ecebe60d444fc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212e7acc9c384614" /><Relationship Type="http://schemas.openxmlformats.org/officeDocument/2006/relationships/notesMaster" Target="/ppt/notesMasters/notesMaster1.xml" Id="R7531cef3b7924df6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61ad028d945a41a1" /><Relationship Type="http://schemas.openxmlformats.org/officeDocument/2006/relationships/notesMaster" Target="/ppt/notesMasters/notesMaster1.xml" Id="R6660fbc24dfa4dff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ced692a2d28f474e" /><Relationship Type="http://schemas.openxmlformats.org/officeDocument/2006/relationships/notesMaster" Target="/ppt/notesMasters/notesMaster1.xml" Id="R4c4e0936287d4f79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651fe697b3df4354" /><Relationship Type="http://schemas.openxmlformats.org/officeDocument/2006/relationships/notesMaster" Target="/ppt/notesMasters/notesMaster1.xml" Id="R25b05d13790f49e0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7c7adc02c8464412" /><Relationship Type="http://schemas.openxmlformats.org/officeDocument/2006/relationships/notesMaster" Target="/ppt/notesMasters/notesMaster1.xml" Id="Rda74a3ea853e4831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8586528fa8e142b9" /><Relationship Type="http://schemas.openxmlformats.org/officeDocument/2006/relationships/notesMaster" Target="/ppt/notesMasters/notesMaster1.xml" Id="R3ef0b7db78fb4125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9fc4f220c46e49fd" /><Relationship Type="http://schemas.openxmlformats.org/officeDocument/2006/relationships/notesMaster" Target="/ppt/notesMasters/notesMaster1.xml" Id="R8a4c8d65c5d645ad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89ffa627432948b9" /><Relationship Type="http://schemas.openxmlformats.org/officeDocument/2006/relationships/notesMaster" Target="/ppt/notesMasters/notesMaster1.xml" Id="R785398d4ee414989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5f98dd336c7347ab" /><Relationship Type="http://schemas.openxmlformats.org/officeDocument/2006/relationships/notesMaster" Target="/ppt/notesMasters/notesMaster1.xml" Id="Re101fd6ee61c4e1b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031d1775682c41f2" /><Relationship Type="http://schemas.openxmlformats.org/officeDocument/2006/relationships/notesMaster" Target="/ppt/notesMasters/notesMaster1.xml" Id="Rf13ff53e55d44644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f707199aa1d942dd" /><Relationship Type="http://schemas.openxmlformats.org/officeDocument/2006/relationships/notesMaster" Target="/ppt/notesMasters/notesMaster1.xml" Id="R8fc3a798f47a42af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c96853c45e8248f4" /><Relationship Type="http://schemas.openxmlformats.org/officeDocument/2006/relationships/notesMaster" Target="/ppt/notesMasters/notesMaster1.xml" Id="R9a0b85ae09404a0a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d8e43ef0955a4b7d" /><Relationship Type="http://schemas.openxmlformats.org/officeDocument/2006/relationships/notesMaster" Target="/ppt/notesMasters/notesMaster1.xml" Id="Rdf91d5eae7c941dc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24ba01db350345b4" /><Relationship Type="http://schemas.openxmlformats.org/officeDocument/2006/relationships/notesMaster" Target="/ppt/notesMasters/notesMaster1.xml" Id="R8163d987811c45ae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572c926b356147c6" /><Relationship Type="http://schemas.openxmlformats.org/officeDocument/2006/relationships/notesMaster" Target="/ppt/notesMasters/notesMaster1.xml" Id="R74d892e7551746ed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649bb1d98eb84689" /><Relationship Type="http://schemas.openxmlformats.org/officeDocument/2006/relationships/notesMaster" Target="/ppt/notesMasters/notesMaster1.xml" Id="R8b56f5f871894d98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00672f6bbf144bbc" /><Relationship Type="http://schemas.openxmlformats.org/officeDocument/2006/relationships/notesMaster" Target="/ppt/notesMasters/notesMaster1.xml" Id="R14cb6692eaf94102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0ec3601018c948ff" /><Relationship Type="http://schemas.openxmlformats.org/officeDocument/2006/relationships/notesMaster" Target="/ppt/notesMasters/notesMaster1.xml" Id="R37e80c5141554662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b97eb0b06a574053" /><Relationship Type="http://schemas.openxmlformats.org/officeDocument/2006/relationships/notesMaster" Target="/ppt/notesMasters/notesMaster1.xml" Id="R26e39edc83a3494c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b37ad80651cd4f32" /><Relationship Type="http://schemas.openxmlformats.org/officeDocument/2006/relationships/notesMaster" Target="/ppt/notesMasters/notesMaster1.xml" Id="Rd5ade8c2fc7a4d58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22c9abbefe154ddd" /><Relationship Type="http://schemas.openxmlformats.org/officeDocument/2006/relationships/notesMaster" Target="/ppt/notesMasters/notesMaster1.xml" Id="Rb7accf9fe6c847e8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96ef31136f78444d" /><Relationship Type="http://schemas.openxmlformats.org/officeDocument/2006/relationships/notesMaster" Target="/ppt/notesMasters/notesMaster1.xml" Id="Ra5cf8e2ab516406b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660309b3ffd04850" /><Relationship Type="http://schemas.openxmlformats.org/officeDocument/2006/relationships/notesMaster" Target="/ppt/notesMasters/notesMaster1.xml" Id="R2661dd7fe7734980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ef0847f09ff34633" /><Relationship Type="http://schemas.openxmlformats.org/officeDocument/2006/relationships/notesMaster" Target="/ppt/notesMasters/notesMaster1.xml" Id="R59bd99c37247474c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62b2413d2f154673" /><Relationship Type="http://schemas.openxmlformats.org/officeDocument/2006/relationships/notesMaster" Target="/ppt/notesMasters/notesMaster1.xml" Id="Rb05152e16a4544aa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a71b35b0b5cc4a21" /><Relationship Type="http://schemas.openxmlformats.org/officeDocument/2006/relationships/notesMaster" Target="/ppt/notesMasters/notesMaster1.xml" Id="Rb223464b8a754422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a5656238499a43b1" /><Relationship Type="http://schemas.openxmlformats.org/officeDocument/2006/relationships/notesMaster" Target="/ppt/notesMasters/notesMaster1.xml" Id="R959e4d2b423c4fda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796bf64fee4a48bf" /><Relationship Type="http://schemas.openxmlformats.org/officeDocument/2006/relationships/notesMaster" Target="/ppt/notesMasters/notesMaster1.xml" Id="R8af3ec260a874cd7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812c07e602f244e2" /><Relationship Type="http://schemas.openxmlformats.org/officeDocument/2006/relationships/notesMaster" Target="/ppt/notesMasters/notesMaster1.xml" Id="Ra84c8b492676451f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99a99b24cae147bc" /><Relationship Type="http://schemas.openxmlformats.org/officeDocument/2006/relationships/notesMaster" Target="/ppt/notesMasters/notesMaster1.xml" Id="Rf861d92b15d74564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fb5ef93f0ecb4d6d" /><Relationship Type="http://schemas.openxmlformats.org/officeDocument/2006/relationships/notesMaster" Target="/ppt/notesMasters/notesMaster1.xml" Id="R40ff217d2e3f4d93" /></Relationships>
</file>

<file path=ppt/notesSlides/_rels/notesSlide38.xml.rels>&#65279;<?xml version="1.0" encoding="utf-8"?><Relationships xmlns="http://schemas.openxmlformats.org/package/2006/relationships"><Relationship Type="http://schemas.openxmlformats.org/officeDocument/2006/relationships/slide" Target="/ppt/slides/slide38.xml" Id="R47e0fee5d72748ac" /><Relationship Type="http://schemas.openxmlformats.org/officeDocument/2006/relationships/notesMaster" Target="/ppt/notesMasters/notesMaster1.xml" Id="R1df85c543ff34d30" /></Relationships>
</file>

<file path=ppt/notesSlides/_rels/notesSlide39.xml.rels>&#65279;<?xml version="1.0" encoding="utf-8"?><Relationships xmlns="http://schemas.openxmlformats.org/package/2006/relationships"><Relationship Type="http://schemas.openxmlformats.org/officeDocument/2006/relationships/slide" Target="/ppt/slides/slide39.xml" Id="Rbaeb2a5504284a98" /><Relationship Type="http://schemas.openxmlformats.org/officeDocument/2006/relationships/notesMaster" Target="/ppt/notesMasters/notesMaster1.xml" Id="Rafcdce75892543b9" /></Relationships>
</file>

<file path=ppt/notesSlides/_rels/notesSlide40.xml.rels>&#65279;<?xml version="1.0" encoding="utf-8"?><Relationships xmlns="http://schemas.openxmlformats.org/package/2006/relationships"><Relationship Type="http://schemas.openxmlformats.org/officeDocument/2006/relationships/slide" Target="/ppt/slides/slide40.xml" Id="Rce50f18ee6c54870" /><Relationship Type="http://schemas.openxmlformats.org/officeDocument/2006/relationships/notesMaster" Target="/ppt/notesMasters/notesMaster1.xml" Id="R5bda1831aa524e78" /></Relationships>
</file>

<file path=ppt/notesSlides/_rels/notesSlide41.xml.rels>&#65279;<?xml version="1.0" encoding="utf-8"?><Relationships xmlns="http://schemas.openxmlformats.org/package/2006/relationships"><Relationship Type="http://schemas.openxmlformats.org/officeDocument/2006/relationships/slide" Target="/ppt/slides/slide41.xml" Id="R17ddb0a84aa14fc7" /><Relationship Type="http://schemas.openxmlformats.org/officeDocument/2006/relationships/notesMaster" Target="/ppt/notesMasters/notesMaster1.xml" Id="R00f31c316c064c46" /></Relationships>
</file>

<file path=ppt/notesSlides/_rels/notesSlide42.xml.rels>&#65279;<?xml version="1.0" encoding="utf-8"?><Relationships xmlns="http://schemas.openxmlformats.org/package/2006/relationships"><Relationship Type="http://schemas.openxmlformats.org/officeDocument/2006/relationships/slide" Target="/ppt/slides/slide42.xml" Id="R52ab6d2d2f824898" /><Relationship Type="http://schemas.openxmlformats.org/officeDocument/2006/relationships/notesMaster" Target="/ppt/notesMasters/notesMaster1.xml" Id="R6d9e7898abe646ef" /></Relationships>
</file>

<file path=ppt/notesSlides/_rels/notesSlide43.xml.rels>&#65279;<?xml version="1.0" encoding="utf-8"?><Relationships xmlns="http://schemas.openxmlformats.org/package/2006/relationships"><Relationship Type="http://schemas.openxmlformats.org/officeDocument/2006/relationships/slide" Target="/ppt/slides/slide43.xml" Id="R734cd2d9d9524c6d" /><Relationship Type="http://schemas.openxmlformats.org/officeDocument/2006/relationships/notesMaster" Target="/ppt/notesMasters/notesMaster1.xml" Id="Rb51c79be759a4174" /></Relationships>
</file>

<file path=ppt/notesSlides/_rels/notesSlide44.xml.rels>&#65279;<?xml version="1.0" encoding="utf-8"?><Relationships xmlns="http://schemas.openxmlformats.org/package/2006/relationships"><Relationship Type="http://schemas.openxmlformats.org/officeDocument/2006/relationships/slide" Target="/ppt/slides/slide44.xml" Id="Rbbeddedfb7f94500" /><Relationship Type="http://schemas.openxmlformats.org/officeDocument/2006/relationships/notesMaster" Target="/ppt/notesMasters/notesMaster1.xml" Id="R6dc83fab23064e1c" /></Relationships>
</file>

<file path=ppt/notesSlides/_rels/notesSlide45.xml.rels>&#65279;<?xml version="1.0" encoding="utf-8"?><Relationships xmlns="http://schemas.openxmlformats.org/package/2006/relationships"><Relationship Type="http://schemas.openxmlformats.org/officeDocument/2006/relationships/slide" Target="/ppt/slides/slide45.xml" Id="Rd50c368d2b554d83" /><Relationship Type="http://schemas.openxmlformats.org/officeDocument/2006/relationships/notesMaster" Target="/ppt/notesMasters/notesMaster1.xml" Id="Rd84b6d689a9241db" /></Relationships>
</file>

<file path=ppt/notesSlides/_rels/notesSlide46.xml.rels>&#65279;<?xml version="1.0" encoding="utf-8"?><Relationships xmlns="http://schemas.openxmlformats.org/package/2006/relationships"><Relationship Type="http://schemas.openxmlformats.org/officeDocument/2006/relationships/slide" Target="/ppt/slides/slide46.xml" Id="R193567f5053b42b8" /><Relationship Type="http://schemas.openxmlformats.org/officeDocument/2006/relationships/notesMaster" Target="/ppt/notesMasters/notesMaster1.xml" Id="R7acbbe1148cb4e48" /></Relationships>
</file>

<file path=ppt/notesSlides/_rels/notesSlide47.xml.rels>&#65279;<?xml version="1.0" encoding="utf-8"?><Relationships xmlns="http://schemas.openxmlformats.org/package/2006/relationships"><Relationship Type="http://schemas.openxmlformats.org/officeDocument/2006/relationships/slide" Target="/ppt/slides/slide47.xml" Id="R770ade3bb79d41bd" /><Relationship Type="http://schemas.openxmlformats.org/officeDocument/2006/relationships/notesMaster" Target="/ppt/notesMasters/notesMaster1.xml" Id="Rb9b2d6e742db40f7" /></Relationships>
</file>

<file path=ppt/notesSlides/_rels/notesSlide48.xml.rels>&#65279;<?xml version="1.0" encoding="utf-8"?><Relationships xmlns="http://schemas.openxmlformats.org/package/2006/relationships"><Relationship Type="http://schemas.openxmlformats.org/officeDocument/2006/relationships/slide" Target="/ppt/slides/slide48.xml" Id="Re626dff1747146f0" /><Relationship Type="http://schemas.openxmlformats.org/officeDocument/2006/relationships/notesMaster" Target="/ppt/notesMasters/notesMaster1.xml" Id="Rf8a544d19df24592" /></Relationships>
</file>

<file path=ppt/notesSlides/_rels/notesSlide49.xml.rels>&#65279;<?xml version="1.0" encoding="utf-8"?><Relationships xmlns="http://schemas.openxmlformats.org/package/2006/relationships"><Relationship Type="http://schemas.openxmlformats.org/officeDocument/2006/relationships/slide" Target="/ppt/slides/slide49.xml" Id="Rb55475a9cf9e4704" /><Relationship Type="http://schemas.openxmlformats.org/officeDocument/2006/relationships/notesMaster" Target="/ppt/notesMasters/notesMaster1.xml" Id="Rd557a51b7dff458c" /></Relationships>
</file>

<file path=ppt/notesSlides/_rels/notesSlide50.xml.rels>&#65279;<?xml version="1.0" encoding="utf-8"?><Relationships xmlns="http://schemas.openxmlformats.org/package/2006/relationships"><Relationship Type="http://schemas.openxmlformats.org/officeDocument/2006/relationships/slide" Target="/ppt/slides/slide50.xml" Id="R30492c9f35484e82" /><Relationship Type="http://schemas.openxmlformats.org/officeDocument/2006/relationships/notesMaster" Target="/ppt/notesMasters/notesMaster1.xml" Id="R35923779ea934fa6" /></Relationships>
</file>

<file path=ppt/notesSlides/_rels/notesSlide51.xml.rels>&#65279;<?xml version="1.0" encoding="utf-8"?><Relationships xmlns="http://schemas.openxmlformats.org/package/2006/relationships"><Relationship Type="http://schemas.openxmlformats.org/officeDocument/2006/relationships/slide" Target="/ppt/slides/slide51.xml" Id="R98e33d8d75b04fa8" /><Relationship Type="http://schemas.openxmlformats.org/officeDocument/2006/relationships/notesMaster" Target="/ppt/notesMasters/notesMaster1.xml" Id="Rc8d35aad0218403b" /></Relationships>
</file>

<file path=ppt/notesSlides/_rels/notesSlide52.xml.rels>&#65279;<?xml version="1.0" encoding="utf-8"?><Relationships xmlns="http://schemas.openxmlformats.org/package/2006/relationships"><Relationship Type="http://schemas.openxmlformats.org/officeDocument/2006/relationships/slide" Target="/ppt/slides/slide52.xml" Id="R6503eed398164f11" /><Relationship Type="http://schemas.openxmlformats.org/officeDocument/2006/relationships/notesMaster" Target="/ppt/notesMasters/notesMaster1.xml" Id="R0b6cfe997fd445a1" /></Relationships>
</file>

<file path=ppt/notesSlides/_rels/notesSlide53.xml.rels>&#65279;<?xml version="1.0" encoding="utf-8"?><Relationships xmlns="http://schemas.openxmlformats.org/package/2006/relationships"><Relationship Type="http://schemas.openxmlformats.org/officeDocument/2006/relationships/slide" Target="/ppt/slides/slide53.xml" Id="Rca96f2c95f914e9e" /><Relationship Type="http://schemas.openxmlformats.org/officeDocument/2006/relationships/notesMaster" Target="/ppt/notesMasters/notesMaster1.xml" Id="R2ab0cbcc52a44a6b" /></Relationships>
</file>

<file path=ppt/notesSlides/_rels/notesSlide54.xml.rels>&#65279;<?xml version="1.0" encoding="utf-8"?><Relationships xmlns="http://schemas.openxmlformats.org/package/2006/relationships"><Relationship Type="http://schemas.openxmlformats.org/officeDocument/2006/relationships/slide" Target="/ppt/slides/slide54.xml" Id="R0703adba3dee4d7e" /><Relationship Type="http://schemas.openxmlformats.org/officeDocument/2006/relationships/notesMaster" Target="/ppt/notesMasters/notesMaster1.xml" Id="R773d944ee6b34434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17, sesiwn A.</a:t>
            </a:r>
          </a:p>
          <a:p xmlns:a="http://schemas.openxmlformats.org/drawingml/2006/main">
            <a:r>
              <a:t>Ffynhonnell: Cae_Top_38_Week_Three_Session_Worship_Plan.xlsx, wythnos 17.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17, sesiwn A.</a:t>
            </a:r>
          </a:p>
          <a:p xmlns:a="http://schemas.openxmlformats.org/drawingml/2006/main">
            <a:r>
              <a:t>Ffynhonnell: Cae_Top_38_Week_Three_Session_Worship_Plan.xlsx, wythnos 17.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17, sesiwn A.</a:t>
            </a:r>
          </a:p>
          <a:p xmlns:a="http://schemas.openxmlformats.org/drawingml/2006/main">
            <a:r>
              <a:t>Ffynhonnell: Cae_Top_38_Week_Three_Session_Worship_Plan.xlsx, wythnos 17.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17, sesiwn A.</a:t>
            </a:r>
          </a:p>
          <a:p xmlns:a="http://schemas.openxmlformats.org/drawingml/2006/main">
            <a:r>
              <a:t>Ffynhonnell: Cae_Top_38_Week_Three_Session_Worship_Plan.xlsx, wythnos 17.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17, sesiwn A.</a:t>
            </a:r>
          </a:p>
          <a:p xmlns:a="http://schemas.openxmlformats.org/drawingml/2006/main">
            <a:r>
              <a:t>Ffynhonnell: Cae_Top_38_Week_Three_Session_Worship_Plan.xlsx, wythnos 17.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17, sesiwn A.</a:t>
            </a:r>
          </a:p>
          <a:p xmlns:a="http://schemas.openxmlformats.org/drawingml/2006/main">
            <a:r>
              <a:t>Ffynhonnell: Cae_Top_38_Week_Three_Session_Worship_Plan.xlsx, wythnos 17.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17, sesiwn A.</a:t>
            </a:r>
          </a:p>
          <a:p xmlns:a="http://schemas.openxmlformats.org/drawingml/2006/main">
            <a:r>
              <a:t>Ffynhonnell: Cae_Top_38_Week_Three_Session_Worship_Plan.xlsx, wythnos 17.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17, sesiwn A.</a:t>
            </a:r>
          </a:p>
          <a:p xmlns:a="http://schemas.openxmlformats.org/drawingml/2006/main">
            <a:r>
              <a:t>Ffynhonnell: Cae_Top_38_Week_Three_Session_Worship_Plan.xlsx, wythnos 17.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17, sesiwn A.</a:t>
            </a:r>
          </a:p>
          <a:p xmlns:a="http://schemas.openxmlformats.org/drawingml/2006/main">
            <a:r>
              <a:t>Ffynhonnell: Cae_Top_38_Week_Three_Session_Worship_Plan.xlsx, wythnos 17.</a:t>
            </a:r>
          </a:p>
          <a:p xmlns:a="http://schemas.openxmlformats.org/drawingml/2006/main">
            <a:r>
              <a:t>Cyfeiriad Beiblaidd: Salm 46:1. Aralleiriad Cymraeg gwreiddiol, nid dyfyniad o argraffiad cyhoeddedig.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17, sesiwn A.</a:t>
            </a:r>
          </a:p>
          <a:p xmlns:a="http://schemas.openxmlformats.org/drawingml/2006/main">
            <a:r>
              <a:t>Ffynhonnell: Cae_Top_38_Week_Three_Session_Worship_Plan.xlsx, wythnos 17.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17, sesiwn A.</a:t>
            </a:r>
          </a:p>
          <a:p xmlns:a="http://schemas.openxmlformats.org/drawingml/2006/main">
            <a:r>
              <a:t>Ffynhonnell: Cae_Top_38_Week_Three_Session_Worship_Plan.xlsx, wythnos 17.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17, sesiwn A.</a:t>
            </a:r>
          </a:p>
          <a:p xmlns:a="http://schemas.openxmlformats.org/drawingml/2006/main">
            <a:r>
              <a:t>Ffynhonnell: Cae_Top_38_Week_Three_Session_Worship_Plan.xlsx, wythnos 17.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17, sesiwn A.</a:t>
            </a:r>
          </a:p>
          <a:p xmlns:a="http://schemas.openxmlformats.org/drawingml/2006/main">
            <a:r>
              <a:t>Ffynhonnell: Cae_Top_38_Week_Three_Session_Worship_Plan.xlsx, wythnos 17.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17, sesiwn A.</a:t>
            </a:r>
          </a:p>
          <a:p xmlns:a="http://schemas.openxmlformats.org/drawingml/2006/main">
            <a:r>
              <a:t>Ffynhonnell: Cae_Top_38_Week_Three_Session_Worship_Plan.xlsx, wythnos 17.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17, sesiwn A.</a:t>
            </a:r>
          </a:p>
          <a:p xmlns:a="http://schemas.openxmlformats.org/drawingml/2006/main">
            <a:r>
              <a:t>Ffynhonnell: Cae_Top_38_Week_Three_Session_Worship_Plan.xlsx, wythnos 17.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17, sesiwn B.</a:t>
            </a:r>
          </a:p>
          <a:p xmlns:a="http://schemas.openxmlformats.org/drawingml/2006/main">
            <a:r>
              <a:t>Ffynhonnell: Cae_Top_38_Week_Three_Session_Worship_Plan.xlsx, wythnos 17.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Marc 4:35–41: https://ebible.org/engwebp/MRK04.htm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17, sesiwn B.</a:t>
            </a:r>
          </a:p>
          <a:p xmlns:a="http://schemas.openxmlformats.org/drawingml/2006/main">
            <a:r>
              <a:t>Ffynhonnell: Cae_Top_38_Week_Three_Session_Worship_Plan.xlsx, wythnos 17.</a:t>
            </a:r>
          </a:p>
          <a:p xmlns:a="http://schemas.openxmlformats.org/drawingml/2006/main">
            <a:r>
              <a:t>Marc 4:35–41: https://ebible.org/engwebp/MRK04.htm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17, sesiwn B.</a:t>
            </a:r>
          </a:p>
          <a:p xmlns:a="http://schemas.openxmlformats.org/drawingml/2006/main">
            <a:r>
              <a:t>Ffynhonnell: Cae_Top_38_Week_Three_Session_Worship_Plan.xlsx, wythnos 17.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Marc 4:35–41: https://ebible.org/engwebp/MRK04.htm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17, sesiwn B.</a:t>
            </a:r>
          </a:p>
          <a:p xmlns:a="http://schemas.openxmlformats.org/drawingml/2006/main">
            <a:r>
              <a:t>Ffynhonnell: Cae_Top_38_Week_Three_Session_Worship_Plan.xlsx, wythnos 17.</a:t>
            </a:r>
          </a:p>
          <a:p xmlns:a="http://schemas.openxmlformats.org/drawingml/2006/main">
            <a:r>
              <a:t>Marc 4:35–41: https://ebible.org/engwebp/MRK04.htm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17, sesiwn B.</a:t>
            </a:r>
          </a:p>
          <a:p xmlns:a="http://schemas.openxmlformats.org/drawingml/2006/main">
            <a:r>
              <a:t>Ffynhonnell: Cae_Top_38_Week_Three_Session_Worship_Plan.xlsx, wythnos 17.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Marc 4:35–41: https://ebible.org/engwebp/MRK04.htm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17, sesiwn B.</a:t>
            </a:r>
          </a:p>
          <a:p xmlns:a="http://schemas.openxmlformats.org/drawingml/2006/main">
            <a:r>
              <a:t>Ffynhonnell: Cae_Top_38_Week_Three_Session_Worship_Plan.xlsx, wythnos 17.</a:t>
            </a:r>
          </a:p>
          <a:p xmlns:a="http://schemas.openxmlformats.org/drawingml/2006/main">
            <a:r>
              <a:t>Marc 4:35–41: https://ebible.org/engwebp/MRK04.htm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17, sesiwn B.</a:t>
            </a:r>
          </a:p>
          <a:p xmlns:a="http://schemas.openxmlformats.org/drawingml/2006/main">
            <a:r>
              <a:t>Ffynhonnell: Cae_Top_38_Week_Three_Session_Worship_Plan.xlsx, wythnos 17.</a:t>
            </a:r>
          </a:p>
          <a:p xmlns:a="http://schemas.openxmlformats.org/drawingml/2006/main">
            <a:r>
              <a:t>Marc 4:35–41: https://ebible.org/engwebp/MRK04.htm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17, sesiwn B.</a:t>
            </a:r>
          </a:p>
          <a:p xmlns:a="http://schemas.openxmlformats.org/drawingml/2006/main">
            <a:r>
              <a:t>Ffynhonnell: Cae_Top_38_Week_Three_Session_Worship_Plan.xlsx, wythnos 17.</a:t>
            </a:r>
          </a:p>
          <a:p xmlns:a="http://schemas.openxmlformats.org/drawingml/2006/main">
            <a:r>
              <a:t>Marc 4:35–41: https://ebible.org/engwebp/MRK04.htm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17, sesiwn B.</a:t>
            </a:r>
          </a:p>
          <a:p xmlns:a="http://schemas.openxmlformats.org/drawingml/2006/main">
            <a:r>
              <a:t>Ffynhonnell: Cae_Top_38_Week_Three_Session_Worship_Plan.xlsx, wythnos 17.</a:t>
            </a:r>
          </a:p>
          <a:p xmlns:a="http://schemas.openxmlformats.org/drawingml/2006/main">
            <a:r>
              <a:t>Cyfeiriad Beiblaidd: Marc 4:41. Aralleiriad Cymraeg gwreiddiol, nid dyfyniad o argraffiad cyhoeddedig.</a:t>
            </a:r>
          </a:p>
          <a:p xmlns:a="http://schemas.openxmlformats.org/drawingml/2006/main">
            <a:r>
              <a:t>Marc 4:35–41: https://ebible.org/engwebp/MRK04.htm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17, sesiwn B.</a:t>
            </a:r>
          </a:p>
          <a:p xmlns:a="http://schemas.openxmlformats.org/drawingml/2006/main">
            <a:r>
              <a:t>Ffynhonnell: Cae_Top_38_Week_Three_Session_Worship_Plan.xlsx, wythnos 17.</a:t>
            </a:r>
          </a:p>
          <a:p xmlns:a="http://schemas.openxmlformats.org/drawingml/2006/main">
            <a:r>
              <a:t>Marc 4:35–41: https://ebible.org/engwebp/MRK04.htm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17, sesiwn B.</a:t>
            </a:r>
          </a:p>
          <a:p xmlns:a="http://schemas.openxmlformats.org/drawingml/2006/main">
            <a:r>
              <a:t>Ffynhonnell: Cae_Top_38_Week_Three_Session_Worship_Plan.xlsx, wythnos 17.</a:t>
            </a:r>
          </a:p>
          <a:p xmlns:a="http://schemas.openxmlformats.org/drawingml/2006/main">
            <a:r>
              <a:t>Marc 4:35–41: https://ebible.org/engwebp/MRK04.htm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17, sesiwn B.</a:t>
            </a:r>
          </a:p>
          <a:p xmlns:a="http://schemas.openxmlformats.org/drawingml/2006/main">
            <a:r>
              <a:t>Ffynhonnell: Cae_Top_38_Week_Three_Session_Worship_Plan.xlsx, wythnos 17.</a:t>
            </a:r>
          </a:p>
          <a:p xmlns:a="http://schemas.openxmlformats.org/drawingml/2006/main">
            <a:r>
              <a:t>Marc 4:35–41: https://ebible.org/engwebp/MRK04.htm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17, sesiwn B.</a:t>
            </a:r>
          </a:p>
          <a:p xmlns:a="http://schemas.openxmlformats.org/drawingml/2006/main">
            <a:r>
              <a:t>Ffynhonnell: Cae_Top_38_Week_Three_Session_Worship_Plan.xlsx, wythnos 17.</a:t>
            </a:r>
          </a:p>
          <a:p xmlns:a="http://schemas.openxmlformats.org/drawingml/2006/main">
            <a:r>
              <a:t>Marc 4:35–41: https://ebible.org/engwebp/MRK04.htm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17, sesiwn B.</a:t>
            </a:r>
          </a:p>
          <a:p xmlns:a="http://schemas.openxmlformats.org/drawingml/2006/main">
            <a:r>
              <a:t>Ffynhonnell: Cae_Top_38_Week_Three_Session_Worship_Plan.xlsx, wythnos 17.</a:t>
            </a:r>
          </a:p>
          <a:p xmlns:a="http://schemas.openxmlformats.org/drawingml/2006/main">
            <a:r>
              <a:t>Marc 4:35–41: https://ebible.org/engwebp/MRK04.htm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17, sesiwn B.</a:t>
            </a:r>
          </a:p>
          <a:p xmlns:a="http://schemas.openxmlformats.org/drawingml/2006/main">
            <a:r>
              <a:t>Ffynhonnell: Cae_Top_38_Week_Three_Session_Worship_Plan.xlsx, wythnos 17.</a:t>
            </a:r>
          </a:p>
          <a:p xmlns:a="http://schemas.openxmlformats.org/drawingml/2006/main">
            <a:r>
              <a:t>Marc 4:35–41: https://ebible.org/engwebp/MRK04.htm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17, sesiwn C.</a:t>
            </a:r>
          </a:p>
          <a:p xmlns:a="http://schemas.openxmlformats.org/drawingml/2006/main">
            <a:r>
              <a:t>Ffynhonnell: Cae_Top_38_Week_Three_Session_Worship_Plan.xlsx, wythnos 17.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17, sesiwn C.</a:t>
            </a:r>
          </a:p>
          <a:p xmlns:a="http://schemas.openxmlformats.org/drawingml/2006/main">
            <a:r>
              <a:t>Ffynhonnell: Cae_Top_38_Week_Three_Session_Worship_Plan.xlsx, wythnos 17.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17, sesiwn C.</a:t>
            </a:r>
          </a:p>
          <a:p xmlns:a="http://schemas.openxmlformats.org/drawingml/2006/main">
            <a:r>
              <a:t>Ffynhonnell: Cae_Top_38_Week_Three_Session_Worship_Plan.xlsx, wythnos 17.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17, sesiwn C.</a:t>
            </a:r>
          </a:p>
          <a:p xmlns:a="http://schemas.openxmlformats.org/drawingml/2006/main">
            <a:r>
              <a:t>Ffynhonnell: Cae_Top_38_Week_Three_Session_Worship_Plan.xlsx, wythnos 17.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17, sesiwn C.</a:t>
            </a:r>
          </a:p>
          <a:p xmlns:a="http://schemas.openxmlformats.org/drawingml/2006/main">
            <a:r>
              <a:t>Ffynhonnell: Cae_Top_38_Week_Three_Session_Worship_Plan.xlsx, wythnos 17.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17, sesiwn C.</a:t>
            </a:r>
          </a:p>
          <a:p xmlns:a="http://schemas.openxmlformats.org/drawingml/2006/main">
            <a:r>
              <a:t>Ffynhonnell: Cae_Top_38_Week_Three_Session_Worship_Plan.xlsx, wythnos 17.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17, sesiwn C.</a:t>
            </a:r>
          </a:p>
          <a:p xmlns:a="http://schemas.openxmlformats.org/drawingml/2006/main">
            <a:r>
              <a:t>Ffynhonnell: Cae_Top_38_Week_Three_Session_Worship_Plan.xlsx, wythnos 17.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17, sesiwn C.</a:t>
            </a:r>
          </a:p>
          <a:p xmlns:a="http://schemas.openxmlformats.org/drawingml/2006/main">
            <a:r>
              <a:t>Ffynhonnell: Cae_Top_38_Week_Three_Session_Worship_Plan.xlsx, wythnos 17.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17, sesiwn C.</a:t>
            </a:r>
          </a:p>
          <a:p xmlns:a="http://schemas.openxmlformats.org/drawingml/2006/main">
            <a:r>
              <a:t>Ffynhonnell: Cae_Top_38_Week_Three_Session_Worship_Plan.xlsx, wythnos 17.</a:t>
            </a:r>
          </a:p>
          <a:p xmlns:a="http://schemas.openxmlformats.org/drawingml/2006/main">
            <a:r>
              <a:t>Cyfeiriad Beiblaidd: Philipiaid 4:6–7. Aralleiriad Cymraeg gwreiddiol, nid dyfyniad o argraffiad cyhoeddedig.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17, sesiwn C.</a:t>
            </a:r>
          </a:p>
          <a:p xmlns:a="http://schemas.openxmlformats.org/drawingml/2006/main">
            <a:r>
              <a:t>Ffynhonnell: Cae_Top_38_Week_Three_Session_Worship_Plan.xlsx, wythnos 17.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17, sesiwn C.</a:t>
            </a:r>
          </a:p>
          <a:p xmlns:a="http://schemas.openxmlformats.org/drawingml/2006/main">
            <a:r>
              <a:t>Ffynhonnell: Cae_Top_38_Week_Three_Session_Worship_Plan.xlsx, wythnos 17.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17, sesiwn C.</a:t>
            </a:r>
          </a:p>
          <a:p xmlns:a="http://schemas.openxmlformats.org/drawingml/2006/main">
            <a:r>
              <a:t>Ffynhonnell: Cae_Top_38_Week_Three_Session_Worship_Plan.xlsx, wythnos 17.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17, sesiwn C.</a:t>
            </a:r>
          </a:p>
          <a:p xmlns:a="http://schemas.openxmlformats.org/drawingml/2006/main">
            <a:r>
              <a:t>Ffynhonnell: Cae_Top_38_Week_Three_Session_Worship_Plan.xlsx, wythnos 17.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17, sesiwn C.</a:t>
            </a:r>
          </a:p>
          <a:p xmlns:a="http://schemas.openxmlformats.org/drawingml/2006/main">
            <a:r>
              <a:t>Ffynhonnell: Cae_Top_38_Week_Three_Session_Worship_Plan.xlsx, wythnos 17.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17, sesiwn C.</a:t>
            </a:r>
          </a:p>
          <a:p xmlns:a="http://schemas.openxmlformats.org/drawingml/2006/main">
            <a:r>
              <a:t>Ffynhonnell: Cae_Top_38_Week_Three_Session_Worship_Plan.xlsx, wythnos 17.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48569e8f6c84e0a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5a77082a8bd34c0e" /><Relationship Type="http://schemas.openxmlformats.org/officeDocument/2006/relationships/slideLayout" Target="/ppt/slideLayouts/slideLayout1.xml" Id="R96eb6d9eeb7144ea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96eb6d9eeb7144ea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385b277f6d94139" /><Relationship Type="http://schemas.openxmlformats.org/officeDocument/2006/relationships/notesSlide" Target="/ppt/notesSlides/notesSlide1.xml" Id="R3797257265db4ad3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aa7f1a65df24dbf" /><Relationship Type="http://schemas.openxmlformats.org/officeDocument/2006/relationships/notesSlide" Target="/ppt/notesSlides/notesSlide2.xml" Id="R1218abfdf6aa45a7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bf55d75103e4730" /><Relationship Type="http://schemas.openxmlformats.org/officeDocument/2006/relationships/notesSlide" Target="/ppt/notesSlides/notesSlide3.xml" Id="Rfdf9540605f946b2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7830367bc1f4961" /><Relationship Type="http://schemas.openxmlformats.org/officeDocument/2006/relationships/notesSlide" Target="/ppt/notesSlides/notesSlide4.xml" Id="R014d269483614dfa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00176abe4334dc9" /><Relationship Type="http://schemas.openxmlformats.org/officeDocument/2006/relationships/image" Target="/ppt/media/image.png" Id="Rfb804dc835354f02" /><Relationship Type="http://schemas.openxmlformats.org/officeDocument/2006/relationships/notesSlide" Target="/ppt/notesSlides/notesSlide5.xml" Id="Rd6a4eefdf2014959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11a231f79034d61" /><Relationship Type="http://schemas.openxmlformats.org/officeDocument/2006/relationships/notesSlide" Target="/ppt/notesSlides/notesSlide6.xml" Id="R99f146d4b4bd4fde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b7455ea86f74ab0" /><Relationship Type="http://schemas.openxmlformats.org/officeDocument/2006/relationships/image" Target="/ppt/media/image2.png" Id="Reb8d3b13520d42ac" /><Relationship Type="http://schemas.openxmlformats.org/officeDocument/2006/relationships/notesSlide" Target="/ppt/notesSlides/notesSlide7.xml" Id="R96994e82354542e9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31e3c9bd98347e5" /><Relationship Type="http://schemas.openxmlformats.org/officeDocument/2006/relationships/notesSlide" Target="/ppt/notesSlides/notesSlide8.xml" Id="R153a727a854a4746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911e4cfad4a4bd3" /><Relationship Type="http://schemas.openxmlformats.org/officeDocument/2006/relationships/notesSlide" Target="/ppt/notesSlides/notesSlide9.xml" Id="R5051b25c3f8b44c6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8e1485562214c81" /><Relationship Type="http://schemas.openxmlformats.org/officeDocument/2006/relationships/image" Target="/ppt/media/image3.png" Id="R424813e6e95b40f8" /><Relationship Type="http://schemas.openxmlformats.org/officeDocument/2006/relationships/notesSlide" Target="/ppt/notesSlides/notesSlide10.xml" Id="Re3a811ffb0d14357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afd962e8cf54702" /><Relationship Type="http://schemas.openxmlformats.org/officeDocument/2006/relationships/notesSlide" Target="/ppt/notesSlides/notesSlide11.xml" Id="R80ebab9ea1f04eb0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901cbbd88e547b5" /><Relationship Type="http://schemas.openxmlformats.org/officeDocument/2006/relationships/notesSlide" Target="/ppt/notesSlides/notesSlide12.xml" Id="R74af4bd3866349a7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2e8d72429364d86" /><Relationship Type="http://schemas.openxmlformats.org/officeDocument/2006/relationships/notesSlide" Target="/ppt/notesSlides/notesSlide13.xml" Id="R6c88a69b2a4540ee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50e57ed2b9842e9" /><Relationship Type="http://schemas.openxmlformats.org/officeDocument/2006/relationships/notesSlide" Target="/ppt/notesSlides/notesSlide14.xml" Id="R1d3d2d73ace34c1c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3f5d976d6304283" /><Relationship Type="http://schemas.openxmlformats.org/officeDocument/2006/relationships/notesSlide" Target="/ppt/notesSlides/notesSlide15.xml" Id="R43bcfca8e7ef4a24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f9c8cc23a124306" /><Relationship Type="http://schemas.openxmlformats.org/officeDocument/2006/relationships/notesSlide" Target="/ppt/notesSlides/notesSlide16.xml" Id="Rdbf4965d795c4087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c5f86462e29497e" /><Relationship Type="http://schemas.openxmlformats.org/officeDocument/2006/relationships/notesSlide" Target="/ppt/notesSlides/notesSlide17.xml" Id="R2e5069ca14b6406b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ae841a9556b422c" /><Relationship Type="http://schemas.openxmlformats.org/officeDocument/2006/relationships/notesSlide" Target="/ppt/notesSlides/notesSlide18.xml" Id="Rd23e0a888d6043eb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5bd68d31c184ff9" /><Relationship Type="http://schemas.openxmlformats.org/officeDocument/2006/relationships/notesSlide" Target="/ppt/notesSlides/notesSlide19.xml" Id="R65a5b0f0867d4f4b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9e9fe688d644833" /><Relationship Type="http://schemas.openxmlformats.org/officeDocument/2006/relationships/notesSlide" Target="/ppt/notesSlides/notesSlide20.xml" Id="Rd21cb86d82854200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168c43f55bb41e7" /><Relationship Type="http://schemas.openxmlformats.org/officeDocument/2006/relationships/notesSlide" Target="/ppt/notesSlides/notesSlide21.xml" Id="Rc76c003eaff04ef8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64daa9801154a8b" /><Relationship Type="http://schemas.openxmlformats.org/officeDocument/2006/relationships/image" Target="/ppt/media/image4.png" Id="Rfd46944728b8411d" /><Relationship Type="http://schemas.openxmlformats.org/officeDocument/2006/relationships/notesSlide" Target="/ppt/notesSlides/notesSlide22.xml" Id="Reb35233315424e96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b3a4f02ead24a69" /><Relationship Type="http://schemas.openxmlformats.org/officeDocument/2006/relationships/notesSlide" Target="/ppt/notesSlides/notesSlide23.xml" Id="R6d386eb246c04adc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ba54c1c1b1149af" /><Relationship Type="http://schemas.openxmlformats.org/officeDocument/2006/relationships/image" Target="/ppt/media/image5.png" Id="R8250a5b5dcc149a6" /><Relationship Type="http://schemas.openxmlformats.org/officeDocument/2006/relationships/notesSlide" Target="/ppt/notesSlides/notesSlide24.xml" Id="Rce3e209121e14396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0bc92cfcb394787" /><Relationship Type="http://schemas.openxmlformats.org/officeDocument/2006/relationships/notesSlide" Target="/ppt/notesSlides/notesSlide25.xml" Id="Rf0e1335872db49cd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ff3419e6d274e1e" /><Relationship Type="http://schemas.openxmlformats.org/officeDocument/2006/relationships/image" Target="/ppt/media/image6.png" Id="Re6d2fc4d2a8b4abc" /><Relationship Type="http://schemas.openxmlformats.org/officeDocument/2006/relationships/notesSlide" Target="/ppt/notesSlides/notesSlide26.xml" Id="Rec973f35147d400c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e4649ca5f9e4d7a" /><Relationship Type="http://schemas.openxmlformats.org/officeDocument/2006/relationships/notesSlide" Target="/ppt/notesSlides/notesSlide27.xml" Id="R668584e83d9f4718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310719fd4ff46d2" /><Relationship Type="http://schemas.openxmlformats.org/officeDocument/2006/relationships/notesSlide" Target="/ppt/notesSlides/notesSlide28.xml" Id="R8b1b2ac232004120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3ae7a50db2d4403" /><Relationship Type="http://schemas.openxmlformats.org/officeDocument/2006/relationships/notesSlide" Target="/ppt/notesSlides/notesSlide29.xml" Id="R92119f881eb043a7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9ec067296be4afe" /><Relationship Type="http://schemas.openxmlformats.org/officeDocument/2006/relationships/notesSlide" Target="/ppt/notesSlides/notesSlide30.xml" Id="Rb9970f8269cd44dd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17d4a0cc97f4241" /><Relationship Type="http://schemas.openxmlformats.org/officeDocument/2006/relationships/notesSlide" Target="/ppt/notesSlides/notesSlide31.xml" Id="R491df14739124b24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f075668e303493e" /><Relationship Type="http://schemas.openxmlformats.org/officeDocument/2006/relationships/notesSlide" Target="/ppt/notesSlides/notesSlide32.xml" Id="Ra4466d6758614a42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60cd7490a4b44a0" /><Relationship Type="http://schemas.openxmlformats.org/officeDocument/2006/relationships/notesSlide" Target="/ppt/notesSlides/notesSlide33.xml" Id="R4b554f44ed454e08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fb50114ee7344be" /><Relationship Type="http://schemas.openxmlformats.org/officeDocument/2006/relationships/notesSlide" Target="/ppt/notesSlides/notesSlide34.xml" Id="R833a78897c27400c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4192106594a4a33" /><Relationship Type="http://schemas.openxmlformats.org/officeDocument/2006/relationships/notesSlide" Target="/ppt/notesSlides/notesSlide35.xml" Id="R09bb89aa781742a6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937beeabb5b4501" /><Relationship Type="http://schemas.openxmlformats.org/officeDocument/2006/relationships/notesSlide" Target="/ppt/notesSlides/notesSlide36.xml" Id="R050143a36ac94872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e9bf7b599ef4ae6" /><Relationship Type="http://schemas.openxmlformats.org/officeDocument/2006/relationships/notesSlide" Target="/ppt/notesSlides/notesSlide37.xml" Id="R8cb5b41b92cb46ee" /></Relationships>
</file>

<file path=ppt/slides/_rels/slide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b04b96182fe4038" /><Relationship Type="http://schemas.openxmlformats.org/officeDocument/2006/relationships/notesSlide" Target="/ppt/notesSlides/notesSlide38.xml" Id="Rb2882b1146724d99" /></Relationships>
</file>

<file path=ppt/slides/_rels/slide3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49d3229ffb1476e" /><Relationship Type="http://schemas.openxmlformats.org/officeDocument/2006/relationships/image" Target="/ppt/media/image7.png" Id="Rd83a428496014b17" /><Relationship Type="http://schemas.openxmlformats.org/officeDocument/2006/relationships/notesSlide" Target="/ppt/notesSlides/notesSlide39.xml" Id="Re96cd90c67fb4232" /></Relationships>
</file>

<file path=ppt/slides/_rels/slide4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c63da44cc304e2a" /><Relationship Type="http://schemas.openxmlformats.org/officeDocument/2006/relationships/notesSlide" Target="/ppt/notesSlides/notesSlide40.xml" Id="Rc1c42ae521ec4239" /></Relationships>
</file>

<file path=ppt/slides/_rels/slide4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3a8f6d38c30423f" /><Relationship Type="http://schemas.openxmlformats.org/officeDocument/2006/relationships/notesSlide" Target="/ppt/notesSlides/notesSlide41.xml" Id="R4f65307417074301" /></Relationships>
</file>

<file path=ppt/slides/_rels/slide4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9edc71a154c4348" /><Relationship Type="http://schemas.openxmlformats.org/officeDocument/2006/relationships/image" Target="/ppt/media/image8.png" Id="R36a744e5631c4f6e" /><Relationship Type="http://schemas.openxmlformats.org/officeDocument/2006/relationships/notesSlide" Target="/ppt/notesSlides/notesSlide42.xml" Id="R03e25e1703c44942" /></Relationships>
</file>

<file path=ppt/slides/_rels/slide4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3e61c5e61d848dd" /><Relationship Type="http://schemas.openxmlformats.org/officeDocument/2006/relationships/notesSlide" Target="/ppt/notesSlides/notesSlide43.xml" Id="R1a1c8e67fbde49f3" /></Relationships>
</file>

<file path=ppt/slides/_rels/slide4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bd552cda9cf4f8e" /><Relationship Type="http://schemas.openxmlformats.org/officeDocument/2006/relationships/image" Target="/ppt/media/image9.png" Id="R5a1d1b06bd274ebf" /><Relationship Type="http://schemas.openxmlformats.org/officeDocument/2006/relationships/notesSlide" Target="/ppt/notesSlides/notesSlide44.xml" Id="R86bfdec8264b4094" /></Relationships>
</file>

<file path=ppt/slides/_rels/slide4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88191e4eda4403d" /><Relationship Type="http://schemas.openxmlformats.org/officeDocument/2006/relationships/notesSlide" Target="/ppt/notesSlides/notesSlide45.xml" Id="R6df36986f87c4119" /></Relationships>
</file>

<file path=ppt/slides/_rels/slide4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3586461fa0b4bec" /><Relationship Type="http://schemas.openxmlformats.org/officeDocument/2006/relationships/notesSlide" Target="/ppt/notesSlides/notesSlide46.xml" Id="Re5a54dc762c24cbc" /></Relationships>
</file>

<file path=ppt/slides/_rels/slide4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26b7f1d0a074243" /><Relationship Type="http://schemas.openxmlformats.org/officeDocument/2006/relationships/notesSlide" Target="/ppt/notesSlides/notesSlide47.xml" Id="R4f95c6b33a8c4226" /></Relationships>
</file>

<file path=ppt/slides/_rels/slide4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26e0a755d34487f" /><Relationship Type="http://schemas.openxmlformats.org/officeDocument/2006/relationships/notesSlide" Target="/ppt/notesSlides/notesSlide48.xml" Id="R553a1c02813d4810" /></Relationships>
</file>

<file path=ppt/slides/_rels/slide4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0d944d84a9b4115" /><Relationship Type="http://schemas.openxmlformats.org/officeDocument/2006/relationships/notesSlide" Target="/ppt/notesSlides/notesSlide49.xml" Id="R218c85c1e33e4b82" /></Relationships>
</file>

<file path=ppt/slides/_rels/slide5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25540c6ae584b7c" /><Relationship Type="http://schemas.openxmlformats.org/officeDocument/2006/relationships/notesSlide" Target="/ppt/notesSlides/notesSlide50.xml" Id="R00bdca7a07964287" /></Relationships>
</file>

<file path=ppt/slides/_rels/slide5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20e88601c11426b" /><Relationship Type="http://schemas.openxmlformats.org/officeDocument/2006/relationships/notesSlide" Target="/ppt/notesSlides/notesSlide51.xml" Id="R5df90234b36a4e8b" /></Relationships>
</file>

<file path=ppt/slides/_rels/slide5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c2a7eede68d4c52" /><Relationship Type="http://schemas.openxmlformats.org/officeDocument/2006/relationships/notesSlide" Target="/ppt/notesSlides/notesSlide52.xml" Id="R4f0bdff32e9c4425" /></Relationships>
</file>

<file path=ppt/slides/_rels/slide5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cd66659e86a497a" /><Relationship Type="http://schemas.openxmlformats.org/officeDocument/2006/relationships/notesSlide" Target="/ppt/notesSlides/notesSlide53.xml" Id="Rb38a47bc6cf34bb3" /></Relationships>
</file>

<file path=ppt/slides/_rels/slide5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d06eeafb5374868" /><Relationship Type="http://schemas.openxmlformats.org/officeDocument/2006/relationships/notesSlide" Target="/ppt/notesSlides/notesSlide54.xml" Id="Rc80b3c7c11634689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32FC2CF-64A2-4083-916E-DEE1B1C710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17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28D856E-FC05-4EE0-AB8A-6021F3DF1E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Ymddiried pan fydd pethau’n newid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4BC5BA5-6924-4CFD-93E6-8AA28B9DBF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FA8334-8E7D-42D4-A099-66F13D17C5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238375"/>
            <a:ext cx="1047750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Ymddiriedaeth a Heddwch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54A5A00-604F-4E8D-A841-91CE2C0762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476625"/>
            <a:ext cx="10477500" cy="142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Tri chyfnod o gydaddoli</a:t>
            </a:r>
          </a:p>
          <a:p xmlns:a="http://schemas.openxmlformats.org/drawingml/2006/main">
            <a:pPr>
              <a:def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Sesiynau A, B ac C</a:t>
            </a:r>
          </a:p>
        </p:txBody>
      </p:sp>
    </p:spTree>
    <p:extLst>
      <p:ext uri="{BB962C8B-B14F-4D97-AF65-F5344CB8AC3E}">
        <p14:creationId xmlns:p14="http://schemas.microsoft.com/office/powerpoint/2010/main" val="1586523221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CEE6E7B-C4C9-4015-A943-D594708360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17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969B1AB-B203-48D8-AB72-300BE50FCE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I’r arweinydd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4B49432-9478-4B30-8EAB-E2DE98D778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D17F3CE-2D97-4B25-967E-6284F99A1A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09750"/>
            <a:ext cx="10763250" cy="2524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sesiwn ar y tro, tua 10–12 munud.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Darllenwch y geiriau ar y sgrin yn naturiol.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Arhoswch wrth y cwestiynau a’r seibiau.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oes angen propiau na Presenter View.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ED67157-C091-4AFC-89DD-B20FB26BBF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505325"/>
            <a:ext cx="10763250" cy="1543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   Y cynllun sy’n newid   (sleidiau 4–20)</a:t>
            </a:r>
          </a:p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   Iesu yn cysgu yn y cwch   (sleidiau 21–37)</a:t>
            </a:r>
          </a:p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   Angor a rheolydd   (sleidiau 38–54)</a:t>
            </a:r>
          </a:p>
        </p:txBody>
      </p:sp>
    </p:spTree>
    <p:extLst>
      <p:ext uri="{BB962C8B-B14F-4D97-AF65-F5344CB8AC3E}">
        <p14:creationId xmlns:p14="http://schemas.microsoft.com/office/powerpoint/2010/main" val="1481555538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7EAC2E6-04B8-4EE0-B4D2-E36516F368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17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4BD5A4B-C37E-4448-8C62-2ECC00C4D1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 dechrau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B3E73B5-BA14-4601-BCB7-0160B2815D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BE1811B-87C7-43AB-BA42-4F641FA8A4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81175"/>
            <a:ext cx="10858500" cy="419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A yn stori ysgol ddychmygol, B yn ailadrodd Marc 4, ac C yn defnyddio sefyllfaoedd dychmygol. Nid oes angen sain na gweithgaredd dŵr.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darnau Beiblaidd mewn geiriad Cymraeg syml, wedi’u haralleirio. Nid dyfyniadau o argraffiad cyhoeddedig ydynt.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siarad a gweddïo’n ddewisol. Nid oes angen rhannu profiad personol. Dilynwch bolisi’r ysgol os bydd plentyn yn rhannu pryder.</a:t>
            </a:r>
          </a:p>
        </p:txBody>
      </p:sp>
    </p:spTree>
    <p:extLst>
      <p:ext uri="{BB962C8B-B14F-4D97-AF65-F5344CB8AC3E}">
        <p14:creationId xmlns:p14="http://schemas.microsoft.com/office/powerpoint/2010/main" val="1477564348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E3152C4-E5C6-43ED-A0BF-40C4A35490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17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95D54E3-6D15-4D45-ADD5-13DD77D85A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 cynllun sy’n newid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4AF8CE0-EED0-43F3-AC8D-210E919BEF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32D8A10-6A70-405A-9C82-C52A9A6FA5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E009FF4-3FDF-45AC-8F05-7BA2BE79FA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Stori ysgol ddychmygol am siom a chefnogaeth</a:t>
            </a:r>
          </a:p>
        </p:txBody>
      </p:sp>
    </p:spTree>
    <p:extLst>
      <p:ext uri="{BB962C8B-B14F-4D97-AF65-F5344CB8AC3E}">
        <p14:creationId xmlns:p14="http://schemas.microsoft.com/office/powerpoint/2010/main" val="201679204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7AC5E01-2423-4B33-8F3C-F0B263487E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17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BB70CBD-8EC0-42E5-A467-0B59F523AE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Pawb yn barod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7078F7E-8B8A-417C-84D0-F163414B71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5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b804dc835354f02"/>
          <a:stretch xmlns:a="http://schemas.openxmlformats.org/drawingml/2006/main"/>
        </p:blipFill>
        <p:spPr>
          <a:xfrm xmlns:a="http://schemas.openxmlformats.org/drawingml/2006/main">
            <a:off x="7035348" y="1685925"/>
            <a:ext cx="4541155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02AFED4-0F78-4D1D-8DA3-87E59509E4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bag Tomos wrth y drws. Roedd y dosbarth yn mynd i amgueddfa.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Yna daeth neges: roedd y tywydd yn gwneud y daith yn anniogel. Ni fyddai’r bws yn dod.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“Mae’r diwrnod cyfan wedi’i ddifetha!” meddai Tomos.</a:t>
            </a:r>
          </a:p>
        </p:txBody>
      </p:sp>
    </p:spTree>
    <p:extLst>
      <p:ext uri="{BB962C8B-B14F-4D97-AF65-F5344CB8AC3E}">
        <p14:creationId xmlns:p14="http://schemas.microsoft.com/office/powerpoint/2010/main" val="81690953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6CE04DE-B77B-4A4F-9E71-1FD801C817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17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9C89A7D-8D48-4EAA-8590-FD11FF1E92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Sŵn yn codi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E1719F7-B051-4378-8F21-9FDB685AAF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49D0F7F-1F7D-4F3B-8CBB-1D43D45928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Dechreuodd y plant siarad ar draws ei gilydd.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“Pam na ddywedon nhw ddoe?”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“Alla i fynd adref?”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“Roeddwn i eisiau gweld y ffosiliau!”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Tomos yn teimlo’n boeth ac yn ddig. Nid oedd am glywed am gynllun arall eto.</a:t>
            </a:r>
          </a:p>
        </p:txBody>
      </p:sp>
    </p:spTree>
    <p:extLst>
      <p:ext uri="{BB962C8B-B14F-4D97-AF65-F5344CB8AC3E}">
        <p14:creationId xmlns:p14="http://schemas.microsoft.com/office/powerpoint/2010/main" val="741293729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76C537E-BE30-4867-A82F-915E7C71B5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17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E27D77A-BFBC-49B7-A112-F65DE34759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Oedolyn sy’n gwrando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9278C3E-1477-4EBA-AA80-EE5E393FF5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7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b8d3b13520d42ac"/>
          <a:stretch xmlns:a="http://schemas.openxmlformats.org/drawingml/2006/main"/>
        </p:blipFill>
        <p:spPr>
          <a:xfrm xmlns:a="http://schemas.openxmlformats.org/drawingml/2006/main">
            <a:off x="7029450" y="1743412"/>
            <a:ext cx="4552950" cy="4437977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C9A50FB-E4CB-45B1-B26D-705D54D5B2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Eisteddodd yr athrawes wrth Tomos.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“Roeddet ti wedi edrych ymlaen. Mae hyn yn siom.”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Gwrandawodd arno.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“Gallwn gymryd munud. Yna fe ddewiswn y cam nesaf.”</a:t>
            </a:r>
          </a:p>
        </p:txBody>
      </p:sp>
    </p:spTree>
    <p:extLst>
      <p:ext uri="{BB962C8B-B14F-4D97-AF65-F5344CB8AC3E}">
        <p14:creationId xmlns:p14="http://schemas.microsoft.com/office/powerpoint/2010/main" val="1224830403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3F6D3C3-3195-4D9D-B8DD-B1870BD411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17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189D31D-740A-4A5D-9D03-606116214C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all newid?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0CD16B0-CE59-44F3-BAD1-6AFA1754C1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1F37306-2327-4A9D-BEC9-D680D166BD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“Allwn ni stopio’r glaw?” gofynnodd yr athrawes. “Na.”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“Allwn ni ddewis beth wnawn ni yn y dosbarth?” “Gallwn.”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 penderfyniad am ddiogelwch y daith yn nwylo’r oedolion. Roedd lle o hyd i syniadau’r plant.</a:t>
            </a:r>
          </a:p>
        </p:txBody>
      </p:sp>
    </p:spTree>
    <p:extLst>
      <p:ext uri="{BB962C8B-B14F-4D97-AF65-F5344CB8AC3E}">
        <p14:creationId xmlns:p14="http://schemas.microsoft.com/office/powerpoint/2010/main" val="865681325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C305127-523D-4208-9C71-C12F5DAD02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17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7D20125-9617-4C47-AC41-8E83CCC4DD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Dau ddewis go iawn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6CF0F8D-3811-429D-B49B-13EFB02DD7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F543677-51E1-4B25-860C-19905B75C6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casgliad o gregyn a ffosiliau yn yr ysgol. Gallai’r dosbarth baratoi amgueddfa fach neu ymchwilio i un ffosil gyda’i gilydd.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Gwrandawodd y plant ar y ddau gynnig.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“Alla i helpu gyda’r ffosiliau?” gofynnodd Tomos.</a:t>
            </a:r>
          </a:p>
        </p:txBody>
      </p:sp>
    </p:spTree>
    <p:extLst>
      <p:ext uri="{BB962C8B-B14F-4D97-AF65-F5344CB8AC3E}">
        <p14:creationId xmlns:p14="http://schemas.microsoft.com/office/powerpoint/2010/main" val="143697391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4101036-F105-4BE7-BD12-50F3316AD1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17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CF519C2-1099-4760-A203-ACB9FC112A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Cam bach ymlaen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C1DE599-F43C-4711-A8E3-23067D99C6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10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24813e6e95b40f8"/>
          <a:stretch xmlns:a="http://schemas.openxmlformats.org/drawingml/2006/main"/>
        </p:blipFill>
        <p:spPr>
          <a:xfrm xmlns:a="http://schemas.openxmlformats.org/drawingml/2006/main">
            <a:off x="7029450" y="1685925"/>
            <a:ext cx="455295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92EC702-B134-4251-AEFF-34CD141262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Gosododd y dosbarth eu hamgueddfa ar fyrddau.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Tomos yn dal yn siomedig am y daith. Ond roedd yn chwilfrydig am y gragen yn ei law.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dau deimlad fod yno ar yr un pryd. Roedd cymorth wedi gwneud y cam nesaf yn bosibl.</a:t>
            </a:r>
          </a:p>
        </p:txBody>
      </p:sp>
    </p:spTree>
    <p:extLst>
      <p:ext uri="{BB962C8B-B14F-4D97-AF65-F5344CB8AC3E}">
        <p14:creationId xmlns:p14="http://schemas.microsoft.com/office/powerpoint/2010/main" val="168619224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1F925E1-9E1A-45B0-8265-6D345DEAF6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17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181AB6F-102D-4751-85D0-C1F26D897F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sydd yn ein dwylo?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FE72071-097B-4DA5-B251-7E1F8329F0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0704598-A319-424A-9F66-BD77E4B643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Dychmygwch fod amser chwarae tu allan wedi’i ganslo.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allwn ni ei ddewis: y tywydd, gofyn am help, neu gêm dan do?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Gyda phartner, dewiswch un cam defnyddiol. Nid oes angen esgus bod pawb yn hapus.</a:t>
            </a:r>
          </a:p>
        </p:txBody>
      </p:sp>
    </p:spTree>
    <p:extLst>
      <p:ext uri="{BB962C8B-B14F-4D97-AF65-F5344CB8AC3E}">
        <p14:creationId xmlns:p14="http://schemas.microsoft.com/office/powerpoint/2010/main" val="713948905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100C8A3-C2A3-4F2A-86C2-61BDB55F88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17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857153B-D235-48D2-B3B7-53B7E4B50E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Os yw’r teimlad yn aros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2C32176-6E43-4C26-AC2A-D38B785431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E671E24-D042-445E-BAFA-D7335978A0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saib bach neu anadl gyfforddus helpu weithiau. Nid yw’n datrys pob pryder.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Os yw teimlad anodd yn aros, gallwn ddweud wrth oedolyn dibynadwy: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“Mae hyn yn dal yn anodd i mi. Ga i help?”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Gallwn ofyn eto os oes angen.</a:t>
            </a:r>
          </a:p>
        </p:txBody>
      </p:sp>
    </p:spTree>
    <p:extLst>
      <p:ext uri="{BB962C8B-B14F-4D97-AF65-F5344CB8AC3E}">
        <p14:creationId xmlns:p14="http://schemas.microsoft.com/office/powerpoint/2010/main" val="1045020221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FC3356F-29DB-40D4-80F6-807824B9FA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17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4131BAE-49C4-4AAC-8AA6-3AD2707D84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B4DCE3A-82F7-458A-8091-D16EB2EBC5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0815C8A-C3E8-4801-8218-E52A88DED1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Duw yw ein lloches a’n nerth. Mae’n barod i’n helpu mewn adeg o drafferth.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C3BB67C-3174-47FA-AAFF-7E5016D1C1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Salm 46:1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51AFE18-C955-4D25-A5DC-48B7904644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40644021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0BDC001-7360-4DC6-804F-78190FD6DD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17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D8A30BD-7B2A-45F6-8ED8-BD48605B20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578601D-A971-4036-BE64-73C6CF89EF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DA5E3FE-E7E5-406F-8388-BEC02935CF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salm yn rhoi geiriau i bobl sy’n ceisio cymorth mewn amser anodd. Mae Cristnogion yn troi at Dduw mewn gweddi.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Gallant hefyd geisio cymorth gan bobl eraill. Nid yw gofyn am help yn arwydd o fethiant.</a:t>
            </a:r>
          </a:p>
        </p:txBody>
      </p:sp>
    </p:spTree>
    <p:extLst>
      <p:ext uri="{BB962C8B-B14F-4D97-AF65-F5344CB8AC3E}">
        <p14:creationId xmlns:p14="http://schemas.microsoft.com/office/powerpoint/2010/main" val="50357322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0E56D71-7259-40E1-836E-2244D181D9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17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A8531CA-BAFA-4812-93DE-33ED42BD58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9C1D11C-98EA-449F-8AF2-8FB6610C25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2BE0975-49FE-45F3-9A9A-EE05D14856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Pwy helpodd Tomos pan newidiodd y cynllun?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552590455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3AB5A76-C51F-423B-BDFE-6C201DC1C0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17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C90F39D-50E4-4DB9-B539-290A86AC25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AB4FD34-134B-4F71-90D2-92F660418F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BF44233-3132-4DE6-8283-4ACF0E10DC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 rannau o’r sefyllfa allai’r plant eu dylanwadu, a pha rannau oedd y tu hwnt iddynt?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1456971788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53B4764-CC18-43CA-B7A8-A69318E853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17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BDA71E2-FEF1-4BCC-8419-A32AF3BBC1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F412566-2C49-4C2A-92E0-639F8901DA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B488E3C-D32F-4FA9-8296-9158C1ECD9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Dewiswch safle cyfforddus. Gallwch edrych ar un man tawel yn yr ystafell. Does dim rhaid newid sut rydych yn teimlo.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1868433592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761DCFE-0EDC-4037-ABC5-597F790753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17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D78D956-A1BD-4961-9AA3-4EBF483508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9D769DC-F958-4A64-9907-C2C2DC33F2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F54C294-3DCD-4029-ACEE-E00319D16B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Meddyliwch am oedolyn dibynadwy ac un peth sy’n eich helpu pan fydd cynllun yn newid.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Gallwch gadw’r meddwl yn breifat.</a:t>
            </a:r>
          </a:p>
        </p:txBody>
      </p:sp>
    </p:spTree>
    <p:extLst>
      <p:ext uri="{BB962C8B-B14F-4D97-AF65-F5344CB8AC3E}">
        <p14:creationId xmlns:p14="http://schemas.microsoft.com/office/powerpoint/2010/main" val="609508411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7D440E6-39B9-48F7-B10B-3514FF0CCE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17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362EB13-D198-42B3-B603-87624506CB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E4D146-6E3F-44A1-BE6A-26416700E6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C1183C4-735A-4E50-8D0A-2D10359A4F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A4FF4F4-AC50-4701-8CAE-C23087A16C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bydd yn lloches pan fydd cynlluniau’n newid.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geisio cymorth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chymryd un cam ar y tro.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2105695084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8C927E8-2098-466C-ACB4-60BC884FF0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17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F6CA1D4-CC54-42CC-88AE-160046F6A8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A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C12C115-C994-4463-A3C3-F89AFEA1A5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3E40AD6-2A3C-482B-900E-00541805ED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E4FC207-51BD-4CA4-829E-097579E145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2094869065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31AEDD5-31AC-4D12-AD08-28E05527EF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17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2CA24E7-90EF-49F5-92F3-2B901C2806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Iesu yn cysgu yn y cwch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77D950D-8871-4566-BEFF-515F924B40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0A435B9-0568-4907-BEF0-9E149AB04D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B186287-BDE4-45ED-BCE0-76B6249168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Stori’r Beibl wedi’i hailadrodd: Marc 4:35–41</a:t>
            </a:r>
          </a:p>
        </p:txBody>
      </p:sp>
    </p:spTree>
    <p:extLst>
      <p:ext uri="{BB962C8B-B14F-4D97-AF65-F5344CB8AC3E}">
        <p14:creationId xmlns:p14="http://schemas.microsoft.com/office/powerpoint/2010/main" val="1515870901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67E2C06-E72B-491F-8A2A-565C1E4368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17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B832DF4-7719-4E4C-B7F0-3A996CC615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Croesi gyda’r nos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5E220D2-496B-433E-BE00-97013AE027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22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d46944728b8411d"/>
          <a:stretch xmlns:a="http://schemas.openxmlformats.org/drawingml/2006/main"/>
        </p:blipFill>
        <p:spPr>
          <a:xfrm xmlns:a="http://schemas.openxmlformats.org/drawingml/2006/main">
            <a:off x="7041215" y="1685925"/>
            <a:ext cx="4529421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973CDEB-F875-4E1C-9E4F-F243C780B9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 ôl diwrnod o ddysgu’r bobl, dywedodd Iesu wrth ei ddisgyblion am groesi i ochr arall y llyn.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Gadawon nhw’r dyrfa ac aethant yn y cwch.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Iesu yn y cefn, yn cysgu ar glustog.</a:t>
            </a:r>
          </a:p>
        </p:txBody>
      </p:sp>
    </p:spTree>
    <p:extLst>
      <p:ext uri="{BB962C8B-B14F-4D97-AF65-F5344CB8AC3E}">
        <p14:creationId xmlns:p14="http://schemas.microsoft.com/office/powerpoint/2010/main" val="448596088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DAE89A9-6DD7-4884-A0BE-3B67C46862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17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235031D-2E80-4F66-8817-5D3C98F113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gwynt yn codi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1B0B19F-EAA8-4156-8F93-779E5FEE1C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8D04100-C2D3-4A6F-B041-8DA0FF619A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Cododd storm fawr.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Taflodd y tonnau ddŵr i mewn i’r cwch. Roedd y cwch yn dechrau llenwi.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rhai o’r disgyblion yn bysgotwyr profiadol. Roeddent yn gwybod digon am y dŵr i fod yn ofnus.</a:t>
            </a:r>
          </a:p>
        </p:txBody>
      </p:sp>
    </p:spTree>
    <p:extLst>
      <p:ext uri="{BB962C8B-B14F-4D97-AF65-F5344CB8AC3E}">
        <p14:creationId xmlns:p14="http://schemas.microsoft.com/office/powerpoint/2010/main" val="262249886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99B098C-3BBB-4784-B5D0-6A4218615C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17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579E33F-2848-468B-800A-1C03CE65E4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Galwad am help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4529991-795F-4E8A-908B-9DA4CC6CFE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24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250a5b5dcc149a6"/>
          <a:stretch xmlns:a="http://schemas.openxmlformats.org/drawingml/2006/main"/>
        </p:blipFill>
        <p:spPr>
          <a:xfrm xmlns:a="http://schemas.openxmlformats.org/drawingml/2006/main">
            <a:off x="7029450" y="1737663"/>
            <a:ext cx="4552950" cy="4449474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8DBA89E-C06F-4FEA-A65C-D7DD763A44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Deffrodd y disgyblion Iesu.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“Athro, onid wyt ti’n poeni ein bod mewn perygl?” gofynnon nhw.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ofn a chwestiwn yn eu geiriau.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allai ddigwydd nesaf?</a:t>
            </a:r>
          </a:p>
        </p:txBody>
      </p:sp>
    </p:spTree>
    <p:extLst>
      <p:ext uri="{BB962C8B-B14F-4D97-AF65-F5344CB8AC3E}">
        <p14:creationId xmlns:p14="http://schemas.microsoft.com/office/powerpoint/2010/main" val="1758794490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0FB39F8-D442-4DD6-BF04-E6D2AE6A7A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17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1BE3CB1-07C9-4F6E-B31C-7512403FEF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i’r storm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4C1FD62-1812-44EC-8AB4-3B72DD1E6E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C001EB7-AC0F-4615-B450-2FAF0D50D7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Cododd Iesu. Ceryddodd y gwynt a dywedodd wrth y dŵr: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“Taw! Bydd yn llonydd!”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Marc yn dweud i’r gwynt beidio ac i dawelwch mawr ddod dros y llyn.</a:t>
            </a:r>
          </a:p>
        </p:txBody>
      </p:sp>
    </p:spTree>
    <p:extLst>
      <p:ext uri="{BB962C8B-B14F-4D97-AF65-F5344CB8AC3E}">
        <p14:creationId xmlns:p14="http://schemas.microsoft.com/office/powerpoint/2010/main" val="1583304049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A23E52C-5E66-45B5-994B-DD4CE5EA7D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17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72A77BA-6536-4C68-9AD1-ACD4BC50B3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tawelwch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E6740C9-21EA-4224-95A8-3B6C6399E5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26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6d2fc4d2a8b4abc"/>
          <a:stretch xmlns:a="http://schemas.openxmlformats.org/drawingml/2006/main"/>
        </p:blipFill>
        <p:spPr>
          <a:xfrm xmlns:a="http://schemas.openxmlformats.org/drawingml/2006/main">
            <a:off x="7035332" y="1685925"/>
            <a:ext cx="4541185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8D5E786-6F46-4868-93EC-C4C127D0FE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 cwch yn dal ar y llyn. Roedd y disgyblion yn dal gydag Iesu.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Ond roedd y storm wedi tawelu.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Arhoswn yn llonydd am bum eiliad. Dychmygwch y gwahaniaeth rhwng sŵn y tonnau a’r tawelwch.</a:t>
            </a:r>
          </a:p>
        </p:txBody>
      </p:sp>
    </p:spTree>
    <p:extLst>
      <p:ext uri="{BB962C8B-B14F-4D97-AF65-F5344CB8AC3E}">
        <p14:creationId xmlns:p14="http://schemas.microsoft.com/office/powerpoint/2010/main" val="1908975501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2ABA04B-32CD-488F-B69E-C9698615AB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17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160920C-6169-45F6-8CD9-79FB0ECFEC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Cwestiwn Iesu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21A5811-774E-46D0-8C5A-3AA57F4A1A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7009122-39BF-48AA-A227-F380E1041D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Gofynnodd Iesu pam roedden nhw mor ofnus ac a oedd ganddyn nhw ffydd eto.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yw Marc yn gorffen â’r disgyblion yn chwerthin a mynd adref.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Roedden nhw wedi rhyfeddu at rywbeth nad oeddent yn ei ddeall.</a:t>
            </a:r>
          </a:p>
        </p:txBody>
      </p:sp>
    </p:spTree>
    <p:extLst>
      <p:ext uri="{BB962C8B-B14F-4D97-AF65-F5344CB8AC3E}">
        <p14:creationId xmlns:p14="http://schemas.microsoft.com/office/powerpoint/2010/main" val="1483248111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2E46720-CB0C-4610-9373-B2EE44E721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17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C1D29D2-2865-4D88-A676-9C9EBFE98D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Pwy yw hwn?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D01F250-2EB4-4FF2-B5CD-A021307288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1FC5FEB-D10C-4465-B38D-10D9B95570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“Pwy yw hwn?” gofynnon nhw i’w gilydd.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“Mae hyd yn oed y gwynt a’r dŵr yn ufuddhau iddo!”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Gyda phartner, dywedwch pam roedd hynny’n gwestiwn mwy na “Sut gallwn ni deimlo’n dawel?”</a:t>
            </a:r>
          </a:p>
        </p:txBody>
      </p:sp>
    </p:spTree>
    <p:extLst>
      <p:ext uri="{BB962C8B-B14F-4D97-AF65-F5344CB8AC3E}">
        <p14:creationId xmlns:p14="http://schemas.microsoft.com/office/powerpoint/2010/main" val="1111529175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F9502DB-C4C4-4C5F-B5D5-9F9E790991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17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1A1FCC8-D569-46EC-B5A0-8BE886A9C8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Ofn a ffydd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8D75A7F-10AB-44B1-9ED2-A06BC14655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0849583-FCE9-4AE1-850E-F4B58CCE29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stori’n gofyn inni feddwl am awdurdod Iesu.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yw’n addo bod pob storm neu bryder yn diflannu pan fydd rhywun yn gweddïo.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Os ydym yn ofnus neu mewn perygl, mae’n bwysig ceisio cymorth. Nid oes angen cuddio ein hofn.</a:t>
            </a:r>
          </a:p>
        </p:txBody>
      </p:sp>
    </p:spTree>
    <p:extLst>
      <p:ext uri="{BB962C8B-B14F-4D97-AF65-F5344CB8AC3E}">
        <p14:creationId xmlns:p14="http://schemas.microsoft.com/office/powerpoint/2010/main" val="643346296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A988EEB-9BF9-420D-8F1D-AEA22770F3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17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FA4F0A3-84CF-4649-9165-11786B83D3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A9E1D95-11E4-479C-8E3D-6BBD355D7B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1C6E867-1C39-4E25-8771-81CC30F6F0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 disgyblion wedi rhyfeddu ac yn ofnus. Dywedon nhw wrth ei gilydd, “Pwy yw hwn? Mae hyd yn oed y gwynt a’r môr yn ufuddhau iddo!”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9653377-9B84-4E9F-9B35-BE0F5A0D61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Marc 4:41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D6C8542-50D7-46AD-84C7-F8EB900497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18094639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4E0FAAB-6C9C-46F5-838F-39352FCBFB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17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7EEC580-0E4A-42A3-9D4A-FDFD761B42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BFEBE95-2F5C-40DD-821F-B03D08A006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82FB79F-6CAC-46D5-A893-5AF6176A49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Cristnogion yn gweld yn yr hanes arwydd o awdurdod Iesu dros y greadigaeth. Mae’n eu gwahodd i ymddiried ynddo.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ffydd fynd gyda chwestiynau a cheisio cymorth. Nid prawf o ffydd plentyn yw pa mor gyflym mae ei bryder yn diflannu.</a:t>
            </a:r>
          </a:p>
        </p:txBody>
      </p:sp>
    </p:spTree>
    <p:extLst>
      <p:ext uri="{BB962C8B-B14F-4D97-AF65-F5344CB8AC3E}">
        <p14:creationId xmlns:p14="http://schemas.microsoft.com/office/powerpoint/2010/main" val="2057120939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CAC857D-DD8A-4774-8694-6074F3F7E3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17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CBC84D9-1566-449C-A980-7E6F69153E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288FDE7-1B94-4C5D-9051-7E192DDE79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BEDFCCC-9E88-4C8A-BB07-D7BB0714FA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Beth synnodd y disgyblion ar ôl y storm?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546741153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4AC69FB-EE3B-47E0-AFE9-47B8568887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17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60D1BE9-6391-4C2F-B9F0-27BF2B3088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2FF450D-8B0E-409E-AF32-07A51109AD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62CE24F-CC5D-4C6C-96BA-C7F2425067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Beth mae’r cwestiwn “Pwy yw hwn?” yn gofyn inni ei ystyried am Iesu?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1030239182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AD3B4B0-1503-4ED4-A3D2-9247821351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17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9656EEA-FC83-4298-B6FE-4D2588450D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50B46CE-134B-4CCC-9FDA-13902CC7E9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61C5AF7-5A4A-4BC5-8E18-5352B1108C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breifat am rywbeth hoffech gael cymorth gydag ef. Gallwch ei ddal mewn gweddi neu feddwl tawel. Nid oes rhaid ei enwi.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315024414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5BCE1FE-1F9E-4B65-AAB7-2889B0FE14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17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1BE521E-8276-43E5-ADA7-613BE53C91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CF2F8D4-E517-41E0-8318-823D29A6B3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A591F36-C000-49AC-9968-D101EC98A4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Os oes rhywbeth yn eich poeni, dewiswch oedolyn dibynadwy a dweud: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“Ga i siarad â chi?”</a:t>
            </a:r>
          </a:p>
        </p:txBody>
      </p:sp>
    </p:spTree>
    <p:extLst>
      <p:ext uri="{BB962C8B-B14F-4D97-AF65-F5344CB8AC3E}">
        <p14:creationId xmlns:p14="http://schemas.microsoft.com/office/powerpoint/2010/main" val="619910934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6EB0541-C54E-497E-8083-5AB6029EE7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17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27AF0A1-5617-4F4F-9B0A-C5A390FE62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01AEBBB-463A-4EDC-86F0-B2263A5FFB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1917C37-672F-41AE-AB99-B8E73D0895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F536185-A85A-4628-98D8-763E27BA54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Iesu,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bydd gyda ni yn ein hofnau.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ymddiried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cheisio cymorth pan fydd ei angen.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1624308141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54B8D85-E1D6-459C-802F-26B7072248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17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856CC46-E20B-45AA-A8EB-7CA33BD482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B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5B531A9-F03A-439F-96F9-D0BDE29C88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760CB8E-E5B9-42A9-B0E5-89AE2AF295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A7413E8-0D20-44B9-AEDD-04C3B575D9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39442828"/>
      </p:ext>
    </p:extLst>
  </p:cSld>
</p:sld>
</file>

<file path=ppt/slides/slide38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ABA553F-C7E2-4829-B2E7-6B21170D81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17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7088226-71E1-4FCA-BE54-FC7672071E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Angor a rheolydd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D1AF3DB-222E-4AD1-9963-E44E5C6AC0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D1D2D2F-6C59-43E6-AA38-CE32975B2B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3972061-1345-4FA6-8C71-8FAD5E7515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Gêm feddwl am gymorth a’r hyn y gallwn ei newid</a:t>
            </a:r>
          </a:p>
        </p:txBody>
      </p:sp>
    </p:spTree>
    <p:extLst>
      <p:ext uri="{BB962C8B-B14F-4D97-AF65-F5344CB8AC3E}">
        <p14:creationId xmlns:p14="http://schemas.microsoft.com/office/powerpoint/2010/main" val="679516051"/>
      </p:ext>
    </p:extLst>
  </p:cSld>
</p:sld>
</file>

<file path=ppt/slides/slide3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8D14BD9-59F1-4C98-AB3F-A85F770EF5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17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B12126F-0618-4B42-A144-583789D22F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Dau beth gwahanol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11F9029-F968-45B4-93B6-85EAFD0EF5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39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83a428496014b17"/>
          <a:stretch xmlns:a="http://schemas.openxmlformats.org/drawingml/2006/main"/>
        </p:blipFill>
        <p:spPr>
          <a:xfrm xmlns:a="http://schemas.openxmlformats.org/drawingml/2006/main">
            <a:off x="7109326" y="1685925"/>
            <a:ext cx="4393197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3FC93FC-99DD-4755-8F35-050C9DCE83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angor yn helpu cwch i aros mewn un lle.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rheolydd tegan yn anfon cyfarwyddiadau at degan.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 yw angor yn gallu gorchymyn i’r gwynt stopio?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Na. Gall rhywbeth ein cynnal heb reoli popeth.</a:t>
            </a:r>
          </a:p>
        </p:txBody>
      </p:sp>
    </p:spTree>
    <p:extLst>
      <p:ext uri="{BB962C8B-B14F-4D97-AF65-F5344CB8AC3E}">
        <p14:creationId xmlns:p14="http://schemas.microsoft.com/office/powerpoint/2010/main" val="1179157976"/>
      </p:ext>
    </p:extLst>
  </p:cSld>
</p:sld>
</file>

<file path=ppt/slides/slide40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CBB05B5-5DD8-4757-90F2-14E71A6B1F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17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1417EFE-4A24-4996-8812-EF8597A191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Cymorth fel angor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A52927E-CD1D-45AA-A418-D55C0A2F1E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42D5727-CD71-4BE4-8CFC-ACDD8513B5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Rydyn ni’n defnyddio’r angor fel darlun am gymorth.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person dibynadwy wrando a’n helpu i ddewis cam nesaf.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Efallai na all y person newid y tywydd, penderfyniad rhywun arall neu bob teimlad ar unwaith.</a:t>
            </a:r>
          </a:p>
        </p:txBody>
      </p:sp>
    </p:spTree>
    <p:extLst>
      <p:ext uri="{BB962C8B-B14F-4D97-AF65-F5344CB8AC3E}">
        <p14:creationId xmlns:p14="http://schemas.microsoft.com/office/powerpoint/2010/main" val="306103289"/>
      </p:ext>
    </p:extLst>
  </p:cSld>
</p:sld>
</file>

<file path=ppt/slides/slide4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AB79FF8-AF71-4791-B84E-E4E86EBE4A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17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7263BFF-29AC-493C-A60E-22BDED6894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glaw yfory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0FEE82E-8EA7-4DBA-8A74-2D7D81596C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761BDBE-756F-417A-8BAD-989750B444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Sioned yn poeni y bydd glaw yn difetha gêm yfory.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all hi ei wneud heddiw?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Gorchymyn i’r cymylau symud?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Gofyn i’r oedolyn beth yw’r cynllun os bydd glaw?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Dewiswch a rhowch reswm.</a:t>
            </a:r>
          </a:p>
        </p:txBody>
      </p:sp>
    </p:spTree>
    <p:extLst>
      <p:ext uri="{BB962C8B-B14F-4D97-AF65-F5344CB8AC3E}">
        <p14:creationId xmlns:p14="http://schemas.microsoft.com/office/powerpoint/2010/main" val="966839259"/>
      </p:ext>
    </p:extLst>
  </p:cSld>
</p:sld>
</file>

<file path=ppt/slides/slide4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EB4CB82-A70B-4E65-8913-7613A3162F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17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E8016A4-C7DB-44E2-8D8E-35D1B59A8D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Ffrind sy’n dweud na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A67B665-BE21-42A1-A87C-589FECF3A3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42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6a744e5631c4f6e"/>
          <a:stretch xmlns:a="http://schemas.openxmlformats.org/drawingml/2006/main"/>
        </p:blipFill>
        <p:spPr>
          <a:xfrm xmlns:a="http://schemas.openxmlformats.org/drawingml/2006/main">
            <a:off x="7046566" y="1685925"/>
            <a:ext cx="4518717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231DBA1-E864-4CDA-A4A3-29EE613229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ffrind yn dweud nad yw am chwarae’r un gêm â Sioned heddiw.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Sioned ofyn am gêm arall neu geisio cwmni arall.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Os yw rhywun yn ei chau allan dro ar ôl tro neu’n bod yn gas, gall ofyn i oedolyn helpu.</a:t>
            </a:r>
          </a:p>
        </p:txBody>
      </p:sp>
    </p:spTree>
    <p:extLst>
      <p:ext uri="{BB962C8B-B14F-4D97-AF65-F5344CB8AC3E}">
        <p14:creationId xmlns:p14="http://schemas.microsoft.com/office/powerpoint/2010/main" val="29130068"/>
      </p:ext>
    </p:extLst>
  </p:cSld>
</p:sld>
</file>

<file path=ppt/slides/slide4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8312290-B25D-4AE7-B7C8-C7ED9A5C49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17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9E006CE-68DE-4B89-832C-DE2FA56B22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Cyfrifoldeb pwy?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7CA80B1-903D-41E1-9A60-521E99F63D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390BFDD-C812-4E79-9E99-83DA43E6AA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 all Sioned wneud i ffrind ddewis yr un peth â hi bob tro.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pobl eraill yn gyfrifol am eu dewisiadau nhw. Nid Sioned sy’n gyfrifol am wneud i rywun roi’r gorau i fwlio.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oedolion yn gyfrifol am wrando a helpu gyda hynny.</a:t>
            </a:r>
          </a:p>
        </p:txBody>
      </p:sp>
    </p:spTree>
    <p:extLst>
      <p:ext uri="{BB962C8B-B14F-4D97-AF65-F5344CB8AC3E}">
        <p14:creationId xmlns:p14="http://schemas.microsoft.com/office/powerpoint/2010/main" val="773268011"/>
      </p:ext>
    </p:extLst>
  </p:cSld>
</p:sld>
</file>

<file path=ppt/slides/slide4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84D91A7-2E0B-4E01-8A65-DED13F6F34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17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6F4A8BB-1856-43D1-90A1-CFF8C5D67E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Gwaith anghyfarwydd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7E71382-9804-4A18-BD19-03B03AA5DE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44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a1d1b06bd274ebf"/>
          <a:stretch xmlns:a="http://schemas.openxmlformats.org/drawingml/2006/main"/>
        </p:blipFill>
        <p:spPr>
          <a:xfrm xmlns:a="http://schemas.openxmlformats.org/drawingml/2006/main">
            <a:off x="7103621" y="1685925"/>
            <a:ext cx="4404608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9D0DC88-36BF-493D-819C-4AD789F3AF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tasg newydd yn edrych yn anodd. Mae Sioned yn dweud wrth yr athrawes, “Dw i ddim yn gwybod ble i ddechrau.”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Maen nhw’n edrych ar y cam cyntaf gyda’i gilydd.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yw’r dasg wedi diflannu. Mae cymorth wedi ei gwneud yn haws dechrau.</a:t>
            </a:r>
          </a:p>
        </p:txBody>
      </p:sp>
    </p:spTree>
    <p:extLst>
      <p:ext uri="{BB962C8B-B14F-4D97-AF65-F5344CB8AC3E}">
        <p14:creationId xmlns:p14="http://schemas.microsoft.com/office/powerpoint/2010/main" val="491343205"/>
      </p:ext>
    </p:extLst>
  </p:cSld>
</p:sld>
</file>

<file path=ppt/slides/slide4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C250D15-468C-446E-BC62-80BB7957A2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17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3B6450C-CCD1-4D66-A94E-E350E3710B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Dewis cymorth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4ADB5CF-8F44-40D0-8A5E-684F026DB3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A19FFEA-6ABD-40ED-B434-ACEDD3B77A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Dewiswch un o’r sefyllfaoedd: glaw, anghytuno am gêm, neu waith newydd.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Gyda phartner, gorffennwch: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“Alla i ddim rheoli…”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“Gallaf ofyn i… am help gyda…”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Defnyddiwch y stori ddychmygol yn unig.</a:t>
            </a:r>
          </a:p>
        </p:txBody>
      </p:sp>
    </p:spTree>
    <p:extLst>
      <p:ext uri="{BB962C8B-B14F-4D97-AF65-F5344CB8AC3E}">
        <p14:creationId xmlns:p14="http://schemas.microsoft.com/office/powerpoint/2010/main" val="362891853"/>
      </p:ext>
    </p:extLst>
  </p:cSld>
</p:sld>
</file>

<file path=ppt/slides/slide4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161B41B-AD58-4E51-A607-CDC2B55DC2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17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C7DBA02-6234-4FD5-8647-69E767F84C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Help sy’n parhau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3F0172D-C7D1-4102-B0CF-8ECD8DDC27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C393817-B7D3-4061-A6DC-26C12439D6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Weithiau nid yw’r person cyntaf yn deall. Gallwn ofyn eto neu siarad ag oedolyn dibynadwy arall.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Does dim rhaid i ni gael y geiriau’n berffaith.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“Mae rhywbeth yn fy mhoeni. Mae angen help arna i” yw dechrau da.</a:t>
            </a:r>
          </a:p>
        </p:txBody>
      </p:sp>
    </p:spTree>
    <p:extLst>
      <p:ext uri="{BB962C8B-B14F-4D97-AF65-F5344CB8AC3E}">
        <p14:creationId xmlns:p14="http://schemas.microsoft.com/office/powerpoint/2010/main" val="488023339"/>
      </p:ext>
    </p:extLst>
  </p:cSld>
</p:sld>
</file>

<file path=ppt/slides/slide47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E937205-27D6-423F-B804-3D8BAD4258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17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C74E93D-5D8B-4984-A1A5-C3B5E12BF8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2C5A673-C4FB-4882-AECC-F53708F811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B28D67E-9421-4CA1-8817-B2FB9DA001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Dewch â’ch pryderon at Dduw mewn gweddi, gan ddiolch iddo. Bydd heddwch Duw, sy’n fwy na’n dealltwriaeth, yn gwarchod eich calonnau a’ch meddyliau yng Nghrist Iesu.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F25C5E7-FEF5-43E2-8D27-19EE4E2210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Philipiaid 4:6–7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2DE853D-BAC8-447C-943C-BE177E32E8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2118437868"/>
      </p:ext>
    </p:extLst>
  </p:cSld>
</p:sld>
</file>

<file path=ppt/slides/slide4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532ECDA-42AC-4652-AAF7-CFE3AC295B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17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B114A03-2012-4514-927B-5646E18F08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83C57DC-1424-4D7D-8880-BA982F8C65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A7BF4B7-14DB-4FF3-9D84-19FB39DB64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Paul yn annog Cristnogion i ddod â’u pryderon at Dduw. Mae heddwch yn gysylltiedig â pherthynas ag ef.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rheolydd sy’n gorfodi popeth i droi allan fel y dymunwn yw gweddi. Gall gweddïo a chael cymorth gan bobl fynd gyda’i gilydd.</a:t>
            </a:r>
          </a:p>
        </p:txBody>
      </p:sp>
    </p:spTree>
    <p:extLst>
      <p:ext uri="{BB962C8B-B14F-4D97-AF65-F5344CB8AC3E}">
        <p14:creationId xmlns:p14="http://schemas.microsoft.com/office/powerpoint/2010/main" val="596892801"/>
      </p:ext>
    </p:extLst>
  </p:cSld>
</p:sld>
</file>

<file path=ppt/slides/slide49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BEAA131-8570-4DEE-BFAA-197C32E620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17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48558EB-B242-42D0-A7DD-CD9CAF9F8A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62343FC-D9C1-426E-9D47-61A85B9C84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9CFF4EC-1A01-48CF-9AD1-019F751402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yw angor yn gallu stopio’r gwynt?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584483581"/>
      </p:ext>
    </p:extLst>
  </p:cSld>
</p:sld>
</file>

<file path=ppt/slides/slide50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26331D4-8978-49B2-ADB0-ABE4597E31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17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1D29F4F-6B9B-4FC1-AA4F-2B28B88BF4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5262C5E-65D7-4ACE-BFC7-8B9E9AA5A6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A0FFD2C-6CE1-45B8-8BE3-63FD9CDFA3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Sut mae cael cymorth yn wahanol i reoli’r canlyniad?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925041516"/>
      </p:ext>
    </p:extLst>
  </p:cSld>
</p:sld>
</file>

<file path=ppt/slides/slide51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262C93E-1AAC-4BF9-A39D-73E8FAA988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17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01025F3-7CE9-4F46-97DA-A23D2E65D9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B8BA0FB-E2C7-4AD5-B366-4BD89A6F6D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7032C33-8D01-4632-A7F8-B9B1652B3E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Dychmygwch angor yn dal yn gadarn. Meddyliwch am rywun sy’n eich helpu i deimlo bod cymorth ar gael.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1303114928"/>
      </p:ext>
    </p:extLst>
  </p:cSld>
</p:sld>
</file>

<file path=ppt/slides/slide5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CDC9711-1E62-45E7-8946-84AF7AD176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17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159494B-EA4E-49F4-BA1C-B51CB79AC3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F8C38E8-05FB-4A1B-8AD9-B6BF26185C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52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F84638B-A81B-4722-AE8F-C8EFB11647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Cadwch atgof preifat o bwy all helpu. Gallwch ddweud wrthych eich hun: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“Gallaf ofyn. Gallaf ofyn eto.”</a:t>
            </a:r>
          </a:p>
        </p:txBody>
      </p:sp>
    </p:spTree>
    <p:extLst>
      <p:ext uri="{BB962C8B-B14F-4D97-AF65-F5344CB8AC3E}">
        <p14:creationId xmlns:p14="http://schemas.microsoft.com/office/powerpoint/2010/main" val="769086638"/>
      </p:ext>
    </p:extLst>
  </p:cSld>
</p:sld>
</file>

<file path=ppt/slides/slide53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17BE071-9187-44A4-955A-805C994C29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17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7D35B8D-C8BC-46E6-B71C-6D9D6C6FCE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3546C6F-621D-4C4A-B7FA-DBEA1E353E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533A03F-60DD-48E7-80E5-30EAB7EBAC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FC58728-336F-4DE8-886B-2D0F17EE50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 heddwch,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cynnal ni yn dy gariad.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weld ble mae cymorth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pan na allwn reoli’r hyn sy’n digwydd.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546787713"/>
      </p:ext>
    </p:extLst>
  </p:cSld>
</p:sld>
</file>

<file path=ppt/slides/slide54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0711159-879E-4EB8-BFBA-FA9643024C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17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D7F5C80-B67C-4AD8-A2B7-C76115E8B9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C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80A3F82-C721-4218-A960-BBED3EFBA5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25B2D31-8DBC-4FC8-A431-7DE4414940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146E2AB-E829-43C8-BB03-DE9FC782FC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2029688810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2026-09-17T10:45:07.1100000Z</dcterms:created>
  <dcterms:modified xsi:type="dcterms:W3CDTF">2026-09-17T10:45:07.1100000Z</dcterms:modified>
</coreProperties>
</file>