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f8833592f81402d" /><Relationship Type="http://schemas.openxmlformats.org/officeDocument/2006/relationships/extended-properties" Target="/docProps/app.xml" Id="Rf2838c4b809e4d7b" /><Relationship Type="http://schemas.openxmlformats.org/officeDocument/2006/relationships/officeDocument" Target="/ppt/presentation.xml" Id="Ra72d6d4d13624ae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86365ef93d448f1"/>
  </p:sldMasterIdLst>
  <p:notesMasterIdLst>
    <p:notesMasterId xmlns:r="http://schemas.openxmlformats.org/officeDocument/2006/relationships" r:id="R4f67a68edb464385"/>
  </p:notesMasterIdLst>
  <p:sldIdLst>
    <p:sldId xmlns:r="http://schemas.openxmlformats.org/officeDocument/2006/relationships" id="256" r:id="Rc41e7419aba94551"/>
    <p:sldId xmlns:r="http://schemas.openxmlformats.org/officeDocument/2006/relationships" id="257" r:id="Rc6175106d2fd43fc"/>
    <p:sldId xmlns:r="http://schemas.openxmlformats.org/officeDocument/2006/relationships" id="258" r:id="R0058906549934352"/>
    <p:sldId xmlns:r="http://schemas.openxmlformats.org/officeDocument/2006/relationships" id="259" r:id="R65f1bce4be5942d0"/>
    <p:sldId xmlns:r="http://schemas.openxmlformats.org/officeDocument/2006/relationships" id="260" r:id="R8bbb18ebb8544007"/>
    <p:sldId xmlns:r="http://schemas.openxmlformats.org/officeDocument/2006/relationships" id="261" r:id="R7988a45626cc4603"/>
    <p:sldId xmlns:r="http://schemas.openxmlformats.org/officeDocument/2006/relationships" id="262" r:id="R79049199b19946d5"/>
    <p:sldId xmlns:r="http://schemas.openxmlformats.org/officeDocument/2006/relationships" id="263" r:id="R3b9f454f04fb407e"/>
    <p:sldId xmlns:r="http://schemas.openxmlformats.org/officeDocument/2006/relationships" id="264" r:id="Rbdea63eadedc4b53"/>
    <p:sldId xmlns:r="http://schemas.openxmlformats.org/officeDocument/2006/relationships" id="265" r:id="Rc22b7544145a4e3e"/>
    <p:sldId xmlns:r="http://schemas.openxmlformats.org/officeDocument/2006/relationships" id="266" r:id="Rcbca805c0e554e4d"/>
    <p:sldId xmlns:r="http://schemas.openxmlformats.org/officeDocument/2006/relationships" id="267" r:id="Ra96fb210d49b4e84"/>
    <p:sldId xmlns:r="http://schemas.openxmlformats.org/officeDocument/2006/relationships" id="268" r:id="Rd2f17196a0f64d9e"/>
    <p:sldId xmlns:r="http://schemas.openxmlformats.org/officeDocument/2006/relationships" id="269" r:id="R28ae3de298284eb5"/>
    <p:sldId xmlns:r="http://schemas.openxmlformats.org/officeDocument/2006/relationships" id="270" r:id="Rde91fc01474a4cbf"/>
    <p:sldId xmlns:r="http://schemas.openxmlformats.org/officeDocument/2006/relationships" id="271" r:id="R7a5c8d9f6fd044f1"/>
    <p:sldId xmlns:r="http://schemas.openxmlformats.org/officeDocument/2006/relationships" id="272" r:id="R0595771b15164e03"/>
    <p:sldId xmlns:r="http://schemas.openxmlformats.org/officeDocument/2006/relationships" id="273" r:id="Ra80e5513b4134bad"/>
    <p:sldId xmlns:r="http://schemas.openxmlformats.org/officeDocument/2006/relationships" id="274" r:id="Rb5a79c977cc04277"/>
    <p:sldId xmlns:r="http://schemas.openxmlformats.org/officeDocument/2006/relationships" id="275" r:id="R57b97f31f5d2491d"/>
    <p:sldId xmlns:r="http://schemas.openxmlformats.org/officeDocument/2006/relationships" id="276" r:id="R46fe32d06a2f4fbd"/>
    <p:sldId xmlns:r="http://schemas.openxmlformats.org/officeDocument/2006/relationships" id="277" r:id="R3bfd2caef7704376"/>
    <p:sldId xmlns:r="http://schemas.openxmlformats.org/officeDocument/2006/relationships" id="278" r:id="R46c6e799cc4e41a8"/>
    <p:sldId xmlns:r="http://schemas.openxmlformats.org/officeDocument/2006/relationships" id="279" r:id="R229e48069aca49f1"/>
    <p:sldId xmlns:r="http://schemas.openxmlformats.org/officeDocument/2006/relationships" id="280" r:id="Rf0c126a05d584106"/>
    <p:sldId xmlns:r="http://schemas.openxmlformats.org/officeDocument/2006/relationships" id="281" r:id="R425f0c2f977f474a"/>
    <p:sldId xmlns:r="http://schemas.openxmlformats.org/officeDocument/2006/relationships" id="282" r:id="R7ee0a15dc853441f"/>
    <p:sldId xmlns:r="http://schemas.openxmlformats.org/officeDocument/2006/relationships" id="283" r:id="R73a81400fc2a417f"/>
    <p:sldId xmlns:r="http://schemas.openxmlformats.org/officeDocument/2006/relationships" id="284" r:id="Ra945b0e7af224f9a"/>
    <p:sldId xmlns:r="http://schemas.openxmlformats.org/officeDocument/2006/relationships" id="285" r:id="R08da1d9100cc41b7"/>
    <p:sldId xmlns:r="http://schemas.openxmlformats.org/officeDocument/2006/relationships" id="286" r:id="R6ded600e1d2a42e2"/>
    <p:sldId xmlns:r="http://schemas.openxmlformats.org/officeDocument/2006/relationships" id="287" r:id="R898204bf4d224831"/>
    <p:sldId xmlns:r="http://schemas.openxmlformats.org/officeDocument/2006/relationships" id="288" r:id="R86d4b03285164e23"/>
    <p:sldId xmlns:r="http://schemas.openxmlformats.org/officeDocument/2006/relationships" id="289" r:id="R7eb50f779d774da7"/>
    <p:sldId xmlns:r="http://schemas.openxmlformats.org/officeDocument/2006/relationships" id="290" r:id="R979a9c71a5264e7b"/>
    <p:sldId xmlns:r="http://schemas.openxmlformats.org/officeDocument/2006/relationships" id="291" r:id="R5d9cceb19a3040dd"/>
    <p:sldId xmlns:r="http://schemas.openxmlformats.org/officeDocument/2006/relationships" id="292" r:id="R6c2bbfabac0343dc"/>
    <p:sldId xmlns:r="http://schemas.openxmlformats.org/officeDocument/2006/relationships" id="293" r:id="R804d86a8cac446df"/>
    <p:sldId xmlns:r="http://schemas.openxmlformats.org/officeDocument/2006/relationships" id="294" r:id="Rd2bcf4fe71994a97"/>
    <p:sldId xmlns:r="http://schemas.openxmlformats.org/officeDocument/2006/relationships" id="295" r:id="R3d90fc977fa54a17"/>
    <p:sldId xmlns:r="http://schemas.openxmlformats.org/officeDocument/2006/relationships" id="296" r:id="R5fbd9f1ed66f42e1"/>
    <p:sldId xmlns:r="http://schemas.openxmlformats.org/officeDocument/2006/relationships" id="297" r:id="R71579b9df6074ddf"/>
    <p:sldId xmlns:r="http://schemas.openxmlformats.org/officeDocument/2006/relationships" id="298" r:id="R948513d1d39248c7"/>
    <p:sldId xmlns:r="http://schemas.openxmlformats.org/officeDocument/2006/relationships" id="299" r:id="R459be67a08e74b8d"/>
    <p:sldId xmlns:r="http://schemas.openxmlformats.org/officeDocument/2006/relationships" id="300" r:id="Rea55b92e054947d9"/>
    <p:sldId xmlns:r="http://schemas.openxmlformats.org/officeDocument/2006/relationships" id="301" r:id="Rc83191d676ec4ef2"/>
    <p:sldId xmlns:r="http://schemas.openxmlformats.org/officeDocument/2006/relationships" id="302" r:id="R4606c77d35a145c4"/>
    <p:sldId xmlns:r="http://schemas.openxmlformats.org/officeDocument/2006/relationships" id="303" r:id="R74ac745d473644e1"/>
    <p:sldId xmlns:r="http://schemas.openxmlformats.org/officeDocument/2006/relationships" id="304" r:id="Rfff4e2139ef24913"/>
    <p:sldId xmlns:r="http://schemas.openxmlformats.org/officeDocument/2006/relationships" id="305" r:id="R59ef0007de0b4df8"/>
    <p:sldId xmlns:r="http://schemas.openxmlformats.org/officeDocument/2006/relationships" id="306" r:id="R815f80b411aa40d0"/>
    <p:sldId xmlns:r="http://schemas.openxmlformats.org/officeDocument/2006/relationships" id="307" r:id="R99295e1759d14e11"/>
    <p:sldId xmlns:r="http://schemas.openxmlformats.org/officeDocument/2006/relationships" id="308" r:id="Rea57bee7f30b4e32"/>
    <p:sldId xmlns:r="http://schemas.openxmlformats.org/officeDocument/2006/relationships" id="309" r:id="Ra005163312d940c5"/>
    <p:sldId xmlns:r="http://schemas.openxmlformats.org/officeDocument/2006/relationships" id="310" r:id="R4e00797b7877458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01560e9e63c4342" /><Relationship Type="http://schemas.openxmlformats.org/officeDocument/2006/relationships/slideMaster" Target="/ppt/slideMasters/slideMaster1.xml" Id="R986365ef93d448f1" /><Relationship Type="http://schemas.openxmlformats.org/officeDocument/2006/relationships/notesMaster" Target="/ppt/notesMasters/notesMaster1.xml" Id="R4f67a68edb464385" /><Relationship Type="http://schemas.openxmlformats.org/officeDocument/2006/relationships/presProps" Target="/ppt/presProps.xml" Id="R49c6b5d156e84b0a" /><Relationship Type="http://schemas.openxmlformats.org/officeDocument/2006/relationships/tableStyles" Target="/ppt/tableStyles.xml" Id="Rac46104ee1584915" /><Relationship Type="http://schemas.openxmlformats.org/officeDocument/2006/relationships/slide" Target="/ppt/slides/slide1.xml" Id="Rc41e7419aba94551" /><Relationship Type="http://schemas.openxmlformats.org/officeDocument/2006/relationships/slide" Target="/ppt/slides/slide2.xml" Id="Rc6175106d2fd43fc" /><Relationship Type="http://schemas.openxmlformats.org/officeDocument/2006/relationships/slide" Target="/ppt/slides/slide3.xml" Id="R0058906549934352" /><Relationship Type="http://schemas.openxmlformats.org/officeDocument/2006/relationships/slide" Target="/ppt/slides/slide4.xml" Id="R65f1bce4be5942d0" /><Relationship Type="http://schemas.openxmlformats.org/officeDocument/2006/relationships/slide" Target="/ppt/slides/slide5.xml" Id="R8bbb18ebb8544007" /><Relationship Type="http://schemas.openxmlformats.org/officeDocument/2006/relationships/slide" Target="/ppt/slides/slide6.xml" Id="R7988a45626cc4603" /><Relationship Type="http://schemas.openxmlformats.org/officeDocument/2006/relationships/slide" Target="/ppt/slides/slide7.xml" Id="R79049199b19946d5" /><Relationship Type="http://schemas.openxmlformats.org/officeDocument/2006/relationships/slide" Target="/ppt/slides/slide8.xml" Id="R3b9f454f04fb407e" /><Relationship Type="http://schemas.openxmlformats.org/officeDocument/2006/relationships/slide" Target="/ppt/slides/slide9.xml" Id="Rbdea63eadedc4b53" /><Relationship Type="http://schemas.openxmlformats.org/officeDocument/2006/relationships/slide" Target="/ppt/slides/slide10.xml" Id="Rc22b7544145a4e3e" /><Relationship Type="http://schemas.openxmlformats.org/officeDocument/2006/relationships/slide" Target="/ppt/slides/slide11.xml" Id="Rcbca805c0e554e4d" /><Relationship Type="http://schemas.openxmlformats.org/officeDocument/2006/relationships/slide" Target="/ppt/slides/slide12.xml" Id="Ra96fb210d49b4e84" /><Relationship Type="http://schemas.openxmlformats.org/officeDocument/2006/relationships/slide" Target="/ppt/slides/slide13.xml" Id="Rd2f17196a0f64d9e" /><Relationship Type="http://schemas.openxmlformats.org/officeDocument/2006/relationships/slide" Target="/ppt/slides/slide14.xml" Id="R28ae3de298284eb5" /><Relationship Type="http://schemas.openxmlformats.org/officeDocument/2006/relationships/slide" Target="/ppt/slides/slide15.xml" Id="Rde91fc01474a4cbf" /><Relationship Type="http://schemas.openxmlformats.org/officeDocument/2006/relationships/slide" Target="/ppt/slides/slide16.xml" Id="R7a5c8d9f6fd044f1" /><Relationship Type="http://schemas.openxmlformats.org/officeDocument/2006/relationships/slide" Target="/ppt/slides/slide17.xml" Id="R0595771b15164e03" /><Relationship Type="http://schemas.openxmlformats.org/officeDocument/2006/relationships/slide" Target="/ppt/slides/slide18.xml" Id="Ra80e5513b4134bad" /><Relationship Type="http://schemas.openxmlformats.org/officeDocument/2006/relationships/slide" Target="/ppt/slides/slide19.xml" Id="Rb5a79c977cc04277" /><Relationship Type="http://schemas.openxmlformats.org/officeDocument/2006/relationships/slide" Target="/ppt/slides/slide20.xml" Id="R57b97f31f5d2491d" /><Relationship Type="http://schemas.openxmlformats.org/officeDocument/2006/relationships/slide" Target="/ppt/slides/slide21.xml" Id="R46fe32d06a2f4fbd" /><Relationship Type="http://schemas.openxmlformats.org/officeDocument/2006/relationships/slide" Target="/ppt/slides/slide22.xml" Id="R3bfd2caef7704376" /><Relationship Type="http://schemas.openxmlformats.org/officeDocument/2006/relationships/slide" Target="/ppt/slides/slide23.xml" Id="R46c6e799cc4e41a8" /><Relationship Type="http://schemas.openxmlformats.org/officeDocument/2006/relationships/slide" Target="/ppt/slides/slide24.xml" Id="R229e48069aca49f1" /><Relationship Type="http://schemas.openxmlformats.org/officeDocument/2006/relationships/slide" Target="/ppt/slides/slide25.xml" Id="Rf0c126a05d584106" /><Relationship Type="http://schemas.openxmlformats.org/officeDocument/2006/relationships/slide" Target="/ppt/slides/slide26.xml" Id="R425f0c2f977f474a" /><Relationship Type="http://schemas.openxmlformats.org/officeDocument/2006/relationships/slide" Target="/ppt/slides/slide27.xml" Id="R7ee0a15dc853441f" /><Relationship Type="http://schemas.openxmlformats.org/officeDocument/2006/relationships/slide" Target="/ppt/slides/slide28.xml" Id="R73a81400fc2a417f" /><Relationship Type="http://schemas.openxmlformats.org/officeDocument/2006/relationships/slide" Target="/ppt/slides/slide29.xml" Id="Ra945b0e7af224f9a" /><Relationship Type="http://schemas.openxmlformats.org/officeDocument/2006/relationships/slide" Target="/ppt/slides/slide30.xml" Id="R08da1d9100cc41b7" /><Relationship Type="http://schemas.openxmlformats.org/officeDocument/2006/relationships/slide" Target="/ppt/slides/slide31.xml" Id="R6ded600e1d2a42e2" /><Relationship Type="http://schemas.openxmlformats.org/officeDocument/2006/relationships/slide" Target="/ppt/slides/slide32.xml" Id="R898204bf4d224831" /><Relationship Type="http://schemas.openxmlformats.org/officeDocument/2006/relationships/slide" Target="/ppt/slides/slide33.xml" Id="R86d4b03285164e23" /><Relationship Type="http://schemas.openxmlformats.org/officeDocument/2006/relationships/slide" Target="/ppt/slides/slide34.xml" Id="R7eb50f779d774da7" /><Relationship Type="http://schemas.openxmlformats.org/officeDocument/2006/relationships/slide" Target="/ppt/slides/slide35.xml" Id="R979a9c71a5264e7b" /><Relationship Type="http://schemas.openxmlformats.org/officeDocument/2006/relationships/slide" Target="/ppt/slides/slide36.xml" Id="R5d9cceb19a3040dd" /><Relationship Type="http://schemas.openxmlformats.org/officeDocument/2006/relationships/slide" Target="/ppt/slides/slide37.xml" Id="R6c2bbfabac0343dc" /><Relationship Type="http://schemas.openxmlformats.org/officeDocument/2006/relationships/slide" Target="/ppt/slides/slide38.xml" Id="R804d86a8cac446df" /><Relationship Type="http://schemas.openxmlformats.org/officeDocument/2006/relationships/slide" Target="/ppt/slides/slide39.xml" Id="Rd2bcf4fe71994a97" /><Relationship Type="http://schemas.openxmlformats.org/officeDocument/2006/relationships/slide" Target="/ppt/slides/slide40.xml" Id="R3d90fc977fa54a17" /><Relationship Type="http://schemas.openxmlformats.org/officeDocument/2006/relationships/slide" Target="/ppt/slides/slide41.xml" Id="R5fbd9f1ed66f42e1" /><Relationship Type="http://schemas.openxmlformats.org/officeDocument/2006/relationships/slide" Target="/ppt/slides/slide42.xml" Id="R71579b9df6074ddf" /><Relationship Type="http://schemas.openxmlformats.org/officeDocument/2006/relationships/slide" Target="/ppt/slides/slide43.xml" Id="R948513d1d39248c7" /><Relationship Type="http://schemas.openxmlformats.org/officeDocument/2006/relationships/slide" Target="/ppt/slides/slide44.xml" Id="R459be67a08e74b8d" /><Relationship Type="http://schemas.openxmlformats.org/officeDocument/2006/relationships/slide" Target="/ppt/slides/slide45.xml" Id="Rea55b92e054947d9" /><Relationship Type="http://schemas.openxmlformats.org/officeDocument/2006/relationships/slide" Target="/ppt/slides/slide46.xml" Id="Rc83191d676ec4ef2" /><Relationship Type="http://schemas.openxmlformats.org/officeDocument/2006/relationships/slide" Target="/ppt/slides/slide47.xml" Id="R4606c77d35a145c4" /><Relationship Type="http://schemas.openxmlformats.org/officeDocument/2006/relationships/slide" Target="/ppt/slides/slide48.xml" Id="R74ac745d473644e1" /><Relationship Type="http://schemas.openxmlformats.org/officeDocument/2006/relationships/slide" Target="/ppt/slides/slide49.xml" Id="Rfff4e2139ef24913" /><Relationship Type="http://schemas.openxmlformats.org/officeDocument/2006/relationships/slide" Target="/ppt/slides/slide50.xml" Id="R59ef0007de0b4df8" /><Relationship Type="http://schemas.openxmlformats.org/officeDocument/2006/relationships/slide" Target="/ppt/slides/slide51.xml" Id="R815f80b411aa40d0" /><Relationship Type="http://schemas.openxmlformats.org/officeDocument/2006/relationships/slide" Target="/ppt/slides/slide52.xml" Id="R99295e1759d14e11" /><Relationship Type="http://schemas.openxmlformats.org/officeDocument/2006/relationships/slide" Target="/ppt/slides/slide53.xml" Id="Rea57bee7f30b4e32" /><Relationship Type="http://schemas.openxmlformats.org/officeDocument/2006/relationships/slide" Target="/ppt/slides/slide54.xml" Id="Ra005163312d940c5" /><Relationship Type="http://schemas.openxmlformats.org/officeDocument/2006/relationships/slide" Target="/ppt/slides/slide55.xml" Id="R4e00797b7877458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d28d17638f54b3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255f73e1e5495b" /><Relationship Type="http://schemas.openxmlformats.org/officeDocument/2006/relationships/notesMaster" Target="/ppt/notesMasters/notesMaster1.xml" Id="R66df349a79b547b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ffbf4042915459b" /><Relationship Type="http://schemas.openxmlformats.org/officeDocument/2006/relationships/notesMaster" Target="/ppt/notesMasters/notesMaster1.xml" Id="Rca348252b4b749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83c9ee99c534461" /><Relationship Type="http://schemas.openxmlformats.org/officeDocument/2006/relationships/notesMaster" Target="/ppt/notesMasters/notesMaster1.xml" Id="R8cd2841c80244a7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b08d4238ce948a1" /><Relationship Type="http://schemas.openxmlformats.org/officeDocument/2006/relationships/notesMaster" Target="/ppt/notesMasters/notesMaster1.xml" Id="R5517a5d2156f400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adc40da4d7b4e8b" /><Relationship Type="http://schemas.openxmlformats.org/officeDocument/2006/relationships/notesMaster" Target="/ppt/notesMasters/notesMaster1.xml" Id="Rb9160b11dc5448a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eed37dd44a84be5" /><Relationship Type="http://schemas.openxmlformats.org/officeDocument/2006/relationships/notesMaster" Target="/ppt/notesMasters/notesMaster1.xml" Id="R3c3081996d05423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8e2b6255954bb1" /><Relationship Type="http://schemas.openxmlformats.org/officeDocument/2006/relationships/notesMaster" Target="/ppt/notesMasters/notesMaster1.xml" Id="R118ab0ad6652419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847247fb2db4b3c" /><Relationship Type="http://schemas.openxmlformats.org/officeDocument/2006/relationships/notesMaster" Target="/ppt/notesMasters/notesMaster1.xml" Id="R37b9ec2ec7b741e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782cace4b9041ac" /><Relationship Type="http://schemas.openxmlformats.org/officeDocument/2006/relationships/notesMaster" Target="/ppt/notesMasters/notesMaster1.xml" Id="Rbc62b56d90ce48b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1b717cf52a24f40" /><Relationship Type="http://schemas.openxmlformats.org/officeDocument/2006/relationships/notesMaster" Target="/ppt/notesMasters/notesMaster1.xml" Id="Rfc9adfc81a784d5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523cadfc91441dc" /><Relationship Type="http://schemas.openxmlformats.org/officeDocument/2006/relationships/notesMaster" Target="/ppt/notesMasters/notesMaster1.xml" Id="Rd54575790bfd475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abccd0183364025" /><Relationship Type="http://schemas.openxmlformats.org/officeDocument/2006/relationships/notesMaster" Target="/ppt/notesMasters/notesMaster1.xml" Id="Refd20a8c24de432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5dc8838eac04b80" /><Relationship Type="http://schemas.openxmlformats.org/officeDocument/2006/relationships/notesMaster" Target="/ppt/notesMasters/notesMaster1.xml" Id="Rb4503de78122419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d73591d51ed4247" /><Relationship Type="http://schemas.openxmlformats.org/officeDocument/2006/relationships/notesMaster" Target="/ppt/notesMasters/notesMaster1.xml" Id="Rede24d7510db420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5a0fedade634230" /><Relationship Type="http://schemas.openxmlformats.org/officeDocument/2006/relationships/notesMaster" Target="/ppt/notesMasters/notesMaster1.xml" Id="R4c8e134b0539410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3561432f9874155" /><Relationship Type="http://schemas.openxmlformats.org/officeDocument/2006/relationships/notesMaster" Target="/ppt/notesMasters/notesMaster1.xml" Id="R0ede91250b65475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edea3544e29461c" /><Relationship Type="http://schemas.openxmlformats.org/officeDocument/2006/relationships/notesMaster" Target="/ppt/notesMasters/notesMaster1.xml" Id="R5f425497940440d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c4bfc9a71f44b59" /><Relationship Type="http://schemas.openxmlformats.org/officeDocument/2006/relationships/notesMaster" Target="/ppt/notesMasters/notesMaster1.xml" Id="R497bb53c2dfa44f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1f58077ea30440b" /><Relationship Type="http://schemas.openxmlformats.org/officeDocument/2006/relationships/notesMaster" Target="/ppt/notesMasters/notesMaster1.xml" Id="R19b25399eb2f4b3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6b6d8dab7364ef8" /><Relationship Type="http://schemas.openxmlformats.org/officeDocument/2006/relationships/notesMaster" Target="/ppt/notesMasters/notesMaster1.xml" Id="Rde9bc6d9d29f417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47b0f62b56148e8" /><Relationship Type="http://schemas.openxmlformats.org/officeDocument/2006/relationships/notesMaster" Target="/ppt/notesMasters/notesMaster1.xml" Id="R52969dcdbce9487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a5ae5f296214a3d" /><Relationship Type="http://schemas.openxmlformats.org/officeDocument/2006/relationships/notesMaster" Target="/ppt/notesMasters/notesMaster1.xml" Id="R135fcbb3ea754f6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8a2673af82c4956" /><Relationship Type="http://schemas.openxmlformats.org/officeDocument/2006/relationships/notesMaster" Target="/ppt/notesMasters/notesMaster1.xml" Id="R3a6906cdbafe44a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ba2e6ef3fac4dcd" /><Relationship Type="http://schemas.openxmlformats.org/officeDocument/2006/relationships/notesMaster" Target="/ppt/notesMasters/notesMaster1.xml" Id="R4804803842cb465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4866b6d174cf4c3c" /><Relationship Type="http://schemas.openxmlformats.org/officeDocument/2006/relationships/notesMaster" Target="/ppt/notesMasters/notesMaster1.xml" Id="R6e36c6c322fb454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95762d5d89c4731" /><Relationship Type="http://schemas.openxmlformats.org/officeDocument/2006/relationships/notesMaster" Target="/ppt/notesMasters/notesMaster1.xml" Id="R624c61c4c34a443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d0d4ae753d6406a" /><Relationship Type="http://schemas.openxmlformats.org/officeDocument/2006/relationships/notesMaster" Target="/ppt/notesMasters/notesMaster1.xml" Id="R0ebcd8597516444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af80289344b4cd5" /><Relationship Type="http://schemas.openxmlformats.org/officeDocument/2006/relationships/notesMaster" Target="/ppt/notesMasters/notesMaster1.xml" Id="R1e9ecb5b0f2f491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f8ba7b979944bca" /><Relationship Type="http://schemas.openxmlformats.org/officeDocument/2006/relationships/notesMaster" Target="/ppt/notesMasters/notesMaster1.xml" Id="R003d430fd89c452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7f18128ed3c4dfd" /><Relationship Type="http://schemas.openxmlformats.org/officeDocument/2006/relationships/notesMaster" Target="/ppt/notesMasters/notesMaster1.xml" Id="R58baa77b3cf94b0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888b7d2d552483b" /><Relationship Type="http://schemas.openxmlformats.org/officeDocument/2006/relationships/notesMaster" Target="/ppt/notesMasters/notesMaster1.xml" Id="Rdcc8526ba6224b3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05d4645779b4723" /><Relationship Type="http://schemas.openxmlformats.org/officeDocument/2006/relationships/notesMaster" Target="/ppt/notesMasters/notesMaster1.xml" Id="R1f3bfbf9b25942fe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ba7cb87a0954fff" /><Relationship Type="http://schemas.openxmlformats.org/officeDocument/2006/relationships/notesMaster" Target="/ppt/notesMasters/notesMaster1.xml" Id="Re67664f021e5483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917ec2cc30974529" /><Relationship Type="http://schemas.openxmlformats.org/officeDocument/2006/relationships/notesMaster" Target="/ppt/notesMasters/notesMaster1.xml" Id="R32c1ef54757e4a7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62c5f5d2e0364119" /><Relationship Type="http://schemas.openxmlformats.org/officeDocument/2006/relationships/notesMaster" Target="/ppt/notesMasters/notesMaster1.xml" Id="Rdbd3f6ecee7443f7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ea4607e994fa485e" /><Relationship Type="http://schemas.openxmlformats.org/officeDocument/2006/relationships/notesMaster" Target="/ppt/notesMasters/notesMaster1.xml" Id="R332c7cf9bb7c48c0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27952062fbf47eb" /><Relationship Type="http://schemas.openxmlformats.org/officeDocument/2006/relationships/notesMaster" Target="/ppt/notesMasters/notesMaster1.xml" Id="R4222873c4705453f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1d490f8b1f54482" /><Relationship Type="http://schemas.openxmlformats.org/officeDocument/2006/relationships/notesMaster" Target="/ppt/notesMasters/notesMaster1.xml" Id="Rf40d87fd57b44731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d26f8d33b2304d84" /><Relationship Type="http://schemas.openxmlformats.org/officeDocument/2006/relationships/notesMaster" Target="/ppt/notesMasters/notesMaster1.xml" Id="Rc20e595d6c26471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d141dd422c014630" /><Relationship Type="http://schemas.openxmlformats.org/officeDocument/2006/relationships/notesMaster" Target="/ppt/notesMasters/notesMaster1.xml" Id="R6af4020f60414692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1df0c44d79ff48e4" /><Relationship Type="http://schemas.openxmlformats.org/officeDocument/2006/relationships/notesMaster" Target="/ppt/notesMasters/notesMaster1.xml" Id="Rf60a7546ddbd480e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dbf1326248c04861" /><Relationship Type="http://schemas.openxmlformats.org/officeDocument/2006/relationships/notesMaster" Target="/ppt/notesMasters/notesMaster1.xml" Id="Re317fe10d7fa4b7f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ca71fed4dc124dd4" /><Relationship Type="http://schemas.openxmlformats.org/officeDocument/2006/relationships/notesMaster" Target="/ppt/notesMasters/notesMaster1.xml" Id="Ra2417b9c1d2c43b4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3879f2e108a0401b" /><Relationship Type="http://schemas.openxmlformats.org/officeDocument/2006/relationships/notesMaster" Target="/ppt/notesMasters/notesMaster1.xml" Id="Ra386669176aa472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1f2d1c5395d54414" /><Relationship Type="http://schemas.openxmlformats.org/officeDocument/2006/relationships/notesMaster" Target="/ppt/notesMasters/notesMaster1.xml" Id="R814fb83a5b874364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0947682b27d14658" /><Relationship Type="http://schemas.openxmlformats.org/officeDocument/2006/relationships/notesMaster" Target="/ppt/notesMasters/notesMaster1.xml" Id="R23e5375cb35642a0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c3f8c0ea9192458e" /><Relationship Type="http://schemas.openxmlformats.org/officeDocument/2006/relationships/notesMaster" Target="/ppt/notesMasters/notesMaster1.xml" Id="R28a871148f754249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4ab646cd986e4055" /><Relationship Type="http://schemas.openxmlformats.org/officeDocument/2006/relationships/notesMaster" Target="/ppt/notesMasters/notesMaster1.xml" Id="R79d9e00522274ef1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770e4fe53ad045f0" /><Relationship Type="http://schemas.openxmlformats.org/officeDocument/2006/relationships/notesMaster" Target="/ppt/notesMasters/notesMaster1.xml" Id="R65418b7a7eb14341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dbd07052f2fb43c9" /><Relationship Type="http://schemas.openxmlformats.org/officeDocument/2006/relationships/notesMaster" Target="/ppt/notesMasters/notesMaster1.xml" Id="R442633f6896740d1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46e734b252ca44a6" /><Relationship Type="http://schemas.openxmlformats.org/officeDocument/2006/relationships/notesMaster" Target="/ppt/notesMasters/notesMaster1.xml" Id="Rcf075bf3219347f7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bc0aff8ea994ba5" /><Relationship Type="http://schemas.openxmlformats.org/officeDocument/2006/relationships/notesMaster" Target="/ppt/notesMasters/notesMaster1.xml" Id="Rfda6a1092d6141e3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25a9ed7522534637" /><Relationship Type="http://schemas.openxmlformats.org/officeDocument/2006/relationships/notesMaster" Target="/ppt/notesMasters/notesMaster1.xml" Id="R8a0321e0f0eb4bce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a86fb80325341e0" /><Relationship Type="http://schemas.openxmlformats.org/officeDocument/2006/relationships/notesMaster" Target="/ppt/notesMasters/notesMaster1.xml" Id="R252a0286df994ce1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8e158ca4f7414f6c" /><Relationship Type="http://schemas.openxmlformats.org/officeDocument/2006/relationships/notesMaster" Target="/ppt/notesMasters/notesMaster1.xml" Id="R643df1b4e1b3463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Cyfeiriad Beiblaidd: Salm 56:3.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A.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Cyfeiriad Beiblaidd: 1 Samuel 17:37. Aralleiriad Cymraeg gwreiddiol, nid dyfyniad o argraffiad cyhoeddedig.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B.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Ailadrodd naratif 1 Samuel 17:12–50.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  <a:p xmlns:a="http://schemas.openxmlformats.org/drawingml/2006/main">
            <a:r>
              <a:t>Cyfeiriad Beiblaidd: Diarhebion 22:3.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5, sesiwn C.</a:t>
            </a:r>
          </a:p>
          <a:p xmlns:a="http://schemas.openxmlformats.org/drawingml/2006/main">
            <a:r>
              <a:t>Ffynhonnell gynllunio: Cae_Top_38_Week_Three_Session_Worship_Plan.xlsx, wythnos 5.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274f775df0d4ad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558ef73b6144821" /><Relationship Type="http://schemas.openxmlformats.org/officeDocument/2006/relationships/slideLayout" Target="/ppt/slideLayouts/slideLayout1.xml" Id="R20c0999d5b0943d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0c0999d5b0943d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9c5dc919224e3f" /><Relationship Type="http://schemas.openxmlformats.org/officeDocument/2006/relationships/notesSlide" Target="/ppt/notesSlides/notesSlide1.xml" Id="R4d5f05aca18c4d0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7372c3fc5d43c6" /><Relationship Type="http://schemas.openxmlformats.org/officeDocument/2006/relationships/notesSlide" Target="/ppt/notesSlides/notesSlide2.xml" Id="R500bd33dcf14464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f2912b4dfe4746" /><Relationship Type="http://schemas.openxmlformats.org/officeDocument/2006/relationships/notesSlide" Target="/ppt/notesSlides/notesSlide3.xml" Id="Rba4f9490326e440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1e49b224424ec0" /><Relationship Type="http://schemas.openxmlformats.org/officeDocument/2006/relationships/notesSlide" Target="/ppt/notesSlides/notesSlide4.xml" Id="Rf2861a0cdd71438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d418bd899c40c1" /><Relationship Type="http://schemas.openxmlformats.org/officeDocument/2006/relationships/image" Target="/ppt/media/image.png" Id="Rf09f393300b14fec" /><Relationship Type="http://schemas.openxmlformats.org/officeDocument/2006/relationships/notesSlide" Target="/ppt/notesSlides/notesSlide5.xml" Id="Rd30ab83c961d44c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2a4d2102d044f1" /><Relationship Type="http://schemas.openxmlformats.org/officeDocument/2006/relationships/notesSlide" Target="/ppt/notesSlides/notesSlide6.xml" Id="R2062587550014ec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27a336113b422a" /><Relationship Type="http://schemas.openxmlformats.org/officeDocument/2006/relationships/image" Target="/ppt/media/image2.png" Id="Rc89a0dfbc2d24157" /><Relationship Type="http://schemas.openxmlformats.org/officeDocument/2006/relationships/notesSlide" Target="/ppt/notesSlides/notesSlide7.xml" Id="Rc383f1415f59450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0cdc6e3c1f4a26" /><Relationship Type="http://schemas.openxmlformats.org/officeDocument/2006/relationships/notesSlide" Target="/ppt/notesSlides/notesSlide8.xml" Id="Rf3ff53b1d8b3466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9ac5966a3a4a60" /><Relationship Type="http://schemas.openxmlformats.org/officeDocument/2006/relationships/image" Target="/ppt/media/image3.png" Id="R6f627ba42a17427a" /><Relationship Type="http://schemas.openxmlformats.org/officeDocument/2006/relationships/notesSlide" Target="/ppt/notesSlides/notesSlide9.xml" Id="R0fb88408584e4e9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a4759054094663" /><Relationship Type="http://schemas.openxmlformats.org/officeDocument/2006/relationships/notesSlide" Target="/ppt/notesSlides/notesSlide10.xml" Id="R6c331603918e4a8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542d8b3ade4d66" /><Relationship Type="http://schemas.openxmlformats.org/officeDocument/2006/relationships/notesSlide" Target="/ppt/notesSlides/notesSlide11.xml" Id="R79b51dbadc9a4a3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30956b5b3c4383" /><Relationship Type="http://schemas.openxmlformats.org/officeDocument/2006/relationships/notesSlide" Target="/ppt/notesSlides/notesSlide12.xml" Id="R12230fbf0c46458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5b601f1cd948a9" /><Relationship Type="http://schemas.openxmlformats.org/officeDocument/2006/relationships/notesSlide" Target="/ppt/notesSlides/notesSlide13.xml" Id="R02c197811d7c474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aab13da7734ca5" /><Relationship Type="http://schemas.openxmlformats.org/officeDocument/2006/relationships/notesSlide" Target="/ppt/notesSlides/notesSlide14.xml" Id="R71f957a743554dc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dba1e5a7eb49e6" /><Relationship Type="http://schemas.openxmlformats.org/officeDocument/2006/relationships/notesSlide" Target="/ppt/notesSlides/notesSlide15.xml" Id="R6fcd1ed16e8a45c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590930bf444074" /><Relationship Type="http://schemas.openxmlformats.org/officeDocument/2006/relationships/notesSlide" Target="/ppt/notesSlides/notesSlide16.xml" Id="Rd66c36eb444e4bd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950e34ea944422" /><Relationship Type="http://schemas.openxmlformats.org/officeDocument/2006/relationships/notesSlide" Target="/ppt/notesSlides/notesSlide17.xml" Id="R17d732795305454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21a2e8ee7a4560" /><Relationship Type="http://schemas.openxmlformats.org/officeDocument/2006/relationships/notesSlide" Target="/ppt/notesSlides/notesSlide18.xml" Id="Rc12235c8816b44b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3fdba2a0834b59" /><Relationship Type="http://schemas.openxmlformats.org/officeDocument/2006/relationships/notesSlide" Target="/ppt/notesSlides/notesSlide19.xml" Id="R5348136870504cb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57a2d9c5b44968" /><Relationship Type="http://schemas.openxmlformats.org/officeDocument/2006/relationships/notesSlide" Target="/ppt/notesSlides/notesSlide20.xml" Id="R76cd8cc6628542c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33b6d3a9cf488a" /><Relationship Type="http://schemas.openxmlformats.org/officeDocument/2006/relationships/notesSlide" Target="/ppt/notesSlides/notesSlide21.xml" Id="R943d45941110425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971847b46c4ec1" /><Relationship Type="http://schemas.openxmlformats.org/officeDocument/2006/relationships/notesSlide" Target="/ppt/notesSlides/notesSlide22.xml" Id="R46b0f6305ebd428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0698ef4807417c" /><Relationship Type="http://schemas.openxmlformats.org/officeDocument/2006/relationships/image" Target="/ppt/media/image4.png" Id="R7e1d754ac0db439e" /><Relationship Type="http://schemas.openxmlformats.org/officeDocument/2006/relationships/notesSlide" Target="/ppt/notesSlides/notesSlide23.xml" Id="R33b3a4b167d1446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ce38cd5744496f" /><Relationship Type="http://schemas.openxmlformats.org/officeDocument/2006/relationships/image" Target="/ppt/media/image5.png" Id="Ra7a71edebf974ce6" /><Relationship Type="http://schemas.openxmlformats.org/officeDocument/2006/relationships/notesSlide" Target="/ppt/notesSlides/notesSlide24.xml" Id="R430c009c40a14ae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6406b7b68c40e8" /><Relationship Type="http://schemas.openxmlformats.org/officeDocument/2006/relationships/notesSlide" Target="/ppt/notesSlides/notesSlide25.xml" Id="R7261b8df7e684d5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ed4e573cb04405" /><Relationship Type="http://schemas.openxmlformats.org/officeDocument/2006/relationships/image" Target="/ppt/media/image6.png" Id="R5dd8e0ee8da643f5" /><Relationship Type="http://schemas.openxmlformats.org/officeDocument/2006/relationships/notesSlide" Target="/ppt/notesSlides/notesSlide26.xml" Id="R68d7e7dc016b4b1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42f1444d784b9b" /><Relationship Type="http://schemas.openxmlformats.org/officeDocument/2006/relationships/image" Target="/ppt/media/image7.png" Id="R9496d53a8bc04677" /><Relationship Type="http://schemas.openxmlformats.org/officeDocument/2006/relationships/notesSlide" Target="/ppt/notesSlides/notesSlide27.xml" Id="R1558c02a0abf414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b4d67152524b11" /><Relationship Type="http://schemas.openxmlformats.org/officeDocument/2006/relationships/notesSlide" Target="/ppt/notesSlides/notesSlide28.xml" Id="R03155fbfd1a0410e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8ab318c91c4146" /><Relationship Type="http://schemas.openxmlformats.org/officeDocument/2006/relationships/image" Target="/ppt/media/image8.png" Id="R2f6d3fa09cea4566" /><Relationship Type="http://schemas.openxmlformats.org/officeDocument/2006/relationships/notesSlide" Target="/ppt/notesSlides/notesSlide29.xml" Id="R98301dcc41824dd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fd411a84d14167" /><Relationship Type="http://schemas.openxmlformats.org/officeDocument/2006/relationships/notesSlide" Target="/ppt/notesSlides/notesSlide30.xml" Id="R01a9cbcb16d44b2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d60d30da7045f1" /><Relationship Type="http://schemas.openxmlformats.org/officeDocument/2006/relationships/notesSlide" Target="/ppt/notesSlides/notesSlide31.xml" Id="Rfe27b11b77d94811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ca2e0227ab4d0e" /><Relationship Type="http://schemas.openxmlformats.org/officeDocument/2006/relationships/notesSlide" Target="/ppt/notesSlides/notesSlide32.xml" Id="R17b54f068b16440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b4c2c7cdaa4b33" /><Relationship Type="http://schemas.openxmlformats.org/officeDocument/2006/relationships/notesSlide" Target="/ppt/notesSlides/notesSlide33.xml" Id="R34cee09a47de4d2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49f6d3478c411d" /><Relationship Type="http://schemas.openxmlformats.org/officeDocument/2006/relationships/notesSlide" Target="/ppt/notesSlides/notesSlide34.xml" Id="R97865627f5724aae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413c8d03474c91" /><Relationship Type="http://schemas.openxmlformats.org/officeDocument/2006/relationships/notesSlide" Target="/ppt/notesSlides/notesSlide35.xml" Id="Rf1c1a68c05d14f4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6ccd946f9a43bd" /><Relationship Type="http://schemas.openxmlformats.org/officeDocument/2006/relationships/notesSlide" Target="/ppt/notesSlides/notesSlide36.xml" Id="Re11d7fb24802414c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63c0dc367e49f6" /><Relationship Type="http://schemas.openxmlformats.org/officeDocument/2006/relationships/notesSlide" Target="/ppt/notesSlides/notesSlide37.xml" Id="Rd8b47a0ba41745df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76a708db014b91" /><Relationship Type="http://schemas.openxmlformats.org/officeDocument/2006/relationships/notesSlide" Target="/ppt/notesSlides/notesSlide38.xml" Id="R6d26493027c1469e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2335e642d84c5a" /><Relationship Type="http://schemas.openxmlformats.org/officeDocument/2006/relationships/notesSlide" Target="/ppt/notesSlides/notesSlide39.xml" Id="Re511469704ec4852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23f1d9efb6414f" /><Relationship Type="http://schemas.openxmlformats.org/officeDocument/2006/relationships/notesSlide" Target="/ppt/notesSlides/notesSlide40.xml" Id="Rbded5e5ce930468a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1748e476f54da1" /><Relationship Type="http://schemas.openxmlformats.org/officeDocument/2006/relationships/notesSlide" Target="/ppt/notesSlides/notesSlide41.xml" Id="R1aeb4625abc94d4c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79ad332ca74a0c" /><Relationship Type="http://schemas.openxmlformats.org/officeDocument/2006/relationships/image" Target="/ppt/media/image9.png" Id="Re4e7ffe186a046da" /><Relationship Type="http://schemas.openxmlformats.org/officeDocument/2006/relationships/notesSlide" Target="/ppt/notesSlides/notesSlide42.xml" Id="Rccbebd84f9cc4d27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b0d5326b44464c" /><Relationship Type="http://schemas.openxmlformats.org/officeDocument/2006/relationships/notesSlide" Target="/ppt/notesSlides/notesSlide43.xml" Id="R76fe2c5fe7aa46a1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6917822f434b35" /><Relationship Type="http://schemas.openxmlformats.org/officeDocument/2006/relationships/notesSlide" Target="/ppt/notesSlides/notesSlide44.xml" Id="Ra26997937a6c411a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756898a8184a68" /><Relationship Type="http://schemas.openxmlformats.org/officeDocument/2006/relationships/notesSlide" Target="/ppt/notesSlides/notesSlide45.xml" Id="R791c94ca35c54abd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b9aaf856a5402a" /><Relationship Type="http://schemas.openxmlformats.org/officeDocument/2006/relationships/notesSlide" Target="/ppt/notesSlides/notesSlide46.xml" Id="R9e78bb9edd2843d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7a01e148bd480d" /><Relationship Type="http://schemas.openxmlformats.org/officeDocument/2006/relationships/notesSlide" Target="/ppt/notesSlides/notesSlide47.xml" Id="Rf51edd7a6bfa47dc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837277b683417b" /><Relationship Type="http://schemas.openxmlformats.org/officeDocument/2006/relationships/notesSlide" Target="/ppt/notesSlides/notesSlide48.xml" Id="Rdb25081286024e52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b2338791e54994" /><Relationship Type="http://schemas.openxmlformats.org/officeDocument/2006/relationships/notesSlide" Target="/ppt/notesSlides/notesSlide49.xml" Id="R4b7367ff6a724cb7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8ec750985d4000" /><Relationship Type="http://schemas.openxmlformats.org/officeDocument/2006/relationships/notesSlide" Target="/ppt/notesSlides/notesSlide50.xml" Id="Rb523418a001240e6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0a97ca08a9400a" /><Relationship Type="http://schemas.openxmlformats.org/officeDocument/2006/relationships/notesSlide" Target="/ppt/notesSlides/notesSlide51.xml" Id="Rc349b846d8334646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a3ce55ff7e4382" /><Relationship Type="http://schemas.openxmlformats.org/officeDocument/2006/relationships/notesSlide" Target="/ppt/notesSlides/notesSlide52.xml" Id="Rb3caa9f5c6774f33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93878d4bda45a6" /><Relationship Type="http://schemas.openxmlformats.org/officeDocument/2006/relationships/notesSlide" Target="/ppt/notesSlides/notesSlide53.xml" Id="R01f3e0f4de36415d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b537b2233a4809" /><Relationship Type="http://schemas.openxmlformats.org/officeDocument/2006/relationships/notesSlide" Target="/ppt/notesSlides/notesSlide54.xml" Id="Rb7990b1ee74f46be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0ed0046c9a4911" /><Relationship Type="http://schemas.openxmlformats.org/officeDocument/2006/relationships/notesSlide" Target="/ppt/notesSlides/notesSlide55.xml" Id="R832a294babb84ec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6244D1-C5A7-4978-8433-4B4018A02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A9E2B4-8FEA-4F4C-BFC7-0FF8CA107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Dewrder heb ymffrostio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A70BE1-1AA2-4140-8994-8E3837D35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820A0B-4A85-426C-8232-0858C9BCD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ac Ymddiriedaeth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9268F1-FD22-4406-A31B-1A8BA9716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55830372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B048D6-DB31-4FB5-A37A-154701858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36BC2B-150B-4523-9A16-E7D0812D3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31AE1E-EA49-4225-9221-D1975EB77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33884E-095E-4370-B184-537691372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AD3102-B751-4443-A1CB-D87F817AA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nodyn cyntaf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Dafydd yn dod â’r bwyd   (sleidiau 21–38)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Dewr, peryglus neu dan bwysau?   (sleidiau 39–55)</a:t>
            </a:r>
          </a:p>
        </p:txBody>
      </p:sp>
    </p:spTree>
    <p:extLst>
      <p:ext uri="{BB962C8B-B14F-4D97-AF65-F5344CB8AC3E}">
        <p14:creationId xmlns:p14="http://schemas.microsoft.com/office/powerpoint/2010/main" val="140692549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50524F-42C6-4169-B719-7661B64B2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1BB2DE-EECC-4A43-A9A9-47E999D2B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6EDA9E-F4FC-4162-BCEF-650D3899D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2F3436-D698-4B87-85D7-1DFBE6835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Peidiwch â gofyn i blentyn chwarae rhan rhywun sy’n cael ei eithrio.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81272710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63C655-454E-4A9B-9D3C-EACB87F81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2CB8C3-D431-4CFB-9491-5A46EE6D7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nodyn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6EB196-8776-40D8-8310-F04B502CB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96C161-72D7-41BD-8F98-56D702F18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7A9B16-73AC-4A68-9184-D4D827340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96391732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39F548-3710-4B59-926B-E4BA06B29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05596E-8C7D-45FC-A6CB-D87FAE09D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Dwylo’n crynu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162725-4B7D-497D-86C9-1818FDD8A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9f393300b14fec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8E2D12-DDE0-405F-92E1-8F656748D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Elis wedi ymarfer ei diwn. Nawr roedd y recordydd yn ei ddwylo ac roedd hi bron yn amser chwarae.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roedd ei ddwylo’n teimlo mor wahanol heddiw?</a:t>
            </a:r>
          </a:p>
        </p:txBody>
      </p:sp>
    </p:spTree>
    <p:extLst>
      <p:ext uri="{BB962C8B-B14F-4D97-AF65-F5344CB8AC3E}">
        <p14:creationId xmlns:p14="http://schemas.microsoft.com/office/powerpoint/2010/main" val="39989414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B147D5-7082-4021-BC2C-94E08714A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2DC07A-A3B1-4889-9E43-9AE4B6B4A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sŵn yn ei ben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0003D3-EE1B-44B2-8C0F-C5601A074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0C4D82-A931-4929-ACD3-AA6FC184B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Elis yn hoffi cerddoriaeth. Yn y dosbarth, gallai chwarae’r nodau gyda’i ffrind Cadi.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wrth edrych ar y neuadd, meddyliodd: “Beth os byddaf yn anghofio? Beth os bydd y nodyn yn sgrechian?”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ddymuno nad oedd wedi gwirfoddoli.</a:t>
            </a:r>
          </a:p>
        </p:txBody>
      </p:sp>
    </p:spTree>
    <p:extLst>
      <p:ext uri="{BB962C8B-B14F-4D97-AF65-F5344CB8AC3E}">
        <p14:creationId xmlns:p14="http://schemas.microsoft.com/office/powerpoint/2010/main" val="83855903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B14B1C-BDDA-4179-951C-C56C7B3FB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03FC70-9915-46CF-ABE9-B0AD97DC8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y gwir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9135B7-CD46-4A3D-B1FE-3D813A7BD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9a0dfbc2d24157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9192D0-6BB2-455C-97C9-FFBE42190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Elis at yr athrawes.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ofnus. Dydw i ddim yn meddwl y galla 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hi. Ni ddywedodd wrtho am roi’r gorau i boeni.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ran sy’n teimlo’n anoddaf?” gofynnodd.</a:t>
            </a:r>
          </a:p>
        </p:txBody>
      </p:sp>
    </p:spTree>
    <p:extLst>
      <p:ext uri="{BB962C8B-B14F-4D97-AF65-F5344CB8AC3E}">
        <p14:creationId xmlns:p14="http://schemas.microsoft.com/office/powerpoint/2010/main" val="128806344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3B91F3-64BA-46B5-94AC-88007A38E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B7AE62-29D5-465E-9130-A0384134A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Cam llai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342054-A0E0-4B3B-AB3D-FE8342816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D4C20B-D0D7-4D0E-84A6-344E27295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“Dechrau ar fy mhen fy hun,” atebodd Elis.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 ddechrau gyda Cadi? Gallwch chwarae’r nodyn cyntaf gyda’ch gilydd. Fe fydda i gerllaw.”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Elis i roi cynnig ar y cam hwnnw. Roedd y nerfau yno o hyd.</a:t>
            </a:r>
          </a:p>
        </p:txBody>
      </p:sp>
    </p:spTree>
    <p:extLst>
      <p:ext uri="{BB962C8B-B14F-4D97-AF65-F5344CB8AC3E}">
        <p14:creationId xmlns:p14="http://schemas.microsoft.com/office/powerpoint/2010/main" val="113875186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8CF676-91C3-443B-BE03-21007A7CC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E6710B-BCA8-4E22-9897-F248251B9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nodyn yn siglo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0A50F8-68D1-4C37-AA07-74F5FA387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627ba42a17427a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2A5DBD-3D35-4A82-9406-B3EF454B7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Safodd Elis wrth ymyl Cadi. Cododd y ddau eu recordwyr.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nodyn cyntaf allan ychydig yn sigledig. Arhosodd Elis am eiliad. Yna anadlodd yn araf a rhoi cynnig arall arni.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Cadi a dechrau gydag ef eto.</a:t>
            </a:r>
          </a:p>
        </p:txBody>
      </p:sp>
    </p:spTree>
    <p:extLst>
      <p:ext uri="{BB962C8B-B14F-4D97-AF65-F5344CB8AC3E}">
        <p14:creationId xmlns:p14="http://schemas.microsoft.com/office/powerpoint/2010/main" val="85262117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64C16F-6221-4033-8629-39620754B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F780EC-B46D-44CC-8A8D-CBA20690B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oedd hynny’n ddewr?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0C2EEA-6C35-4B1F-ADED-6D073EC9B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63E7ED-44D5-436F-B200-0C6DA1CB2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Ni ddiflannodd ofn Elis. Nid oedd y nodyn yn berffaith. Roedd angen help arno.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Ydy hynny’n golygu nad oedd yn ddewr?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Trowch at bartner a rhowch un rheswm dros eich ateb.</a:t>
            </a:r>
          </a:p>
        </p:txBody>
      </p:sp>
    </p:spTree>
    <p:extLst>
      <p:ext uri="{BB962C8B-B14F-4D97-AF65-F5344CB8AC3E}">
        <p14:creationId xmlns:p14="http://schemas.microsoft.com/office/powerpoint/2010/main" val="143229754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F0A1C7-0FF7-4BD2-91B9-23F7E21D5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09F724-5445-4C70-A2C0-D7C2ACFA4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ail gynnig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FF13F0-5A6B-4DD8-9D58-5E5725F0F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76A1F5-69B1-4EB1-B028-D15102624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sesiwn, gofynnodd Elis i’r athrawes a allai ymarfer dechrau eto, mewn grŵp bach.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hwn, roedd yn gwybod pa help i ofyn amdano.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un perfformiad perffaith oedd diwedd y stori. Roedd wedi dod o hyd i ffordd ymlaen.</a:t>
            </a:r>
          </a:p>
        </p:txBody>
      </p:sp>
    </p:spTree>
    <p:extLst>
      <p:ext uri="{BB962C8B-B14F-4D97-AF65-F5344CB8AC3E}">
        <p14:creationId xmlns:p14="http://schemas.microsoft.com/office/powerpoint/2010/main" val="194756970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D84C0A-AF51-45B9-9EB1-0FB412D49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86B0DB-F71C-4D27-8DDB-8DD467E6D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Cam y gallwn ei gymryd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51F8E4-7D20-41B4-AE42-DB2C00058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0256B0-0933-4351-94A9-24D3A4ED6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blentyn sy’n ofnus am ddarllen brawddeg i grŵp.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gam bach allai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Ymarfer gyda phartner?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 gydag oedolyn?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yn gyntaf, ac yna cynnig?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gwestiwn allech chi ei ofyn i’r plentyn?</a:t>
            </a:r>
          </a:p>
        </p:txBody>
      </p:sp>
    </p:spTree>
    <p:extLst>
      <p:ext uri="{BB962C8B-B14F-4D97-AF65-F5344CB8AC3E}">
        <p14:creationId xmlns:p14="http://schemas.microsoft.com/office/powerpoint/2010/main" val="135452438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7A6F42-E931-4F30-9093-552112A5D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3D6316-6F9C-4BEA-A0BC-D4FABA0E2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4CE96D-BC1F-4295-9809-236F87483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6857D4-DEFF-4B57-AC85-D3AF67F36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fyddaf yn ofni, rhof fy ymddiriedaeth ynot ti.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79FCCC-D871-4C0E-B984-54CE79DFC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56:3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6EC2C4-059D-47D4-8A3D-BB7CCB18C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9091984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B757C7-4CFC-4BF7-B9EF-7133D349C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CDA919-06DA-461D-8176-3EE76E98D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EF28FB-143B-4331-939F-BBAAB88EE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98E9A2-B9CB-421A-9CA6-547A7AA44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geiriau’r salm yn esgus nad oes ofn. Maent yn troi at Dduw yng nghanol yr ofn.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gallu gweddïo am gymorth a cheisio help gan bobl ddibynadwy. Gall ffydd ac ofn fod yn rhan o’r un profiad.</a:t>
            </a:r>
          </a:p>
        </p:txBody>
      </p:sp>
    </p:spTree>
    <p:extLst>
      <p:ext uri="{BB962C8B-B14F-4D97-AF65-F5344CB8AC3E}">
        <p14:creationId xmlns:p14="http://schemas.microsoft.com/office/powerpoint/2010/main" val="892765226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5A920A-BDAB-4C75-AD8E-A6F6A9F44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46605B-0A87-48BA-B120-E2094764A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D16060-29EB-45D6-8086-1DCBB7FB8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73448A-6BD3-42F2-B841-BBE9256EE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helpodd Elis i chwarae’r nodyn cyntaf?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401702443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0521D7-F0FF-4161-B568-A97CEA1C6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7B3768-5D35-4CED-8D10-74E14C980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6B8CBB-6451-44E6-AC03-39A6AF50E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80D882-499E-44F8-9784-BB67D6B0A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dweud “Mae angen help arnaf” fod yn gam dewr?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37392814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4A3F6C-FDF6-4F59-8A09-EEE03E852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8387FA-34C0-4559-A014-E9C9997CF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8ABFFF-7C0E-45C9-9768-DC57A1DA6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B8F7FC-44C8-4611-8393-F719BD232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Gorffwyswch eich dwylo’n gyfforddus. Sylwch ar un anadl arferol. Nid oes rhaid ichi newid eich teimladau na dweud wrth neb sut rydych yn teimlo.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63143296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1C08DE-F114-4D45-BA95-86AF3939D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C77B3F-5CFB-4D42-8C10-4687E3441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C2336B-3349-495C-B2AD-2F14DB76C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DF90CC-F3FC-4561-9F87-5B0A6D3CD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gam bach mewn rhywbeth rydych yn ei ddysgu.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Cwblhewch yn dawel: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“Fy ngham nesaf yw ___.”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 ___ fy helpu.”</a:t>
            </a:r>
          </a:p>
        </p:txBody>
      </p:sp>
    </p:spTree>
    <p:extLst>
      <p:ext uri="{BB962C8B-B14F-4D97-AF65-F5344CB8AC3E}">
        <p14:creationId xmlns:p14="http://schemas.microsoft.com/office/powerpoint/2010/main" val="1263703862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046CE7-F3D9-47FA-8F9D-5E813E710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3E099E-DBAA-4086-85B6-E161D8C1D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690B84-35F7-4C16-8301-34D8858F4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A4268C-BB4C-4D63-B35A-A67BEAF60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D28202-1F52-41AA-9754-40C4968C2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bydd gyda ni pan fyddwn yn ofnus.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ofyn am gymorth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chymryd cam nesaf doeth.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721238169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43510F-53B9-4F48-9D5B-ECD28EE53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030062-7AB3-4C9C-A4FB-337646528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5F57FB-948D-4A34-AA19-AED20CFA3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81D19A-E5BD-48BB-A1C0-364B62D26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B744C2-EDEA-41BE-93C6-F249F7257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76006111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751A53-8FC5-4AA2-8CC4-78A7A431A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C57843-C56D-4E44-BD53-C5C3906EFC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Dafydd yn dod â’r bwyd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A1DFFE-C59D-4AA0-AE0A-323F6652C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1BF756-6257-4BC3-9C71-4D2DF92F9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91092E-1BAB-433A-BD73-DED11290B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1 Samuel 17:12–50</a:t>
            </a:r>
          </a:p>
        </p:txBody>
      </p:sp>
    </p:spTree>
    <p:extLst>
      <p:ext uri="{BB962C8B-B14F-4D97-AF65-F5344CB8AC3E}">
        <p14:creationId xmlns:p14="http://schemas.microsoft.com/office/powerpoint/2010/main" val="196799042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4DE2F4-88D6-4C08-B011-C9B7FD5F7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0E063E-17E6-433D-B89A-ACB0F6355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Tasg gyffredin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2F3E77-79B1-4DBA-8F75-A5DC8EB5C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1190B5-DCEF-45D9-B2E9-52999397A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Dafydd wedi cael tasg: mynd â bwyd at ei frodyr a gweld sut roedden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yn y gwersyll, clywodd lais a oedd yn codi ofn ar y milwyr.</a:t>
            </a:r>
          </a:p>
        </p:txBody>
      </p:sp>
    </p:spTree>
    <p:extLst>
      <p:ext uri="{BB962C8B-B14F-4D97-AF65-F5344CB8AC3E}">
        <p14:creationId xmlns:p14="http://schemas.microsoft.com/office/powerpoint/2010/main" val="62692175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DDD282-D497-48A7-B0E6-C6D887B9D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6131A4-1175-4FBF-908A-D5E476B89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Cyrraedd y gwersyll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F39E0D-C3BE-4C9B-B605-B8DA11347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1d754ac0db439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7D1278-F426-49C6-80E8-A428B0244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Bachgen oedd Dafydd, yn gofalu am ddefaid ei dad. Roedd ei frodyr hŷn gyda byddin Israel.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Anfonodd ei dad ef gyda bwyd. Gadawodd Dafydd y defaid yng ngofal rhywun a mynd at ei frodyr.</a:t>
            </a:r>
          </a:p>
        </p:txBody>
      </p:sp>
    </p:spTree>
    <p:extLst>
      <p:ext uri="{BB962C8B-B14F-4D97-AF65-F5344CB8AC3E}">
        <p14:creationId xmlns:p14="http://schemas.microsoft.com/office/powerpoint/2010/main" val="1507591698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714D73-2E80-4164-AD8D-B82C92F87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4EF1CF-8FB7-4BDA-B1FF-CB886F0CC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Her Goliath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2880BD-6E96-4303-8236-B46C59EF7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a71edebf974ce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9B219D-1A7E-4CDC-AF0C-6C5D49FA7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Goliath, rhyfelwr enfawr o fyddin y Philistiaid, i gynnig her. Roedd eisiau i filwr o Israel ddod i’w wynebu.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milwyr yn ofnus. Gwelodd Dafydd pa mor fawr oedd Goliath, ond nid maint y dyn oedd popeth yn ei feddwl.</a:t>
            </a:r>
          </a:p>
        </p:txBody>
      </p:sp>
    </p:spTree>
    <p:extLst>
      <p:ext uri="{BB962C8B-B14F-4D97-AF65-F5344CB8AC3E}">
        <p14:creationId xmlns:p14="http://schemas.microsoft.com/office/powerpoint/2010/main" val="220321251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8812A8-48BA-44B5-8FFC-68FCEF7DA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AF9975-2AC3-47F4-AF6C-F19EB6B38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Dafydd yn cynnig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C4F0DD-5773-4099-A580-553F53A50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B506F3-DF69-4DD1-BCCC-0BDAABD68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Dafydd wrth y Brenin Saul y byddai ef yn wynebu Goliath.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Saul yn amheus: roedd Dafydd yn ifanc, a Goliath yn rhyfelwr profiadol.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Soniodd Dafydd am ofalu am ei ddefaid. Roedd yn ymddiried yn Nuw i’w helpu.</a:t>
            </a:r>
          </a:p>
        </p:txBody>
      </p:sp>
    </p:spTree>
    <p:extLst>
      <p:ext uri="{BB962C8B-B14F-4D97-AF65-F5344CB8AC3E}">
        <p14:creationId xmlns:p14="http://schemas.microsoft.com/office/powerpoint/2010/main" val="548825555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F98204-8715-476D-9AFB-368DCED38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76367C-B905-4206-ADAF-40F12B854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Arfwisg rhywun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33F49A-6B8B-4AEA-85B7-37F6132B2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d8e0ee8da643f5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DC3E2E-176E-42DA-A4D8-A3728327A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Saul arfwisg ar Dafydd. Ceisiodd Dafydd gerdded ynddi, ond nid oedd wedi arfer â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Tynnodd yr arfwisg i ffwrdd.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fyddai gwisgo dillad milwr arall yn rhoi profiad y milwr hwnnw iddo.</a:t>
            </a:r>
          </a:p>
        </p:txBody>
      </p:sp>
    </p:spTree>
    <p:extLst>
      <p:ext uri="{BB962C8B-B14F-4D97-AF65-F5344CB8AC3E}">
        <p14:creationId xmlns:p14="http://schemas.microsoft.com/office/powerpoint/2010/main" val="1106744275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75B1E2-6E30-4CDD-A7CD-18733875F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63BF2E-2BC2-45E1-AEB3-2382A7638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hyn roedd yn ei adnabod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29674A-2DF8-4F53-B218-79DC8E0A1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96d53a8bc04677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DE1AB0-1113-4D10-9BC1-C01C0D55F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Dafydd gerrig llyfn o’r nant a’u rhoi yn ei fag. Roedd ganddo ei ffon a’i ffon dafl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Teclyn i daflu carreg oedd y ffon dafl. Roedd y rhain yn bethau roedd Dafydd yn gyfarwydd â hwy fel bugail.</a:t>
            </a:r>
          </a:p>
        </p:txBody>
      </p:sp>
    </p:spTree>
    <p:extLst>
      <p:ext uri="{BB962C8B-B14F-4D97-AF65-F5344CB8AC3E}">
        <p14:creationId xmlns:p14="http://schemas.microsoft.com/office/powerpoint/2010/main" val="570998406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4F1277-6A25-45B9-9AF1-A2C979EDF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C1CBD8-E7D5-487B-AB96-DE21EAEB6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foment anodd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214276-4675-47B3-80C7-B75717EC4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6E1B1C-AE98-4A4E-A780-8D1C6EB0C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Goliath ar Dafydd a’i fychanu oherwydd ei fod mor ifanc.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Dafydd ei fod yn dod yn enw’r ARGLWYDD. Yn ei olwg ef, nid cleddyf na maint oedd yn penderfynu popeth.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stori’n rhoi ei ymddiriedaeth yn Nuw yn y canol.</a:t>
            </a:r>
          </a:p>
        </p:txBody>
      </p:sp>
    </p:spTree>
    <p:extLst>
      <p:ext uri="{BB962C8B-B14F-4D97-AF65-F5344CB8AC3E}">
        <p14:creationId xmlns:p14="http://schemas.microsoft.com/office/powerpoint/2010/main" val="1415466606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5F093B-1755-485D-A64F-1D17F147A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F7EE92-924F-43FA-95DF-FD0C2EC5E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canlyniad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D10A4C-9589-4A2A-BB9A-9C20D0C55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f6d3fa09cea456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949F0C-D6C6-4C3C-B13F-C229DA80A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Defnyddiodd Dafydd ei ffon dafl, a threchu Goliath.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person ifanc yr oedd eraill wedi’i ddiystyru oedd wedi wynebu’r her.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hanes yn sôn am ryfel. Nid yw’n gyfarwyddyd i ni ddefnyddio cerrig nac ymladd â phobl yn yr ysgol.</a:t>
            </a:r>
          </a:p>
        </p:txBody>
      </p:sp>
    </p:spTree>
    <p:extLst>
      <p:ext uri="{BB962C8B-B14F-4D97-AF65-F5344CB8AC3E}">
        <p14:creationId xmlns:p14="http://schemas.microsoft.com/office/powerpoint/2010/main" val="1901596941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0F5D05-859F-4B1C-A7BE-7E78A6914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6BCA22-48F6-4374-B1FD-2FEA3FAB9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ydym yn ei ddysgu?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70509C-C01F-4368-86F3-6A1530F0E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49390C-6E92-480E-A6D9-82BA50DCE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allwn gopïo pob gweithred mewn hanes rhyfel.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gallwn feddwl am beidio â barnu ar faint, defnyddio’r sgiliau sydd gennym, ac ymddiried yn Nuw.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fyddwn mewn perygl, ein cam ni yw ceisio diogelwch a chymorth oedolyn.</a:t>
            </a:r>
          </a:p>
        </p:txBody>
      </p:sp>
    </p:spTree>
    <p:extLst>
      <p:ext uri="{BB962C8B-B14F-4D97-AF65-F5344CB8AC3E}">
        <p14:creationId xmlns:p14="http://schemas.microsoft.com/office/powerpoint/2010/main" val="90822720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A4144A-E349-44AB-833D-12F3ABAC5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896825-7F1D-4693-8314-9B13BFF06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BDC73D-DC3F-41B9-88DE-DE11115B8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082829-612D-4DE2-B574-C4F55432F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Dafydd: “Yr ARGLWYDD a’m hachubodd rhag y llew a’r arth fydd yn fy achub rhag y Philistiad hwn hefyd.”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2AF28B-4833-46EC-94C0-F10B15FF2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Samuel 17:37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CCCF6E-59C2-4F7C-97B4-B3C847936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67334880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F97440-FFCB-4797-81D1-F8164D34D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0A398D-2A35-401C-8808-ABA797CAE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0D5F5B-8817-4B26-8137-EE5880C96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915785-6E9F-4868-8D58-516E4A939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Dafydd yn cofio cymorth Duw yn ei fywyd fel bugail. Dyna sail ei hyder yn y stori.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ymddiriedaeth yn Nuw yn rhan o ddewrder. Nid yw ffydd yn gystadleuaeth i ddangos pwy sy’n cymryd y risg fwyaf.</a:t>
            </a:r>
          </a:p>
        </p:txBody>
      </p:sp>
    </p:spTree>
    <p:extLst>
      <p:ext uri="{BB962C8B-B14F-4D97-AF65-F5344CB8AC3E}">
        <p14:creationId xmlns:p14="http://schemas.microsoft.com/office/powerpoint/2010/main" val="100863730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683EE9-30F6-40A6-96A6-84B0EDCA2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201577-6E06-40FD-ABD3-8D50626BB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8D893F-C37F-4026-B607-783AC5657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261C16-956A-4081-B701-556EC7C01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tynnodd Dafydd yr arfwisg i ffwrdd?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4392862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23939C-3396-497F-8C4D-8BEA78D74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C367FB-2B16-4917-AE05-C6CE60E53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005722-83F6-4764-8342-518224C2D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D3DD9B-6335-4847-AB1A-9557DA3A3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yw’r gwahaniaeth rhwng defnyddio’ch doniau’n ddewr a dangos eich hun i ennill cymeradwyaeth?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83643833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4CB1A8-0A46-4F9B-BBB9-26ED98DED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37B57F-B103-45AA-99AC-3C80EE4D0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2DCA17-A6CE-46BC-A375-5B85BC8EE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1E08EB-1DD4-4372-A192-5E1B22554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gôt sydd lawer yn rhy fawr ichi. Gallwch roi’r gôt ddychmygol o’r neilltu. Nid oes rhaid ichi esgus bod yn rhywun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895654570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BE8560-F960-4B56-8529-D3E712A58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AC4BCA-15B8-41D3-BB18-6FC250D13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126AC2-454A-4FD0-A642-CA363DD8B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ADACE7-0F60-4990-991E-DA199F699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un sgil sydd gennych eisoes ac un person a all eich cefnogi.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gallai’r ddau eich helpu mewn her ddiogel, fel dysgu rhywbeth newydd?</a:t>
            </a:r>
          </a:p>
        </p:txBody>
      </p:sp>
    </p:spTree>
    <p:extLst>
      <p:ext uri="{BB962C8B-B14F-4D97-AF65-F5344CB8AC3E}">
        <p14:creationId xmlns:p14="http://schemas.microsoft.com/office/powerpoint/2010/main" val="114134537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3473C1-B79D-46CC-AA92-93F92952F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DBC164-2B84-4B1C-8F6B-889D8C065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496ED0-FE26-4708-B87B-2C82A2D79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A4CE6C-4EE2-4A07-9EF7-66D6AD4D0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29AD75-139E-4A4A-A881-B17192D04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werthfawrogi’r doniau sydd gennym.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i’w defnyddio’n ddewr ac yn ddoeth,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cheisio cymorth pan fydd ei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40751358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44C05A-FE78-4997-A4CE-3A3790A6F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D762DA-04AF-4E53-A380-884A1E15D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2A121D-76F4-4A67-8BCE-5E4A5F3F6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3C7F2E-6C24-473B-A39A-D01F2129C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F48A33-DC77-4D9F-977E-9081B2720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72302520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52CDFE-1F48-4449-BEB3-E5ED68C82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CBCEDB-6DC0-43B2-8752-F0B46AF69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Dewr, peryglus neu dan bwysau?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B58ACA-742A-405D-8777-4529323EA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D38AC1-3A94-43C0-A4ED-EED722BAB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D32611-9AD3-4CF7-9911-A97E593A0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881375321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591FAF-4CB1-4323-B28C-133F0A92C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29AFD4-0B5C-49C1-803D-35E30CED3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“Profwch eich bod yn ddewr!”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D10389-9540-4D75-99F7-33224BF9F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E576F0-A39E-4BD7-8EF3-CEB5EDDBD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rhywun yn dweud: “Os wyt ti’n ddewr, fe wnei di hynny.”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Ydy’r geiriau hynny’n gwneud y peth yn ddiogel neu’n iawn?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sy’n cael penderfynu ar eich rhan?</a:t>
            </a:r>
          </a:p>
        </p:txBody>
      </p:sp>
    </p:spTree>
    <p:extLst>
      <p:ext uri="{BB962C8B-B14F-4D97-AF65-F5344CB8AC3E}">
        <p14:creationId xmlns:p14="http://schemas.microsoft.com/office/powerpoint/2010/main" val="1876831641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63AEED-1678-4026-9DA3-29017F210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62E067-29ED-4FE3-B44B-1FA789A39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cynnig wrth y ffens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8EC5CA-9630-49E3-9767-44BA20CC6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594B55-144B-4882-8D76-A8C82B27B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roedd Elis gyda phlentyn arall ger y cae.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“Dringa’r ffens uchel,” meddai’r plentyn. “Paid â bod yn fabi.”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Doedd Elis ddim eisiau cael ei alw’n enwau. Ond roedd yn gwybod y gallai syrthio.</a:t>
            </a:r>
          </a:p>
        </p:txBody>
      </p:sp>
    </p:spTree>
    <p:extLst>
      <p:ext uri="{BB962C8B-B14F-4D97-AF65-F5344CB8AC3E}">
        <p14:creationId xmlns:p14="http://schemas.microsoft.com/office/powerpoint/2010/main" val="1308025644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25192A-F8A6-4094-9068-D74479632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16B5F8-B764-4051-B716-8E985CDFD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saib cyn yr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A072E8-7180-4DAB-922A-4BC82A7FE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e7ffe186a046da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C2C4A7-3DB2-4ACB-AF50-E16450262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Stopiodd Elis. Edrychodd at yr oedolyn oedd ar ddyletswydd.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“Na. Dydy hynny ddim yn ddiogel. Dw i’n mynd yn ôl at y gêm,”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newidiodd ei ateb pan glywodd chwerthin. Aeth at yr oedolyn am gymorth.</a:t>
            </a:r>
          </a:p>
        </p:txBody>
      </p:sp>
    </p:spTree>
    <p:extLst>
      <p:ext uri="{BB962C8B-B14F-4D97-AF65-F5344CB8AC3E}">
        <p14:creationId xmlns:p14="http://schemas.microsoft.com/office/powerpoint/2010/main" val="163421862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5F92EB-FCF4-4BB4-AA06-A40C2F363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3D4F66-E0FA-4574-822D-657B1C5E3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y cam dewr?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05D772-8D01-4866-9023-4BFFAAC70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C6E3BB-DF06-4F34-A53E-A4B225AFF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oedd Elis wedi methu’r prawf?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Neu a oedd wedi dewis peidio â gadael i rywun arall benderfynu beth roedd rhaid iddo ei 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Clywn ddau reswm pam y gall dweud “na” gymryd dewrder.</a:t>
            </a:r>
          </a:p>
        </p:txBody>
      </p:sp>
    </p:spTree>
    <p:extLst>
      <p:ext uri="{BB962C8B-B14F-4D97-AF65-F5344CB8AC3E}">
        <p14:creationId xmlns:p14="http://schemas.microsoft.com/office/powerpoint/2010/main" val="137393177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496D9E-BA33-4632-969D-4BB381D8B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95C304-087C-4BA1-B814-342FF0C23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96AFE1-B215-4C00-877F-55F448B64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746FC5-9573-435F-A30D-39E7CECD0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wedi torri pensil ffrind drwy gamgymeriad. Mae’n dweud y gwir wrth y ffrind ac yn gofyn am help i wneud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Dewr, peryglus, neu dan bwysau?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gwneud y dewis hwn yn ddefnyddiol?</a:t>
            </a:r>
          </a:p>
        </p:txBody>
      </p:sp>
    </p:spTree>
    <p:extLst>
      <p:ext uri="{BB962C8B-B14F-4D97-AF65-F5344CB8AC3E}">
        <p14:creationId xmlns:p14="http://schemas.microsoft.com/office/powerpoint/2010/main" val="2074778261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6D376B-D4D4-4F9F-908C-31E8D9E9A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E876B9-396A-48FE-A240-D2A60D92E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Ail ddewis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30393E-EE35-4089-862A-BFC70FA01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101C89-8E3C-45B5-93A1-9F650E907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yn cael gwaith anodd. Mae’n ofni gofyn cwestiwn rhag i rywun chwerthin. Mae’n gofyn i’r athrawes esbonio’r cam cyntaf.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ddewr am hyn?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oes angen i bawb weld y weithred er mwyn iddi gyfrif?</a:t>
            </a:r>
          </a:p>
        </p:txBody>
      </p:sp>
    </p:spTree>
    <p:extLst>
      <p:ext uri="{BB962C8B-B14F-4D97-AF65-F5344CB8AC3E}">
        <p14:creationId xmlns:p14="http://schemas.microsoft.com/office/powerpoint/2010/main" val="1555093229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6AA28A-CD6B-4C7C-8586-BE5FD3B20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2C63E2-2C38-49E3-AD66-D70B5BD44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Trydydd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BE18DE-2DF8-4B7F-AF12-9C62F22A1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6F7765-1235-48DC-8635-7AF978FF4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yn dweud: “Byddaf yn dweud nad wyt ti’n ffrind i mi os na ddringi di’r ffens.”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sy’n dangos pwysau yma?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ennill cymeradwyaeth drwy gymryd perygl. Gallwn symud i le diogel a dweud wrth oedolyn.</a:t>
            </a:r>
          </a:p>
        </p:txBody>
      </p:sp>
    </p:spTree>
    <p:extLst>
      <p:ext uri="{BB962C8B-B14F-4D97-AF65-F5344CB8AC3E}">
        <p14:creationId xmlns:p14="http://schemas.microsoft.com/office/powerpoint/2010/main" val="251712592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392559-12EB-4F75-9251-060F972A7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3232B7-A0CB-4B01-832D-67682692D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i’w hymarfer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65626B-7C46-4341-B087-5B4DB15E2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148C4E-4A7C-422D-88D9-1E1B1067A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Darllenwn y geiriau hyn gyda’n gilydd os dymunwn: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“Na, dydw i ddim yn mynd i wneud hynny.”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dewis rhywbeth diogel.”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rhywun yn rhoi pwysau arnaf. Ga i help?”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i neb chwarae’r plentyn sy’n rhoi pwysau.</a:t>
            </a:r>
          </a:p>
        </p:txBody>
      </p:sp>
    </p:spTree>
    <p:extLst>
      <p:ext uri="{BB962C8B-B14F-4D97-AF65-F5344CB8AC3E}">
        <p14:creationId xmlns:p14="http://schemas.microsoft.com/office/powerpoint/2010/main" val="1653477985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94508C-7386-4ABB-ACCB-F6CFBAC65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867DE0-2FE7-4859-95C9-B90430145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4EC483-1249-4C12-A9C4-CFE772930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235CA4-A2D2-471E-B784-E30824579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person doeth yn gweld perygl ac yn cymryd camau i gadw’n ddiogel. Mae’r dibrofiad yn mynd ymlaen ac yn dioddef o ganlyniad.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6FA7B3-CA80-4CF6-8B15-6888BE3EE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Diarhebion 22:3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673746-C574-45B5-85DD-44C4B405B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43875979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C72821-5498-471F-B0A8-D777BA68D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1F4FC8-8248-483D-B915-49F2E8441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E243E5-24C1-47E5-963E-E5F3891B4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22DA9D-6CC3-4CE5-AEEB-3BA769654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ddihareb yn canmol sylwi a meddwl cyn gweithredu.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gall ymddiried yn Nuw fynd law yn llaw â barn dda. Mae gofalu am fywydau pobl, gan gynnwys ein bywyd ein hunain, yn bwysig.</a:t>
            </a:r>
          </a:p>
        </p:txBody>
      </p:sp>
    </p:spTree>
    <p:extLst>
      <p:ext uri="{BB962C8B-B14F-4D97-AF65-F5344CB8AC3E}">
        <p14:creationId xmlns:p14="http://schemas.microsoft.com/office/powerpoint/2010/main" val="363757381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808147-5CE3-41E1-B992-50F4EE7E4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134458-A86A-4AE2-82B6-97B9967C4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14657C-0929-41DE-AB6F-83AA15FE7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0F4D78-E052-48B8-980A-7BBA10B39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allech chi ei ddweud pe bai rhywun yn eich herio i wneud rhywbeth peryglus?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29489509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0492A0-B4DD-417B-A09D-0CFB17A57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7E0BA4-A5AB-46A7-8C47-869C4675F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7ECFF7-44E3-4BA6-9CCF-DDB5AC68C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E731AB-0019-4058-8759-7E34B91F2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sy’n elwa pan fyddwn yn teimlo bod rhaid profi ein hunain? Beth sy’n helpu inni ddewis yn rhydd?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40031857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8C835E-6787-4456-85B9-E1EE33881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51342C-1008-41F0-BD0E-285FB98C6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041216-8178-455E-BEC8-C8DD30680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E9631F-352B-4F77-94F1-429E0D727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Dywedwch yn dawel yn eich meddwl: “Gallaf ddweud na. Gallaf ofyn am help.” Does dim angen meddwl am brofiad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039019955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117551-8827-4294-A7B6-A76DFD8ED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D88989-0EFC-48E7-866B-BD8B2127E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23F1EE-4D3B-466F-B8E1-05059A31C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B1D761-F0F3-4D46-A098-00DD4F7741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frawddeg o’n hymarfer.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Dywedwch hi’n glir wrth bartner, heb weiddi na dadlau.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wrando yn lle siarad.</a:t>
            </a:r>
          </a:p>
        </p:txBody>
      </p:sp>
    </p:spTree>
    <p:extLst>
      <p:ext uri="{BB962C8B-B14F-4D97-AF65-F5344CB8AC3E}">
        <p14:creationId xmlns:p14="http://schemas.microsoft.com/office/powerpoint/2010/main" val="50225623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42ADAC-6183-4ED6-BBF0-4D840FB70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B8E612-A9EF-4B82-8023-E3B5CCED1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53558A-244B-421D-93AE-35682645C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B6D976-9BC5-426D-84C7-AF01C0DFD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52AB53-23AE-485C-B43A-D066C0F8A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ddewrder inni wneud dewis doeth,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hyd yn oed pan fydd eraill yn rhoi pwysau arnom.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ofalu am ein gilydd.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07117480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C5392E-8CEF-4FA5-A7D6-C6761B63E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B15E57-034C-4938-91E3-A6DC3C578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C99591-68B9-4D30-8D73-FCB46D14A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08D57A-0AA2-42CD-A1DB-BF7225633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11066C-5256-405B-9B01-440BEE58F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3358868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2026-09-11T09:06:40.8620000Z</dcterms:created>
  <dcterms:modified xsi:type="dcterms:W3CDTF">2026-09-11T09:06:40.8620000Z</dcterms:modified>
</coreProperties>
</file>