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f250b58bd3324707" /><Relationship Type="http://schemas.openxmlformats.org/officeDocument/2006/relationships/extended-properties" Target="/docProps/app.xml" Id="R622a4bdc71df442a" /><Relationship Type="http://schemas.openxmlformats.org/officeDocument/2006/relationships/officeDocument" Target="/ppt/presentation.xml" Id="R17c4bb5133f74e18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6d72187a55b4463"/>
  </p:sldMasterIdLst>
  <p:notesMasterIdLst>
    <p:notesMasterId xmlns:r="http://schemas.openxmlformats.org/officeDocument/2006/relationships" r:id="Raf4de472ecf04985"/>
  </p:notesMasterIdLst>
  <p:sldIdLst>
    <p:sldId xmlns:r="http://schemas.openxmlformats.org/officeDocument/2006/relationships" id="256" r:id="R6bbf20169ec342fd"/>
    <p:sldId xmlns:r="http://schemas.openxmlformats.org/officeDocument/2006/relationships" id="257" r:id="R4e9107ebcf404837"/>
    <p:sldId xmlns:r="http://schemas.openxmlformats.org/officeDocument/2006/relationships" id="258" r:id="R987f1825216f4ef2"/>
    <p:sldId xmlns:r="http://schemas.openxmlformats.org/officeDocument/2006/relationships" id="259" r:id="Re84632169ba34a8d"/>
    <p:sldId xmlns:r="http://schemas.openxmlformats.org/officeDocument/2006/relationships" id="260" r:id="Ra93916c620744041"/>
    <p:sldId xmlns:r="http://schemas.openxmlformats.org/officeDocument/2006/relationships" id="261" r:id="R45a1bc3a740b443b"/>
    <p:sldId xmlns:r="http://schemas.openxmlformats.org/officeDocument/2006/relationships" id="262" r:id="R7814982a43fb4d80"/>
    <p:sldId xmlns:r="http://schemas.openxmlformats.org/officeDocument/2006/relationships" id="263" r:id="R9af2e4bdf3304d23"/>
    <p:sldId xmlns:r="http://schemas.openxmlformats.org/officeDocument/2006/relationships" id="264" r:id="R705cfc73d8144482"/>
    <p:sldId xmlns:r="http://schemas.openxmlformats.org/officeDocument/2006/relationships" id="265" r:id="R445220641234477d"/>
    <p:sldId xmlns:r="http://schemas.openxmlformats.org/officeDocument/2006/relationships" id="266" r:id="Rbdc0d1c5b1784a34"/>
    <p:sldId xmlns:r="http://schemas.openxmlformats.org/officeDocument/2006/relationships" id="267" r:id="Rcad6ee75a6e7451c"/>
    <p:sldId xmlns:r="http://schemas.openxmlformats.org/officeDocument/2006/relationships" id="268" r:id="Rc789664b763f4621"/>
    <p:sldId xmlns:r="http://schemas.openxmlformats.org/officeDocument/2006/relationships" id="269" r:id="R0bb5674e74e947b9"/>
    <p:sldId xmlns:r="http://schemas.openxmlformats.org/officeDocument/2006/relationships" id="270" r:id="R599acfc7002444f5"/>
    <p:sldId xmlns:r="http://schemas.openxmlformats.org/officeDocument/2006/relationships" id="271" r:id="Re07de6b951774234"/>
    <p:sldId xmlns:r="http://schemas.openxmlformats.org/officeDocument/2006/relationships" id="272" r:id="Rd015addacd0144be"/>
    <p:sldId xmlns:r="http://schemas.openxmlformats.org/officeDocument/2006/relationships" id="273" r:id="R37f04c899cce4ec3"/>
    <p:sldId xmlns:r="http://schemas.openxmlformats.org/officeDocument/2006/relationships" id="274" r:id="R69513715eef24099"/>
    <p:sldId xmlns:r="http://schemas.openxmlformats.org/officeDocument/2006/relationships" id="275" r:id="R955b00f6a1f74756"/>
    <p:sldId xmlns:r="http://schemas.openxmlformats.org/officeDocument/2006/relationships" id="276" r:id="R6942172f27404e05"/>
    <p:sldId xmlns:r="http://schemas.openxmlformats.org/officeDocument/2006/relationships" id="277" r:id="R9fafea429a0547df"/>
    <p:sldId xmlns:r="http://schemas.openxmlformats.org/officeDocument/2006/relationships" id="278" r:id="Ree8e43db0ff74c31"/>
    <p:sldId xmlns:r="http://schemas.openxmlformats.org/officeDocument/2006/relationships" id="279" r:id="R87a31e1a8b9d42d9"/>
    <p:sldId xmlns:r="http://schemas.openxmlformats.org/officeDocument/2006/relationships" id="280" r:id="Rbd28d48be1764691"/>
    <p:sldId xmlns:r="http://schemas.openxmlformats.org/officeDocument/2006/relationships" id="281" r:id="R10a7e280c82f4a18"/>
    <p:sldId xmlns:r="http://schemas.openxmlformats.org/officeDocument/2006/relationships" id="282" r:id="R5628e3bb70d14e7a"/>
    <p:sldId xmlns:r="http://schemas.openxmlformats.org/officeDocument/2006/relationships" id="283" r:id="R79e9f6b422034149"/>
    <p:sldId xmlns:r="http://schemas.openxmlformats.org/officeDocument/2006/relationships" id="284" r:id="R955f37b2e10e4d28"/>
    <p:sldId xmlns:r="http://schemas.openxmlformats.org/officeDocument/2006/relationships" id="285" r:id="R37d2c4f862f04a31"/>
    <p:sldId xmlns:r="http://schemas.openxmlformats.org/officeDocument/2006/relationships" id="286" r:id="R958f821673884565"/>
    <p:sldId xmlns:r="http://schemas.openxmlformats.org/officeDocument/2006/relationships" id="287" r:id="R3b57047e8143481e"/>
    <p:sldId xmlns:r="http://schemas.openxmlformats.org/officeDocument/2006/relationships" id="288" r:id="R2532b99f43854095"/>
    <p:sldId xmlns:r="http://schemas.openxmlformats.org/officeDocument/2006/relationships" id="289" r:id="R5c6b4a6fc7694f90"/>
    <p:sldId xmlns:r="http://schemas.openxmlformats.org/officeDocument/2006/relationships" id="290" r:id="Rf7af2ef332f94a8c"/>
    <p:sldId xmlns:r="http://schemas.openxmlformats.org/officeDocument/2006/relationships" id="291" r:id="R124c2a436cad4794"/>
    <p:sldId xmlns:r="http://schemas.openxmlformats.org/officeDocument/2006/relationships" id="292" r:id="R6b51749b85f3480a"/>
    <p:sldId xmlns:r="http://schemas.openxmlformats.org/officeDocument/2006/relationships" id="293" r:id="R24ab784c33b34631"/>
    <p:sldId xmlns:r="http://schemas.openxmlformats.org/officeDocument/2006/relationships" id="294" r:id="R008d0443646f44e9"/>
    <p:sldId xmlns:r="http://schemas.openxmlformats.org/officeDocument/2006/relationships" id="295" r:id="Rb921706d04464777"/>
    <p:sldId xmlns:r="http://schemas.openxmlformats.org/officeDocument/2006/relationships" id="296" r:id="R75a6bbf844c54da7"/>
    <p:sldId xmlns:r="http://schemas.openxmlformats.org/officeDocument/2006/relationships" id="297" r:id="R4d69b2ccd6b34082"/>
    <p:sldId xmlns:r="http://schemas.openxmlformats.org/officeDocument/2006/relationships" id="298" r:id="R31d251bcf71442fb"/>
    <p:sldId xmlns:r="http://schemas.openxmlformats.org/officeDocument/2006/relationships" id="299" r:id="R405e80b2a6d9489a"/>
    <p:sldId xmlns:r="http://schemas.openxmlformats.org/officeDocument/2006/relationships" id="300" r:id="R9de1c90848764622"/>
    <p:sldId xmlns:r="http://schemas.openxmlformats.org/officeDocument/2006/relationships" id="301" r:id="Ra9956b1801f34f67"/>
    <p:sldId xmlns:r="http://schemas.openxmlformats.org/officeDocument/2006/relationships" id="302" r:id="Rba050e6a12c44e02"/>
    <p:sldId xmlns:r="http://schemas.openxmlformats.org/officeDocument/2006/relationships" id="303" r:id="Rfb1c6abe43d4489f"/>
    <p:sldId xmlns:r="http://schemas.openxmlformats.org/officeDocument/2006/relationships" id="304" r:id="Rb10147859d3742d4"/>
    <p:sldId xmlns:r="http://schemas.openxmlformats.org/officeDocument/2006/relationships" id="305" r:id="R4efcd9158ad843f0"/>
    <p:sldId xmlns:r="http://schemas.openxmlformats.org/officeDocument/2006/relationships" id="306" r:id="Rcbdb818fb78f422b"/>
    <p:sldId xmlns:r="http://schemas.openxmlformats.org/officeDocument/2006/relationships" id="307" r:id="R87fdd7080942491b"/>
    <p:sldId xmlns:r="http://schemas.openxmlformats.org/officeDocument/2006/relationships" id="308" r:id="Rf7afe4727ebe4a27"/>
    <p:sldId xmlns:r="http://schemas.openxmlformats.org/officeDocument/2006/relationships" id="309" r:id="R14be6a967a194997"/>
    <p:sldId xmlns:r="http://schemas.openxmlformats.org/officeDocument/2006/relationships" id="310" r:id="R191f3837bcc144c8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8edebd909a9341c1" /><Relationship Type="http://schemas.openxmlformats.org/officeDocument/2006/relationships/slideMaster" Target="/ppt/slideMasters/slideMaster1.xml" Id="Rc6d72187a55b4463" /><Relationship Type="http://schemas.openxmlformats.org/officeDocument/2006/relationships/notesMaster" Target="/ppt/notesMasters/notesMaster1.xml" Id="Raf4de472ecf04985" /><Relationship Type="http://schemas.openxmlformats.org/officeDocument/2006/relationships/presProps" Target="/ppt/presProps.xml" Id="R8f8332b5537645ba" /><Relationship Type="http://schemas.openxmlformats.org/officeDocument/2006/relationships/tableStyles" Target="/ppt/tableStyles.xml" Id="R32cc0254c88f4756" /><Relationship Type="http://schemas.openxmlformats.org/officeDocument/2006/relationships/slide" Target="/ppt/slides/slide1.xml" Id="R6bbf20169ec342fd" /><Relationship Type="http://schemas.openxmlformats.org/officeDocument/2006/relationships/slide" Target="/ppt/slides/slide2.xml" Id="R4e9107ebcf404837" /><Relationship Type="http://schemas.openxmlformats.org/officeDocument/2006/relationships/slide" Target="/ppt/slides/slide3.xml" Id="R987f1825216f4ef2" /><Relationship Type="http://schemas.openxmlformats.org/officeDocument/2006/relationships/slide" Target="/ppt/slides/slide4.xml" Id="Re84632169ba34a8d" /><Relationship Type="http://schemas.openxmlformats.org/officeDocument/2006/relationships/slide" Target="/ppt/slides/slide5.xml" Id="Ra93916c620744041" /><Relationship Type="http://schemas.openxmlformats.org/officeDocument/2006/relationships/slide" Target="/ppt/slides/slide6.xml" Id="R45a1bc3a740b443b" /><Relationship Type="http://schemas.openxmlformats.org/officeDocument/2006/relationships/slide" Target="/ppt/slides/slide7.xml" Id="R7814982a43fb4d80" /><Relationship Type="http://schemas.openxmlformats.org/officeDocument/2006/relationships/slide" Target="/ppt/slides/slide8.xml" Id="R9af2e4bdf3304d23" /><Relationship Type="http://schemas.openxmlformats.org/officeDocument/2006/relationships/slide" Target="/ppt/slides/slide9.xml" Id="R705cfc73d8144482" /><Relationship Type="http://schemas.openxmlformats.org/officeDocument/2006/relationships/slide" Target="/ppt/slides/slide10.xml" Id="R445220641234477d" /><Relationship Type="http://schemas.openxmlformats.org/officeDocument/2006/relationships/slide" Target="/ppt/slides/slide11.xml" Id="Rbdc0d1c5b1784a34" /><Relationship Type="http://schemas.openxmlformats.org/officeDocument/2006/relationships/slide" Target="/ppt/slides/slide12.xml" Id="Rcad6ee75a6e7451c" /><Relationship Type="http://schemas.openxmlformats.org/officeDocument/2006/relationships/slide" Target="/ppt/slides/slide13.xml" Id="Rc789664b763f4621" /><Relationship Type="http://schemas.openxmlformats.org/officeDocument/2006/relationships/slide" Target="/ppt/slides/slide14.xml" Id="R0bb5674e74e947b9" /><Relationship Type="http://schemas.openxmlformats.org/officeDocument/2006/relationships/slide" Target="/ppt/slides/slide15.xml" Id="R599acfc7002444f5" /><Relationship Type="http://schemas.openxmlformats.org/officeDocument/2006/relationships/slide" Target="/ppt/slides/slide16.xml" Id="Re07de6b951774234" /><Relationship Type="http://schemas.openxmlformats.org/officeDocument/2006/relationships/slide" Target="/ppt/slides/slide17.xml" Id="Rd015addacd0144be" /><Relationship Type="http://schemas.openxmlformats.org/officeDocument/2006/relationships/slide" Target="/ppt/slides/slide18.xml" Id="R37f04c899cce4ec3" /><Relationship Type="http://schemas.openxmlformats.org/officeDocument/2006/relationships/slide" Target="/ppt/slides/slide19.xml" Id="R69513715eef24099" /><Relationship Type="http://schemas.openxmlformats.org/officeDocument/2006/relationships/slide" Target="/ppt/slides/slide20.xml" Id="R955b00f6a1f74756" /><Relationship Type="http://schemas.openxmlformats.org/officeDocument/2006/relationships/slide" Target="/ppt/slides/slide21.xml" Id="R6942172f27404e05" /><Relationship Type="http://schemas.openxmlformats.org/officeDocument/2006/relationships/slide" Target="/ppt/slides/slide22.xml" Id="R9fafea429a0547df" /><Relationship Type="http://schemas.openxmlformats.org/officeDocument/2006/relationships/slide" Target="/ppt/slides/slide23.xml" Id="Ree8e43db0ff74c31" /><Relationship Type="http://schemas.openxmlformats.org/officeDocument/2006/relationships/slide" Target="/ppt/slides/slide24.xml" Id="R87a31e1a8b9d42d9" /><Relationship Type="http://schemas.openxmlformats.org/officeDocument/2006/relationships/slide" Target="/ppt/slides/slide25.xml" Id="Rbd28d48be1764691" /><Relationship Type="http://schemas.openxmlformats.org/officeDocument/2006/relationships/slide" Target="/ppt/slides/slide26.xml" Id="R10a7e280c82f4a18" /><Relationship Type="http://schemas.openxmlformats.org/officeDocument/2006/relationships/slide" Target="/ppt/slides/slide27.xml" Id="R5628e3bb70d14e7a" /><Relationship Type="http://schemas.openxmlformats.org/officeDocument/2006/relationships/slide" Target="/ppt/slides/slide28.xml" Id="R79e9f6b422034149" /><Relationship Type="http://schemas.openxmlformats.org/officeDocument/2006/relationships/slide" Target="/ppt/slides/slide29.xml" Id="R955f37b2e10e4d28" /><Relationship Type="http://schemas.openxmlformats.org/officeDocument/2006/relationships/slide" Target="/ppt/slides/slide30.xml" Id="R37d2c4f862f04a31" /><Relationship Type="http://schemas.openxmlformats.org/officeDocument/2006/relationships/slide" Target="/ppt/slides/slide31.xml" Id="R958f821673884565" /><Relationship Type="http://schemas.openxmlformats.org/officeDocument/2006/relationships/slide" Target="/ppt/slides/slide32.xml" Id="R3b57047e8143481e" /><Relationship Type="http://schemas.openxmlformats.org/officeDocument/2006/relationships/slide" Target="/ppt/slides/slide33.xml" Id="R2532b99f43854095" /><Relationship Type="http://schemas.openxmlformats.org/officeDocument/2006/relationships/slide" Target="/ppt/slides/slide34.xml" Id="R5c6b4a6fc7694f90" /><Relationship Type="http://schemas.openxmlformats.org/officeDocument/2006/relationships/slide" Target="/ppt/slides/slide35.xml" Id="Rf7af2ef332f94a8c" /><Relationship Type="http://schemas.openxmlformats.org/officeDocument/2006/relationships/slide" Target="/ppt/slides/slide36.xml" Id="R124c2a436cad4794" /><Relationship Type="http://schemas.openxmlformats.org/officeDocument/2006/relationships/slide" Target="/ppt/slides/slide37.xml" Id="R6b51749b85f3480a" /><Relationship Type="http://schemas.openxmlformats.org/officeDocument/2006/relationships/slide" Target="/ppt/slides/slide38.xml" Id="R24ab784c33b34631" /><Relationship Type="http://schemas.openxmlformats.org/officeDocument/2006/relationships/slide" Target="/ppt/slides/slide39.xml" Id="R008d0443646f44e9" /><Relationship Type="http://schemas.openxmlformats.org/officeDocument/2006/relationships/slide" Target="/ppt/slides/slide40.xml" Id="Rb921706d04464777" /><Relationship Type="http://schemas.openxmlformats.org/officeDocument/2006/relationships/slide" Target="/ppt/slides/slide41.xml" Id="R75a6bbf844c54da7" /><Relationship Type="http://schemas.openxmlformats.org/officeDocument/2006/relationships/slide" Target="/ppt/slides/slide42.xml" Id="R4d69b2ccd6b34082" /><Relationship Type="http://schemas.openxmlformats.org/officeDocument/2006/relationships/slide" Target="/ppt/slides/slide43.xml" Id="R31d251bcf71442fb" /><Relationship Type="http://schemas.openxmlformats.org/officeDocument/2006/relationships/slide" Target="/ppt/slides/slide44.xml" Id="R405e80b2a6d9489a" /><Relationship Type="http://schemas.openxmlformats.org/officeDocument/2006/relationships/slide" Target="/ppt/slides/slide45.xml" Id="R9de1c90848764622" /><Relationship Type="http://schemas.openxmlformats.org/officeDocument/2006/relationships/slide" Target="/ppt/slides/slide46.xml" Id="Ra9956b1801f34f67" /><Relationship Type="http://schemas.openxmlformats.org/officeDocument/2006/relationships/slide" Target="/ppt/slides/slide47.xml" Id="Rba050e6a12c44e02" /><Relationship Type="http://schemas.openxmlformats.org/officeDocument/2006/relationships/slide" Target="/ppt/slides/slide48.xml" Id="Rfb1c6abe43d4489f" /><Relationship Type="http://schemas.openxmlformats.org/officeDocument/2006/relationships/slide" Target="/ppt/slides/slide49.xml" Id="Rb10147859d3742d4" /><Relationship Type="http://schemas.openxmlformats.org/officeDocument/2006/relationships/slide" Target="/ppt/slides/slide50.xml" Id="R4efcd9158ad843f0" /><Relationship Type="http://schemas.openxmlformats.org/officeDocument/2006/relationships/slide" Target="/ppt/slides/slide51.xml" Id="Rcbdb818fb78f422b" /><Relationship Type="http://schemas.openxmlformats.org/officeDocument/2006/relationships/slide" Target="/ppt/slides/slide52.xml" Id="R87fdd7080942491b" /><Relationship Type="http://schemas.openxmlformats.org/officeDocument/2006/relationships/slide" Target="/ppt/slides/slide53.xml" Id="Rf7afe4727ebe4a27" /><Relationship Type="http://schemas.openxmlformats.org/officeDocument/2006/relationships/slide" Target="/ppt/slides/slide54.xml" Id="R14be6a967a194997" /><Relationship Type="http://schemas.openxmlformats.org/officeDocument/2006/relationships/slide" Target="/ppt/slides/slide55.xml" Id="R191f3837bcc144c8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52b936e0e0404c8c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182e7075141437a" /><Relationship Type="http://schemas.openxmlformats.org/officeDocument/2006/relationships/notesMaster" Target="/ppt/notesMasters/notesMaster1.xml" Id="R57c3545a41204a87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c65d789de2ef4ad3" /><Relationship Type="http://schemas.openxmlformats.org/officeDocument/2006/relationships/notesMaster" Target="/ppt/notesMasters/notesMaster1.xml" Id="R7bbd8eb134134f8f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faafb023b4f4d48" /><Relationship Type="http://schemas.openxmlformats.org/officeDocument/2006/relationships/notesMaster" Target="/ppt/notesMasters/notesMaster1.xml" Id="R4e78e29854f2401a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080eef884ce2439c" /><Relationship Type="http://schemas.openxmlformats.org/officeDocument/2006/relationships/notesMaster" Target="/ppt/notesMasters/notesMaster1.xml" Id="R79951998e867458e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1dd91bc3472a4434" /><Relationship Type="http://schemas.openxmlformats.org/officeDocument/2006/relationships/notesMaster" Target="/ppt/notesMasters/notesMaster1.xml" Id="R3ab0ea7d7d224d00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b62512d1cbe438b" /><Relationship Type="http://schemas.openxmlformats.org/officeDocument/2006/relationships/notesMaster" Target="/ppt/notesMasters/notesMaster1.xml" Id="R4e3a638f70c54c46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aa3e76f26d94eac" /><Relationship Type="http://schemas.openxmlformats.org/officeDocument/2006/relationships/notesMaster" Target="/ppt/notesMasters/notesMaster1.xml" Id="Ra22ad46c5e4741e1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2e0f5ab649c944f2" /><Relationship Type="http://schemas.openxmlformats.org/officeDocument/2006/relationships/notesMaster" Target="/ppt/notesMasters/notesMaster1.xml" Id="Raee6ba83fbbe444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bf7ec1a004e342ce" /><Relationship Type="http://schemas.openxmlformats.org/officeDocument/2006/relationships/notesMaster" Target="/ppt/notesMasters/notesMaster1.xml" Id="R5f382399f3e3499e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ee9c54177c424fe6" /><Relationship Type="http://schemas.openxmlformats.org/officeDocument/2006/relationships/notesMaster" Target="/ppt/notesMasters/notesMaster1.xml" Id="R1cd440fbfa8941d5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74c78eaf84a24d34" /><Relationship Type="http://schemas.openxmlformats.org/officeDocument/2006/relationships/notesMaster" Target="/ppt/notesMasters/notesMaster1.xml" Id="Rb24626c6f7c04c28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781a44ad4c54bfc" /><Relationship Type="http://schemas.openxmlformats.org/officeDocument/2006/relationships/notesMaster" Target="/ppt/notesMasters/notesMaster1.xml" Id="R24356cfc052945eb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bcb99e6892f46bb" /><Relationship Type="http://schemas.openxmlformats.org/officeDocument/2006/relationships/notesMaster" Target="/ppt/notesMasters/notesMaster1.xml" Id="Rfd3c758fb0004de8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728b96def9374901" /><Relationship Type="http://schemas.openxmlformats.org/officeDocument/2006/relationships/notesMaster" Target="/ppt/notesMasters/notesMaster1.xml" Id="R89ba00ea46244db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f354724318ff4088" /><Relationship Type="http://schemas.openxmlformats.org/officeDocument/2006/relationships/notesMaster" Target="/ppt/notesMasters/notesMaster1.xml" Id="R4715719734d44b6e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b0c6234f5c7643e1" /><Relationship Type="http://schemas.openxmlformats.org/officeDocument/2006/relationships/notesMaster" Target="/ppt/notesMasters/notesMaster1.xml" Id="Rfbf1a3b73b914a30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c7db38b16acb4a81" /><Relationship Type="http://schemas.openxmlformats.org/officeDocument/2006/relationships/notesMaster" Target="/ppt/notesMasters/notesMaster1.xml" Id="R7c4b64d7327b4cd6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3f341526fce4a8a" /><Relationship Type="http://schemas.openxmlformats.org/officeDocument/2006/relationships/notesMaster" Target="/ppt/notesMasters/notesMaster1.xml" Id="Rcd469f42811a4c8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15cbf9f4de7f48bb" /><Relationship Type="http://schemas.openxmlformats.org/officeDocument/2006/relationships/notesMaster" Target="/ppt/notesMasters/notesMaster1.xml" Id="Re9c9e8ca7704467a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fd17b7e549bd4ad1" /><Relationship Type="http://schemas.openxmlformats.org/officeDocument/2006/relationships/notesMaster" Target="/ppt/notesMasters/notesMaster1.xml" Id="Rf036c27c071c407b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b531b7091aec49f5" /><Relationship Type="http://schemas.openxmlformats.org/officeDocument/2006/relationships/notesMaster" Target="/ppt/notesMasters/notesMaster1.xml" Id="R2ee8262825d14c37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2f029e0e1be43a0" /><Relationship Type="http://schemas.openxmlformats.org/officeDocument/2006/relationships/notesMaster" Target="/ppt/notesMasters/notesMaster1.xml" Id="R39e51d8c4ee5436d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1584f5d6634f40ad" /><Relationship Type="http://schemas.openxmlformats.org/officeDocument/2006/relationships/notesMaster" Target="/ppt/notesMasters/notesMaster1.xml" Id="R8b5b397da013417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e0156974318c4645" /><Relationship Type="http://schemas.openxmlformats.org/officeDocument/2006/relationships/notesMaster" Target="/ppt/notesMasters/notesMaster1.xml" Id="R27545a392f8a4bb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e5ab7ee5f80f43e7" /><Relationship Type="http://schemas.openxmlformats.org/officeDocument/2006/relationships/notesMaster" Target="/ppt/notesMasters/notesMaster1.xml" Id="R63dcf1f542644bb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4692e0176d94831" /><Relationship Type="http://schemas.openxmlformats.org/officeDocument/2006/relationships/notesMaster" Target="/ppt/notesMasters/notesMaster1.xml" Id="Reaca20ad0bfc48a0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1c3ac3c8954456c" /><Relationship Type="http://schemas.openxmlformats.org/officeDocument/2006/relationships/notesMaster" Target="/ppt/notesMasters/notesMaster1.xml" Id="R94cdc6fd75f640d2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a7cf9eceb3b84077" /><Relationship Type="http://schemas.openxmlformats.org/officeDocument/2006/relationships/notesMaster" Target="/ppt/notesMasters/notesMaster1.xml" Id="Ra395a715000445d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4e6ef24be4224711" /><Relationship Type="http://schemas.openxmlformats.org/officeDocument/2006/relationships/notesMaster" Target="/ppt/notesMasters/notesMaster1.xml" Id="Ref6ddf409abf4215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52f25290ac0b4c51" /><Relationship Type="http://schemas.openxmlformats.org/officeDocument/2006/relationships/notesMaster" Target="/ppt/notesMasters/notesMaster1.xml" Id="R61ed2d7ca3924093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02366988d7dc44a2" /><Relationship Type="http://schemas.openxmlformats.org/officeDocument/2006/relationships/notesMaster" Target="/ppt/notesMasters/notesMaster1.xml" Id="R88d991637f6d4a2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7a96f70155b04827" /><Relationship Type="http://schemas.openxmlformats.org/officeDocument/2006/relationships/notesMaster" Target="/ppt/notesMasters/notesMaster1.xml" Id="Rcd16dfb6804a43e0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1b0b44babb44559" /><Relationship Type="http://schemas.openxmlformats.org/officeDocument/2006/relationships/notesMaster" Target="/ppt/notesMasters/notesMaster1.xml" Id="Rd858638951394799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5dab23997d3f4ba6" /><Relationship Type="http://schemas.openxmlformats.org/officeDocument/2006/relationships/notesMaster" Target="/ppt/notesMasters/notesMaster1.xml" Id="R224521ec586c4e96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8c10361d68274bde" /><Relationship Type="http://schemas.openxmlformats.org/officeDocument/2006/relationships/notesMaster" Target="/ppt/notesMasters/notesMaster1.xml" Id="R44edbecd395b46fe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24f619597e6441ff" /><Relationship Type="http://schemas.openxmlformats.org/officeDocument/2006/relationships/notesMaster" Target="/ppt/notesMasters/notesMaster1.xml" Id="R9c3c75bed5d9411c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de418e504aa647e8" /><Relationship Type="http://schemas.openxmlformats.org/officeDocument/2006/relationships/notesMaster" Target="/ppt/notesMasters/notesMaster1.xml" Id="Rc7ecebda787b4312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32f3df66f5fc4655" /><Relationship Type="http://schemas.openxmlformats.org/officeDocument/2006/relationships/notesMaster" Target="/ppt/notesMasters/notesMaster1.xml" Id="Rdd225a7fd30e4988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2a72f0e3945c4fc5" /><Relationship Type="http://schemas.openxmlformats.org/officeDocument/2006/relationships/notesMaster" Target="/ppt/notesMasters/notesMaster1.xml" Id="R6d753a7bee5947a0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c9c515deb0f94796" /><Relationship Type="http://schemas.openxmlformats.org/officeDocument/2006/relationships/notesMaster" Target="/ppt/notesMasters/notesMaster1.xml" Id="R23941f79ce444476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59783b5159544f6e" /><Relationship Type="http://schemas.openxmlformats.org/officeDocument/2006/relationships/notesMaster" Target="/ppt/notesMasters/notesMaster1.xml" Id="Rc21aeadac57e4b76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c28cc09c081748cf" /><Relationship Type="http://schemas.openxmlformats.org/officeDocument/2006/relationships/notesMaster" Target="/ppt/notesMasters/notesMaster1.xml" Id="R0482a115d964476f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a57645aac3b84152" /><Relationship Type="http://schemas.openxmlformats.org/officeDocument/2006/relationships/notesMaster" Target="/ppt/notesMasters/notesMaster1.xml" Id="Rc5d09bd9c85b4336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df3e0ab0bab94087" /><Relationship Type="http://schemas.openxmlformats.org/officeDocument/2006/relationships/notesMaster" Target="/ppt/notesMasters/notesMaster1.xml" Id="Rd4882990fc7348b3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99c9a87ece044ded" /><Relationship Type="http://schemas.openxmlformats.org/officeDocument/2006/relationships/notesMaster" Target="/ppt/notesMasters/notesMaster1.xml" Id="R12cde36be04b4ebd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7cacd3e1d32e499e" /><Relationship Type="http://schemas.openxmlformats.org/officeDocument/2006/relationships/notesMaster" Target="/ppt/notesMasters/notesMaster1.xml" Id="Rf9047bc8a8044ea4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5d87954edb764c26" /><Relationship Type="http://schemas.openxmlformats.org/officeDocument/2006/relationships/notesMaster" Target="/ppt/notesMasters/notesMaster1.xml" Id="R6b7d18934e324c3c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62d76f1291604c6b" /><Relationship Type="http://schemas.openxmlformats.org/officeDocument/2006/relationships/notesMaster" Target="/ppt/notesMasters/notesMaster1.xml" Id="Rd878f2f5b4974b7f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5f39c0ed832540c5" /><Relationship Type="http://schemas.openxmlformats.org/officeDocument/2006/relationships/notesMaster" Target="/ppt/notesMasters/notesMaster1.xml" Id="Rea85431c11a648fd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9e0faf4423c84242" /><Relationship Type="http://schemas.openxmlformats.org/officeDocument/2006/relationships/notesMaster" Target="/ppt/notesMasters/notesMaster1.xml" Id="R1d2eb28df4bb4a7c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9a5516f1f8e34125" /><Relationship Type="http://schemas.openxmlformats.org/officeDocument/2006/relationships/notesMaster" Target="/ppt/notesMasters/notesMaster1.xml" Id="R27e281098ef343ec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bed3e2d810094fc8" /><Relationship Type="http://schemas.openxmlformats.org/officeDocument/2006/relationships/notesMaster" Target="/ppt/notesMasters/notesMaster1.xml" Id="Rac0f34d778234fc5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fca57122844d4195" /><Relationship Type="http://schemas.openxmlformats.org/officeDocument/2006/relationships/notesMaster" Target="/ppt/notesMasters/notesMaster1.xml" Id="R30dd6a197aae4687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9d2e22f2d924c80" /><Relationship Type="http://schemas.openxmlformats.org/officeDocument/2006/relationships/notesMaster" Target="/ppt/notesMasters/notesMaster1.xml" Id="Rcd3495d6129d4121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729add2a608743d6" /><Relationship Type="http://schemas.openxmlformats.org/officeDocument/2006/relationships/notesMaster" Target="/ppt/notesMasters/notesMaster1.xml" Id="Rafddba87cb5642c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Cyfeiriad Beiblaidd: Deuteronomium 24:19.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A.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Cyfeiriad Beiblaidd: Ruth 2:16. Aralleiriad Cymraeg gwreiddiol, nid dyfyniad o argraffiad cyhoeddedig.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B.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Ailadrodd naratif Ruth 2.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Darlun wedi’i gynhyrchu gan AI ar gyfer y stori. Nid llun dogfennol na delwedd o ddisgybl go iawn ydyw.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  <a:p xmlns:a="http://schemas.openxmlformats.org/drawingml/2006/main">
            <a:r>
              <a:t>Cyfeiriad Beiblaidd: 2 Corinthiaid 9:7. Aralleiriad Cymraeg gwreiddiol, nid dyfyniad o argraffiad cyhoeddedig.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Cynnwys craidd y sesiwn ar y sgrin. Wythnos 4, sesiwn C.</a:t>
            </a:r>
          </a:p>
          <a:p xmlns:a="http://schemas.openxmlformats.org/drawingml/2006/main">
            <a:r>
              <a:t>Ffynhonnell gynllunio: Cae_Top_38_Week_Three_Session_Worship_Plan.xlsx, wythnos 4.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c2e815385a4f4f81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f5243dc7c4a04ece" /><Relationship Type="http://schemas.openxmlformats.org/officeDocument/2006/relationships/slideLayout" Target="/ppt/slideLayouts/slideLayout1.xml" Id="Rc26667be8bff4a9e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26667be8bff4a9e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7b6a1fbb4da4c5d" /><Relationship Type="http://schemas.openxmlformats.org/officeDocument/2006/relationships/notesSlide" Target="/ppt/notesSlides/notesSlide1.xml" Id="R31b2ef8d958d466f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e220a291203479a" /><Relationship Type="http://schemas.openxmlformats.org/officeDocument/2006/relationships/notesSlide" Target="/ppt/notesSlides/notesSlide2.xml" Id="Re1ccdb1715b944dd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952e21045654d7e" /><Relationship Type="http://schemas.openxmlformats.org/officeDocument/2006/relationships/notesSlide" Target="/ppt/notesSlides/notesSlide3.xml" Id="R66decf1e81324412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f4131b317543eb" /><Relationship Type="http://schemas.openxmlformats.org/officeDocument/2006/relationships/notesSlide" Target="/ppt/notesSlides/notesSlide4.xml" Id="R7d55f2bc492e43a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701c8a96c854f15" /><Relationship Type="http://schemas.openxmlformats.org/officeDocument/2006/relationships/image" Target="/ppt/media/image.png" Id="Radddbb85a2e44a7b" /><Relationship Type="http://schemas.openxmlformats.org/officeDocument/2006/relationships/notesSlide" Target="/ppt/notesSlides/notesSlide5.xml" Id="R5f3af4b9a0b14995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794480b2a1141b4" /><Relationship Type="http://schemas.openxmlformats.org/officeDocument/2006/relationships/notesSlide" Target="/ppt/notesSlides/notesSlide6.xml" Id="Rffc050c37c9f4092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01a28ca17304b43" /><Relationship Type="http://schemas.openxmlformats.org/officeDocument/2006/relationships/notesSlide" Target="/ppt/notesSlides/notesSlide7.xml" Id="R205c03697e244981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21de52e99264758" /><Relationship Type="http://schemas.openxmlformats.org/officeDocument/2006/relationships/notesSlide" Target="/ppt/notesSlides/notesSlide8.xml" Id="Rae40ddaa001143a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87912d05644884" /><Relationship Type="http://schemas.openxmlformats.org/officeDocument/2006/relationships/notesSlide" Target="/ppt/notesSlides/notesSlide9.xml" Id="R4236bfe29b154c38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462b18233c746a0" /><Relationship Type="http://schemas.openxmlformats.org/officeDocument/2006/relationships/image" Target="/ppt/media/image2.png" Id="R8f2846fa78844439" /><Relationship Type="http://schemas.openxmlformats.org/officeDocument/2006/relationships/notesSlide" Target="/ppt/notesSlides/notesSlide10.xml" Id="R60113c89f5384742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c53375dad0d489a" /><Relationship Type="http://schemas.openxmlformats.org/officeDocument/2006/relationships/notesSlide" Target="/ppt/notesSlides/notesSlide11.xml" Id="R68e683103ab74885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890953ed2eb4db3" /><Relationship Type="http://schemas.openxmlformats.org/officeDocument/2006/relationships/notesSlide" Target="/ppt/notesSlides/notesSlide12.xml" Id="R67e71e4ec56f4f63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0c56a5e94bc459e" /><Relationship Type="http://schemas.openxmlformats.org/officeDocument/2006/relationships/notesSlide" Target="/ppt/notesSlides/notesSlide13.xml" Id="R48302c783d784f06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4ef7d7ca90e4687" /><Relationship Type="http://schemas.openxmlformats.org/officeDocument/2006/relationships/notesSlide" Target="/ppt/notesSlides/notesSlide14.xml" Id="R5b79654bfc1b4fbe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ea5bb4f2fd9647c6" /><Relationship Type="http://schemas.openxmlformats.org/officeDocument/2006/relationships/notesSlide" Target="/ppt/notesSlides/notesSlide15.xml" Id="R90fd17e0c81347d5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252cccd845430d" /><Relationship Type="http://schemas.openxmlformats.org/officeDocument/2006/relationships/notesSlide" Target="/ppt/notesSlides/notesSlide16.xml" Id="Ra6e473514cfc4ab6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3ea0be500504e5f" /><Relationship Type="http://schemas.openxmlformats.org/officeDocument/2006/relationships/notesSlide" Target="/ppt/notesSlides/notesSlide17.xml" Id="R8cddca6067584143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04e17cc4654974" /><Relationship Type="http://schemas.openxmlformats.org/officeDocument/2006/relationships/notesSlide" Target="/ppt/notesSlides/notesSlide18.xml" Id="R68cf041133d548c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ff78d6ce0c4163" /><Relationship Type="http://schemas.openxmlformats.org/officeDocument/2006/relationships/notesSlide" Target="/ppt/notesSlides/notesSlide19.xml" Id="Rb73eeff501fe4d0e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a928cea8fe0f45fe" /><Relationship Type="http://schemas.openxmlformats.org/officeDocument/2006/relationships/notesSlide" Target="/ppt/notesSlides/notesSlide20.xml" Id="Rdcbfa92cef954938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92dbf45c3104c6b" /><Relationship Type="http://schemas.openxmlformats.org/officeDocument/2006/relationships/notesSlide" Target="/ppt/notesSlides/notesSlide21.xml" Id="Rd8432bb70c004e11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826bed0244743c6" /><Relationship Type="http://schemas.openxmlformats.org/officeDocument/2006/relationships/notesSlide" Target="/ppt/notesSlides/notesSlide22.xml" Id="R6015092de1ae434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f9f3ef3c8f142d0" /><Relationship Type="http://schemas.openxmlformats.org/officeDocument/2006/relationships/image" Target="/ppt/media/image3.png" Id="Raa3c3470f8554f26" /><Relationship Type="http://schemas.openxmlformats.org/officeDocument/2006/relationships/notesSlide" Target="/ppt/notesSlides/notesSlide23.xml" Id="Re03f656a960f4933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92b8620e9a146ee" /><Relationship Type="http://schemas.openxmlformats.org/officeDocument/2006/relationships/image" Target="/ppt/media/image4.png" Id="R1705d2d410aa43d0" /><Relationship Type="http://schemas.openxmlformats.org/officeDocument/2006/relationships/notesSlide" Target="/ppt/notesSlides/notesSlide24.xml" Id="Rc61c34258cf74be4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6198e8088845ed" /><Relationship Type="http://schemas.openxmlformats.org/officeDocument/2006/relationships/notesSlide" Target="/ppt/notesSlides/notesSlide25.xml" Id="R4ec907f2d95f4ec7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283ea38a5aa4673" /><Relationship Type="http://schemas.openxmlformats.org/officeDocument/2006/relationships/image" Target="/ppt/media/image5.png" Id="Rbcebe1e618404376" /><Relationship Type="http://schemas.openxmlformats.org/officeDocument/2006/relationships/notesSlide" Target="/ppt/notesSlides/notesSlide26.xml" Id="Rc81e0f149d9e460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0b71df0a944e11" /><Relationship Type="http://schemas.openxmlformats.org/officeDocument/2006/relationships/notesSlide" Target="/ppt/notesSlides/notesSlide27.xml" Id="R96fb938f059941d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bbda5d82d8d4a7c" /><Relationship Type="http://schemas.openxmlformats.org/officeDocument/2006/relationships/image" Target="/ppt/media/image6.png" Id="R2b85a5ec42834ac7" /><Relationship Type="http://schemas.openxmlformats.org/officeDocument/2006/relationships/notesSlide" Target="/ppt/notesSlides/notesSlide28.xml" Id="R435e7e0977f84053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0ef1108e9cf4ee3" /><Relationship Type="http://schemas.openxmlformats.org/officeDocument/2006/relationships/image" Target="/ppt/media/image7.png" Id="Rcf8d1c0c5f164bda" /><Relationship Type="http://schemas.openxmlformats.org/officeDocument/2006/relationships/notesSlide" Target="/ppt/notesSlides/notesSlide29.xml" Id="R4c5a4d27d9aa418f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02f3a627bd84b8e" /><Relationship Type="http://schemas.openxmlformats.org/officeDocument/2006/relationships/notesSlide" Target="/ppt/notesSlides/notesSlide30.xml" Id="Rfa0b299fc1ab409c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51a2e39804f41a1" /><Relationship Type="http://schemas.openxmlformats.org/officeDocument/2006/relationships/notesSlide" Target="/ppt/notesSlides/notesSlide31.xml" Id="R76429a3e91924703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4f78dd909854300" /><Relationship Type="http://schemas.openxmlformats.org/officeDocument/2006/relationships/notesSlide" Target="/ppt/notesSlides/notesSlide32.xml" Id="Rc082759ddab847ce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e0a3e323ca455c" /><Relationship Type="http://schemas.openxmlformats.org/officeDocument/2006/relationships/notesSlide" Target="/ppt/notesSlides/notesSlide33.xml" Id="Re2b0e7289698477f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b429c1765a74537" /><Relationship Type="http://schemas.openxmlformats.org/officeDocument/2006/relationships/notesSlide" Target="/ppt/notesSlides/notesSlide34.xml" Id="R79ead20ec992497a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a2d2b64b001433a" /><Relationship Type="http://schemas.openxmlformats.org/officeDocument/2006/relationships/notesSlide" Target="/ppt/notesSlides/notesSlide35.xml" Id="R3a868bfb2dbb45e2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6d97ae7309b411d" /><Relationship Type="http://schemas.openxmlformats.org/officeDocument/2006/relationships/notesSlide" Target="/ppt/notesSlides/notesSlide36.xml" Id="R2d27c1584bd94e0b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24d272bcde0445e" /><Relationship Type="http://schemas.openxmlformats.org/officeDocument/2006/relationships/notesSlide" Target="/ppt/notesSlides/notesSlide37.xml" Id="R568ea07d56844b43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c8e59c4d8ab4209" /><Relationship Type="http://schemas.openxmlformats.org/officeDocument/2006/relationships/notesSlide" Target="/ppt/notesSlides/notesSlide38.xml" Id="Rb96461dd8b974570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41c8b04b1d23458c" /><Relationship Type="http://schemas.openxmlformats.org/officeDocument/2006/relationships/notesSlide" Target="/ppt/notesSlides/notesSlide39.xml" Id="Rb04bab293e754a6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6a52500ad0e4d41" /><Relationship Type="http://schemas.openxmlformats.org/officeDocument/2006/relationships/notesSlide" Target="/ppt/notesSlides/notesSlide40.xml" Id="R8be2b2bc98174569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1bb44017046406a" /><Relationship Type="http://schemas.openxmlformats.org/officeDocument/2006/relationships/image" Target="/ppt/media/image8.png" Id="Rbf546c395aff4e29" /><Relationship Type="http://schemas.openxmlformats.org/officeDocument/2006/relationships/notesSlide" Target="/ppt/notesSlides/notesSlide41.xml" Id="R0cb85d6899a94ce4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f0cf6d98d5847c2" /><Relationship Type="http://schemas.openxmlformats.org/officeDocument/2006/relationships/notesSlide" Target="/ppt/notesSlides/notesSlide42.xml" Id="R72abc4f900874b20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7b8c4e4143e4da0" /><Relationship Type="http://schemas.openxmlformats.org/officeDocument/2006/relationships/notesSlide" Target="/ppt/notesSlides/notesSlide43.xml" Id="R2b0b2809c24346bc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0db47ecc5b44cf4" /><Relationship Type="http://schemas.openxmlformats.org/officeDocument/2006/relationships/notesSlide" Target="/ppt/notesSlides/notesSlide44.xml" Id="R2ea49a922a324004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c6862820543406a" /><Relationship Type="http://schemas.openxmlformats.org/officeDocument/2006/relationships/notesSlide" Target="/ppt/notesSlides/notesSlide45.xml" Id="Ra338579b46294524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72ce212f174f94" /><Relationship Type="http://schemas.openxmlformats.org/officeDocument/2006/relationships/image" Target="/ppt/media/image9.png" Id="R80ee4748fa8842ae" /><Relationship Type="http://schemas.openxmlformats.org/officeDocument/2006/relationships/notesSlide" Target="/ppt/notesSlides/notesSlide46.xml" Id="Ra609d83d5c93410c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bbe1beca71e47f0" /><Relationship Type="http://schemas.openxmlformats.org/officeDocument/2006/relationships/notesSlide" Target="/ppt/notesSlides/notesSlide47.xml" Id="Rf0a7f7a01b574c52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75b8f308224113" /><Relationship Type="http://schemas.openxmlformats.org/officeDocument/2006/relationships/notesSlide" Target="/ppt/notesSlides/notesSlide48.xml" Id="R71150b79d78b45b5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903c1306e974b2d" /><Relationship Type="http://schemas.openxmlformats.org/officeDocument/2006/relationships/notesSlide" Target="/ppt/notesSlides/notesSlide49.xml" Id="R84abaa7211224bef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865d7b2ffc74ceb" /><Relationship Type="http://schemas.openxmlformats.org/officeDocument/2006/relationships/notesSlide" Target="/ppt/notesSlides/notesSlide50.xml" Id="R40dd1a79a65c47c9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d4ca52677954680" /><Relationship Type="http://schemas.openxmlformats.org/officeDocument/2006/relationships/notesSlide" Target="/ppt/notesSlides/notesSlide51.xml" Id="R17eeb0a97d2947a3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b3992dca3574f3c" /><Relationship Type="http://schemas.openxmlformats.org/officeDocument/2006/relationships/notesSlide" Target="/ppt/notesSlides/notesSlide52.xml" Id="R8b35e8dd4b7c4b76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600280e694a14bfb" /><Relationship Type="http://schemas.openxmlformats.org/officeDocument/2006/relationships/notesSlide" Target="/ppt/notesSlides/notesSlide53.xml" Id="R3d71c9876ebf4050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8176c689db92424c" /><Relationship Type="http://schemas.openxmlformats.org/officeDocument/2006/relationships/notesSlide" Target="/ppt/notesSlides/notesSlide54.xml" Id="Raf3b7f4eec454804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5d3485de5b64e43" /><Relationship Type="http://schemas.openxmlformats.org/officeDocument/2006/relationships/notesSlide" Target="/ppt/notesSlides/notesSlide55.xml" Id="Rff1e4a3ebd644abc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C086AA6-31FB-41A1-86A8-A4DB8CEF2E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A150A6F-E84F-436A-8AB1-5A9CA1A47DE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 Cynhaeaf: digon i bawb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05F51D6-C43E-49B0-B856-9EEBABC09A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4ED3B3D-9F43-4F22-9E92-ABD245DDF2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238375"/>
            <a:ext cx="10477500" cy="666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Cariad a Pharch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5D00C2-18F6-4C05-B787-BE43587FF5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3476625"/>
            <a:ext cx="10477500" cy="142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Tri chyfnod o gydaddoli</a:t>
            </a:r>
          </a:p>
          <a:p xmlns:a="http://schemas.openxmlformats.org/drawingml/2006/main">
            <a:pPr>
              <a:def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3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Sesiynau A, B ac C</a:t>
            </a:r>
          </a:p>
        </p:txBody>
      </p:sp>
    </p:spTree>
    <p:extLst>
      <p:ext uri="{BB962C8B-B14F-4D97-AF65-F5344CB8AC3E}">
        <p14:creationId xmlns:p14="http://schemas.microsoft.com/office/powerpoint/2010/main" val="495824144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9FEE096-5917-4259-957D-C045585C6F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1399CA5-F3F4-46F1-8495-1E624B01B8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I’r arweinydd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9E25794-7950-4F90-B4BC-F5A2C24877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77D0240-69CE-48D0-A407-0007D360A21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09750"/>
            <a:ext cx="10763250" cy="25241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sesiwn ar y tro, tua 10–12 munud.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Darllenwch y geiriau ar y sgrin yn naturiol.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Arhoswch wrth y cwestiynau a’r seibiau.</a:t>
            </a:r>
          </a:p>
          <a:p xmlns:a="http://schemas.openxmlformats.org/drawingml/2006/main">
            <a:pPr>
              <a:def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5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angen propiau na Presenter View.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5A8FAE7-F120-48E4-8709-74826F1971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505325"/>
            <a:ext cx="10763250" cy="1543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  Dwy fasged, un cynhaeaf   (sleidiau 4–20)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   Ruth ar ymyl y cae   (sleidiau 21–38)</a:t>
            </a:r>
          </a:p>
          <a:p xmlns:a="http://schemas.openxmlformats.org/drawingml/2006/main">
            <a:pPr>
              <a:def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   Rhoi’r hyn sydd ei angen   (sleidiau 39–55)</a:t>
            </a:r>
          </a:p>
        </p:txBody>
      </p:sp>
    </p:spTree>
    <p:extLst>
      <p:ext uri="{BB962C8B-B14F-4D97-AF65-F5344CB8AC3E}">
        <p14:creationId xmlns:p14="http://schemas.microsoft.com/office/powerpoint/2010/main" val="690103116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721403-4D0C-4B52-9A67-908096E980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A64B98-F997-4D31-B6EF-C8418802B8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dechrau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B83D570-E0CB-4A88-9CED-C72EC3E602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F9D3CC6-501B-4431-93AC-E88D7B626B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81175"/>
            <a:ext cx="10858500" cy="4191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straeon ysgol yn ddychmygol. Peidiwch â gofyn i blentyn chwarae rhan rhywun sy’n cael ei eithrio.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Mae’r darnau Beiblaidd mewn geiriad Cymraeg syml, wedi’u haralleirio. Nid dyfyniadau o argraffiad cyhoeddedig ydynt.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4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siarad a gweddïo’n ddewisol. Dilynwch bolisi’r ysgol os bydd plentyn yn rhannu pryder.</a:t>
            </a:r>
          </a:p>
        </p:txBody>
      </p:sp>
    </p:spTree>
    <p:extLst>
      <p:ext uri="{BB962C8B-B14F-4D97-AF65-F5344CB8AC3E}">
        <p14:creationId xmlns:p14="http://schemas.microsoft.com/office/powerpoint/2010/main" val="1649136301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3DBBDEA-1935-4C61-A3E2-3649B38585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3F3CA58-3A5A-47DE-97C5-230B51AE9ED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Dwy fasged, un cynhaeaf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91C18C-EACF-4AA9-84FD-9F065AB805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9B1BD56-67B8-4494-9593-DA232B184E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02C9F94-DC08-4C42-B181-6FF7A48A73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818380278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5272D80-F7BE-4D9B-9E82-6B19094B6B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2C5A37F-A66C-444F-8475-D47E553B52F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yn y basgedi?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7C5D44-4235-4BF6-960E-7D2CDACD38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dddbb85a2e44a7b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3B22275-BB9C-446E-A551-A3C1E7C1A95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un fasged yn llawn bwyd. Ychydig sydd yn y llall.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stori, mae gan y ddau deulu yr un nifer o bobl i’w bwydo.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fyddai’n eu helpu i gael digon?</a:t>
            </a:r>
          </a:p>
        </p:txBody>
      </p:sp>
    </p:spTree>
    <p:extLst>
      <p:ext uri="{BB962C8B-B14F-4D97-AF65-F5344CB8AC3E}">
        <p14:creationId xmlns:p14="http://schemas.microsoft.com/office/powerpoint/2010/main" val="30352243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0343B4A-93DB-428F-BB29-B9A6B0C5D19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9C1F468-14B0-430E-853C-3E8DF5241D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bwrdd yn y neuadd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DB1B091-CEDF-4F97-B7F5-D01EB48793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8AB30B3-A2F3-45D5-8D6D-8CC83F1133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Elen yn helpu ei mam i drefnu bwyd mewn neuadd gymunedol. Roedd garddwyr lleol wedi rhannu rhan o’u cynhaeaf.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digon yma i’w rannu,” meddai ei mam.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Edrychodd Elen ar y basgedi. Roedd rhai’n llawer llawnach nag eraill.</a:t>
            </a:r>
          </a:p>
        </p:txBody>
      </p:sp>
    </p:spTree>
    <p:extLst>
      <p:ext uri="{BB962C8B-B14F-4D97-AF65-F5344CB8AC3E}">
        <p14:creationId xmlns:p14="http://schemas.microsoft.com/office/powerpoint/2010/main" val="1333119450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57766A6-7EB6-4A95-8FA5-959CB94457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1C22C5-232A-4254-9E86-6E49F8FBE2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Cynnig cyntaf Elen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E09EFFC-11D7-4979-8301-05406B38D8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57D0D7-C850-479D-9A73-8218953051E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“Gallwn symud peth o’r bwyd i’r basgedi sydd angen mwy,” meddai Elen.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Cytunodd y gwirfoddolwyr. Rhannwyd y bwyd gyda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Ond pan ddaeth amser cau, roedd un fasged lawn yn dal ar y bwrdd.</a:t>
            </a:r>
          </a:p>
        </p:txBody>
      </p:sp>
    </p:spTree>
    <p:extLst>
      <p:ext uri="{BB962C8B-B14F-4D97-AF65-F5344CB8AC3E}">
        <p14:creationId xmlns:p14="http://schemas.microsoft.com/office/powerpoint/2010/main" val="149373354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BC064F0-D070-4FBA-B191-C9B9CF9E0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5BF1467-C72B-4FB1-97EA-501ED50455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fasged nad aeth adref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8B0DA19-0EEA-4F04-BB48-1EE3E6F1AE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AE9E15-2445-41AC-822C-CFE19E47F4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“Pam nad yw’r teulu wedi dod?” gofynnodd Elen.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eu cludiant wedi methu heddiw,” atebodd ei mam. “Mae’r bwyd yma, ond ni allant ei gyrraedd.”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Elen wedi meddwl bod y broblem wedi’i datrys.</a:t>
            </a:r>
          </a:p>
        </p:txBody>
      </p:sp>
    </p:spTree>
    <p:extLst>
      <p:ext uri="{BB962C8B-B14F-4D97-AF65-F5344CB8AC3E}">
        <p14:creationId xmlns:p14="http://schemas.microsoft.com/office/powerpoint/2010/main" val="73928264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2859D5D-F253-4619-B5A0-4C1A1E488D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797457-7817-45A7-A1B2-7C2E99B2D3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Digon, ond yn y lle anghywir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DFBBE1D-C5D8-4104-A44C-CC308B64B58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533EBE8-52B6-41EC-901A-8DD5018F95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gynnig fyddai’n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Gadael y fasged wrth ddrws caeedig.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Dweud wrth y teulu am ymdrechu’n galetach.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iddynt pa ffordd ddiogel o dderbyn y bwyd fyddai’n gweithio.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Trafodwch gyda phartner.</a:t>
            </a:r>
          </a:p>
        </p:txBody>
      </p:sp>
    </p:spTree>
    <p:extLst>
      <p:ext uri="{BB962C8B-B14F-4D97-AF65-F5344CB8AC3E}">
        <p14:creationId xmlns:p14="http://schemas.microsoft.com/office/powerpoint/2010/main" val="1287245520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89BEFD0-B7B9-4C9C-9064-D511761315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DA06E7C8-3E1B-4A83-99B4-143C303DBC5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yn gyntaf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EE2D03B-2809-4B08-8A78-C585DD280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10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f2846fa78844439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CA1263-7ECC-4A1E-A310-707A0034027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Cysylltodd y gwirfoddolwr â’r teulu. Gofynnodd beth fyddai’n gyfleus, a threfnodd oedolyn i fynd â’r fasged atynt.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agorwyd y drws, cafwyd sgwrs gynnes. Nid oedd angen i bawb yn y neuadd wybod manylion y teulu.</a:t>
            </a:r>
          </a:p>
        </p:txBody>
      </p:sp>
    </p:spTree>
    <p:extLst>
      <p:ext uri="{BB962C8B-B14F-4D97-AF65-F5344CB8AC3E}">
        <p14:creationId xmlns:p14="http://schemas.microsoft.com/office/powerpoint/2010/main" val="1950936872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E62AFE3-6772-4B75-8B3D-313911A47F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AAA55A2-31A6-4D7B-A147-6AED318714A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cwestiwn ychwanegol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8723E50-A460-4F6E-94A2-2A92D90A3D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84D0ED8-1EB9-4490-A032-CD177C7FDF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“Felly nid llenwi’r fasged yn unig sy’n bwysig,” meddai Elen.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angen meddwl sut mae pobl yn cael y bwyd hefyd,” atebodd ei mam.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Daeth Elen o hyd i gwestiwn defnyddiol: “A fydd y ffordd hon o rannu yn gweithio i’r bobl sydd ei angen?”</a:t>
            </a:r>
          </a:p>
        </p:txBody>
      </p:sp>
    </p:spTree>
    <p:extLst>
      <p:ext uri="{BB962C8B-B14F-4D97-AF65-F5344CB8AC3E}">
        <p14:creationId xmlns:p14="http://schemas.microsoft.com/office/powerpoint/2010/main" val="1151552504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4FA2E7-282A-4BA3-B5FC-DDC53ED1A0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B7E92ED-80E3-45F0-8B2C-8ECFDE9C8C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cwestiwn ni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0324D24-33C6-403E-8700-DCD68CA80DD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49855F1-F7B3-4154-9146-9888A5130B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Dychmygwch ein bod yn trefnu casgliad cynhaeaf.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angen inni ei wybod cyn dechrau?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Gyda phartner, lluniwch un cwestiwn am beth sydd ei angen, neu sut y bydd yn cyrraedd y lle iawn.</a:t>
            </a:r>
          </a:p>
        </p:txBody>
      </p:sp>
    </p:spTree>
    <p:extLst>
      <p:ext uri="{BB962C8B-B14F-4D97-AF65-F5344CB8AC3E}">
        <p14:creationId xmlns:p14="http://schemas.microsoft.com/office/powerpoint/2010/main" val="1633620386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C816F846-5C9A-4D50-8297-9F769418D8C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705C0B0-DFEE-47AA-BDAA-5E5CB7EB29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2BB2653-540E-4476-95C8-0D34340B78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4911641-A8F5-4226-BF81-A9CD02CF12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Wrth gasglu’r cynhaeaf, os anghofiwch ysgub yn y cae, peidiwch â mynd yn ôl i’w nôl. Gadewch hi i’r estron, y plentyn heb dad a’r weddw.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532BB1E-19CA-46F5-9396-AC7CBCD6EDA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Deuteronomium 24:19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C5E898B-E703-4E7A-B611-547BAABE28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1872223891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1DEC8BD-1B39-4D74-A66A-CB62345ECC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8737A00-ADF5-4C4F-BA21-8DC30B2EDB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597DDB5-AE5F-448C-A1E5-D7F14E1EAA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D1CB1C5-3614-467D-92A0-7A51C7ECD1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Ysgub yw bwndel o goesynnau’r cnwd. Roedd y gorchymyn hwn yn sicrhau bod rhan o’r cynhaeaf ar gael i bobl a allai fod heb gymorth.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rhannu rhoddion Duw fel rhan o fywyd cymunedol.</a:t>
            </a:r>
          </a:p>
        </p:txBody>
      </p:sp>
    </p:spTree>
    <p:extLst>
      <p:ext uri="{BB962C8B-B14F-4D97-AF65-F5344CB8AC3E}">
        <p14:creationId xmlns:p14="http://schemas.microsoft.com/office/powerpoint/2010/main" val="1537628842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FBA0EBC-76BB-4B59-BE5C-FA585D7C8E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8ACACB7-5911-4E1C-A942-8A05097BB6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725B0FF-CA23-451B-A6C6-48DF23688A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F937AB0-5189-489E-909A-B65ACBE52A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allai helpu’r ddau deulu i gael digon?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725906341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296B98E-77BD-4A05-A869-618B655B02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C5D906-E063-4D6D-9B6A-02DAD41E3A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6952E859-0884-448B-A5CE-629CF89F46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31D7E18-ABB4-463F-8272-BEC89272ED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nad yw cael digon o fwyd mewn neuadd bob amser yn golygu bod pawb yn gallu ei dderbyn?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997745458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85FA56D-4901-4501-BE5A-7487896CBC2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9027165-861F-4382-951A-73C1FECC7D4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3EA2B64-DA81-4F6A-80C8-756041E39E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E61B7FC-2798-43DE-A246-E0EFEE7611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fasged agored. Meddyliwch am fyd lle mae gan bawb ddigon, a lle gall pawb dderbyn cymorth â pharch.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35337520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1C3D79B-A60F-4C8E-8455-02C1B2FB95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45370AC-EA4F-4CCB-8867-62F07E4888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3169ABE-EF42-4C8A-9BF1-2E6F911741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18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4BF4C1-59B8-4722-A96D-6ADE45DD68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Heddiw, wrth helpu rhywun, gofynnwch: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“A yw hyn yn helpu?”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fyddai’n gwneud hyn yn haws?”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Gwrandewch cyn penderfynu ar eu rhan.</a:t>
            </a:r>
          </a:p>
        </p:txBody>
      </p:sp>
    </p:spTree>
    <p:extLst>
      <p:ext uri="{BB962C8B-B14F-4D97-AF65-F5344CB8AC3E}">
        <p14:creationId xmlns:p14="http://schemas.microsoft.com/office/powerpoint/2010/main" val="1662157236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D89E495-02A6-4579-A0D1-4E6DD5CDD4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DD23CC3-630A-445A-960A-DF55BA7AB7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00CCC35-9468-4F87-988C-F7652126FEA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19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D2F3805-0DCE-47A3-98B2-BCBF8DB653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BF81C68-FAAB-48C6-80A4-DB863C60CE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roddion y cynhaeaf.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rannu gyda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meddwl am anghenion pobl.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445047030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72B261B-B277-4208-9A97-33627A92A5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A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C4B38CF-730C-47BC-8957-99A9B7B85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A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908F24E-E620-42BD-8DC9-B5E5DA1E1A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8FF01A7-D147-46FC-BA7E-53552C6C20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22C109-1CFA-4337-A8D6-79716793CD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73001718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10EAE37-81EA-48CF-B335-9E8B6B7491E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00EA726-BFA9-4D15-B4D1-9A6BD88F8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Ruth ar ymyl y cae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FF0D93C-8A81-4B9F-B9BB-934834DD5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21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982B166-6D05-4F47-A837-2E1C00DFD50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B5BBD27-A55D-48DC-9CB2-5ACA1FD5935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Stori’r Beibl wedi’i hailadrodd: Ruth 2</a:t>
            </a:r>
          </a:p>
        </p:txBody>
      </p:sp>
    </p:spTree>
    <p:extLst>
      <p:ext uri="{BB962C8B-B14F-4D97-AF65-F5344CB8AC3E}">
        <p14:creationId xmlns:p14="http://schemas.microsoft.com/office/powerpoint/2010/main" val="65057381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8357A29-8210-416F-BF27-0A80C59C08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6DEA53B-84C3-42CE-97B0-FC7CA2FC40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Cynhaeaf heb gae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8DE5A5-875F-4268-990D-C21732F616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AD9B660-1E6A-4191-9A90-508BEC23F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caeau’n llawn haidd, ond nid oedd gan Ruth gnwd ei hun.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angen bwyd arni hi a Naomi.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 fyddai lle iddi gasglu ar ymyl cae rhywun arall?</a:t>
            </a:r>
          </a:p>
        </p:txBody>
      </p:sp>
    </p:spTree>
    <p:extLst>
      <p:ext uri="{BB962C8B-B14F-4D97-AF65-F5344CB8AC3E}">
        <p14:creationId xmlns:p14="http://schemas.microsoft.com/office/powerpoint/2010/main" val="666547743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A4328E-AD22-4C9F-8339-0C16D7EE3D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067FBB0-E9E2-419B-AA2A-45230F5A19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Dechrau eto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23543C-0BEC-414C-B6ED-FB492F8BC2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23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aa3c3470f8554f2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48E3C3D-D04F-4A6D-AE30-19848E2ECE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Ruth wedi dod o Moab gyda Naomi, ei mam yng nghyfraith. Roedd y ddwy wedi colli eu gwŷr. Nawr roeddent yn byw ym Methlehem.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cynhaeaf haidd wedi dechrau. Cynigiodd Ruth fynd i gasglu’r coesynnau oedd ar ôl yn y caeau.</a:t>
            </a:r>
          </a:p>
        </p:txBody>
      </p:sp>
    </p:spTree>
    <p:extLst>
      <p:ext uri="{BB962C8B-B14F-4D97-AF65-F5344CB8AC3E}">
        <p14:creationId xmlns:p14="http://schemas.microsoft.com/office/powerpoint/2010/main" val="293916011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95E362D-1782-4A22-BEA8-4CE5BB196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25BB18B-4A7B-4556-829C-1F2ABD254B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coesynnau ar ôl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553FB1-A395-4F90-8E89-807EB2042D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24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705d2d410aa43d0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7382372-9800-4947-9C34-0C005F75FE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Ruth i gae a dechrau lloffa: casglu’r coesynnau a adawyd ar ôl gan y cynaeafwyr.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Gweithiodd yn ddiwyd. Roedd pob llond llaw yn fwyd i fynd adref.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Boas oedd perchennog y cae hwnnw.</a:t>
            </a:r>
          </a:p>
        </p:txBody>
      </p:sp>
    </p:spTree>
    <p:extLst>
      <p:ext uri="{BB962C8B-B14F-4D97-AF65-F5344CB8AC3E}">
        <p14:creationId xmlns:p14="http://schemas.microsoft.com/office/powerpoint/2010/main" val="137300500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FA5E955-1804-4C33-B1A7-E3C4E5DB1E6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DBA4E4A-8F4A-4082-B2D3-CE6DD297CC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Boas yn gofyn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C9DD5D3-577D-4DFB-9674-9B1063494F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316791C-743F-40F8-BA5C-491F540E574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Pan gyrhaeddodd Boas, sylwodd ar Ruth a gofynnodd i’r gweithiwr oedd yn gyfrifol amdani. Clywodd ei bod wedi dod gyda Naomi.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Yna siaradodd â Ruth ei hun. Dywedodd wrthi am aros gyda’r menywod yn ei gae.</a:t>
            </a:r>
          </a:p>
        </p:txBody>
      </p:sp>
    </p:spTree>
    <p:extLst>
      <p:ext uri="{BB962C8B-B14F-4D97-AF65-F5344CB8AC3E}">
        <p14:creationId xmlns:p14="http://schemas.microsoft.com/office/powerpoint/2010/main" val="5586034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EEE7C40C-BA22-46B5-816B-3A210AE826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4BDD33C-9458-464F-86D0-C69AD9CBC0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Mwy na chaniatâd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E7C5637-986B-4561-B545-93C1EB173B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cebe1e618404376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EDED7DC-2045-4B04-A310-FE6D9B2891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Boas wedi dweud wrth y gweithwyr am beidio ag aflonyddu ar Ruth. Gallai yfed o’r dŵr a dynnwyd ganddynt.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ganddi le i weithio a dŵr i’w yfed. Roedd ei diogelwch yn bwysig hefyd.</a:t>
            </a:r>
          </a:p>
        </p:txBody>
      </p:sp>
    </p:spTree>
    <p:extLst>
      <p:ext uri="{BB962C8B-B14F-4D97-AF65-F5344CB8AC3E}">
        <p14:creationId xmlns:p14="http://schemas.microsoft.com/office/powerpoint/2010/main" val="251310332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25BC5F7-F079-42CB-B7F2-9A4E989E6E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F92312B-4C1F-48E9-823C-083FCB5642F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Syndod Ruth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35CB2C2-6999-40D0-B9A3-A6A2D0357A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53D9FA4-51E6-4E3F-BA75-E1D38F509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Gofynnodd Ruth pam roedd Boas yn dangos cymaint o garedigrwydd iddi, gan ei bod yn dod o wlad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wedi clywed am ei gofal dros Naomi. Gofynnodd i Dduw ei bendithio.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Amser bwyd, gwahoddodd hi i fwyta hefyd.</a:t>
            </a:r>
          </a:p>
        </p:txBody>
      </p:sp>
    </p:spTree>
    <p:extLst>
      <p:ext uri="{BB962C8B-B14F-4D97-AF65-F5344CB8AC3E}">
        <p14:creationId xmlns:p14="http://schemas.microsoft.com/office/powerpoint/2010/main" val="521720161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5F185D51-A23E-44B9-8748-F9FE146CE98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D1418AF-C2F1-4821-9299-34C62AC12F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Gadael ychydig yn ychwanegol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70EF8F-FB12-4FC1-A625-B76B05FE0A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28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2b85a5ec42834ac7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44747B6-75F3-4F41-839C-78E9C09B282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Dywedodd Boas wrth y gweithwyr am adael rhagor o goesynnau i Ruth eu casglu, a pheidio â’i cheryddu.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Parhaodd Ruth i weithio hyd yr hwyr. Yna dyrnodd yr haidd i wahanu’r grawn oddi wrth y coesynnau.</a:t>
            </a:r>
          </a:p>
        </p:txBody>
      </p:sp>
    </p:spTree>
    <p:extLst>
      <p:ext uri="{BB962C8B-B14F-4D97-AF65-F5344CB8AC3E}">
        <p14:creationId xmlns:p14="http://schemas.microsoft.com/office/powerpoint/2010/main" val="117853892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2429187-8BEC-4ED2-BEC6-B303F890B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4FDCEBD-FE73-4AB4-B6DB-B553E65536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Bwyd a newyddion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1DB5590-B23E-4DF6-B8A3-CE4F3DF3E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29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cf8d1c0c5f164bda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BB225A6-61EC-4EBC-8249-5EF13CC7CE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Aeth Ruth adref â’r grawn a’r bwyd oedd ganddi dros ben. Gwelodd Naomi faint roedd wedi’i gasglu.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“Ymhle buost ti’n gweithio?” gofynnodd.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Soniodd Ruth am Boas. Bendithiodd Naomi ef am ei garedigrwydd.</a:t>
            </a:r>
          </a:p>
        </p:txBody>
      </p:sp>
    </p:spTree>
    <p:extLst>
      <p:ext uri="{BB962C8B-B14F-4D97-AF65-F5344CB8AC3E}">
        <p14:creationId xmlns:p14="http://schemas.microsoft.com/office/powerpoint/2010/main" val="2004905820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73A1982-2EBC-4830-B14A-AA9470058B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3DBA48A-77E6-43F8-9D98-B144776F0F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ddaeth adref gyda Ruth?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2DD155C-01E0-4BA7-8004-3A9BC13B20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4DBF2C1-D31A-4213-AB0A-574A36ECD0A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Daeth Ruth â bwyd adref.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arall roedd hi wedi’i gael yn y cae?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y ffordd roedd pobl yn siarad â hi, y dŵr, a’r cyfle i weithio’n ddiogel. Clywn dri syniad.</a:t>
            </a:r>
          </a:p>
        </p:txBody>
      </p:sp>
    </p:spTree>
    <p:extLst>
      <p:ext uri="{BB962C8B-B14F-4D97-AF65-F5344CB8AC3E}">
        <p14:creationId xmlns:p14="http://schemas.microsoft.com/office/powerpoint/2010/main" val="57483216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133E4C48-EAC6-4E4E-A537-CC85BB6D76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6524325-0D91-41A8-BA20-A588ED3CD79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B545618-2357-4940-B701-C636F34B28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A77716F-05BB-4F5A-9110-BFAAD017218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Tynnwch rai coesynnau allan o’r bwndeli a’u gadael iddi eu casglu. Peidiwch â’i cheryddu.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29B335E9-D1DC-47FF-BD42-C9CC0442D2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Ruth 2:16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66FD4EA-F3EE-4BD1-A411-5E447186DE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241656759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C02C8C0-1A27-4F10-89C1-2EB2B7F849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43C101A-0E48-423D-8011-45CA277ADD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2DC5C20-9333-4C12-A13A-C7D2C5E5D92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8D6FDDA2-74B6-40FF-AE8C-83C5894A70D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Boas wrth ei weithwyr yw’r rhain. Mae ei garedigrwydd yn newid beth sy’n digwydd yn y cae.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Cristnogion yn gweld gofal Ruth dros Naomi a haelioni Boas fel ffyrdd ymarferol o ddangos cariad ffyddlon.</a:t>
            </a:r>
          </a:p>
        </p:txBody>
      </p:sp>
    </p:spTree>
    <p:extLst>
      <p:ext uri="{BB962C8B-B14F-4D97-AF65-F5344CB8AC3E}">
        <p14:creationId xmlns:p14="http://schemas.microsoft.com/office/powerpoint/2010/main" val="1870914950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C695E5C-1E62-4FF1-B1FD-C2958AC033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B927EFD-D126-4F9C-AD1D-75FA235504E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7709FE85-9CF5-403B-8AC4-E12BDD0283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38AEF75-5528-4389-819F-D95A073DC1E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Beth aeth Ruth adref ag ef i Naomi?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1939450404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0AD7BFD-5A0B-4517-A20A-C39CEE0B2E1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35ED745-258A-45D1-9CA5-5359AB3AA8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493E78C-3B95-4659-83B5-66DC7B8DD0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6BBFED1-04F4-4E94-8C96-6A6D396D9F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Pam roedd dŵr, diogelwch a geiriau parchus mor bwysig â’r grawn ei hun?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19004560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4DA9806-BE95-4EB1-95FC-8377AB6CA6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A9B2F1-F78F-44E4-A8DA-5A738D87D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E98C75A-EA88-44CB-B241-6BE581EB01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5663EEA-68E7-47D2-8F49-22DA02D0CCD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Dychmygwch sŵn grawn yn disgyn i fowlen. Meddyliwch am bobl sy’n tyfu bwyd, yn gweithio’n galed ac yn rhannu.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893396004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EF64298-F74B-4901-A36D-18CD955B0C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C8E8A1C-2191-4A3F-8B90-5E908B1344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F2385D-4992-45D0-A416-6DE0CFA149C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36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6F82120-4B15-4DD6-8388-3891453B4B2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Meddyliwch am un peth heblaw bwyd sy’n helpu rhywun i deimlo’n ddiogel ac yn rhan o’r grŵp.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weithred y gallwch chi ei gwneud heddiw.</a:t>
            </a:r>
          </a:p>
        </p:txBody>
      </p:sp>
    </p:spTree>
    <p:extLst>
      <p:ext uri="{BB962C8B-B14F-4D97-AF65-F5344CB8AC3E}">
        <p14:creationId xmlns:p14="http://schemas.microsoft.com/office/powerpoint/2010/main" val="1159057992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A7686BC0-6045-4658-8293-3AFAD14A2F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D4A70B0-E1B8-4AF6-9DDA-B80BC2841C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C268B89-3325-4369-939C-F968973D322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C957077-0440-4353-823C-43D2B5B643B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D85B0D6-12F3-492F-9807-5E2F316C5C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bendithia’r bobl sy’n tyfu ac yn casglu bwyd.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weithio gyda gofal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rhannu fel bod eraill yn cael digon.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606141096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6E89798-DA98-4CAD-A2EA-A437827E43E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B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605B3C7-2265-4331-8EC2-D3AA2F1E2C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B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990955F-D408-4CB1-BDD1-B48F3FE6A94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6FD1DBC0-52B9-4DC3-AF56-B4916A09ED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B181EC5-9B3C-4FF2-9F92-861C6B7C242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576420216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179F049-075C-4DD5-8D56-DE06D4421D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B07FF7D3-4823-45E4-ABD6-32AA62A3F46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Rhoi’r hyn sydd ei angen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ADE934-C94E-49E3-961C-0B5C46DCABF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39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CEAC613E-4C4A-49CA-BED8-59F1429204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114550"/>
            <a:ext cx="10668000" cy="1657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Gadewch inni fod yn llonydd am eiliad.</a:t>
            </a:r>
          </a:p>
          <a:p xmlns:a="http://schemas.openxmlformats.org/drawingml/2006/main">
            <a:pPr>
              <a:def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Gallwn wrando, meddwl a rhannu syniadau.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C63EF7C-8506-4356-BF6F-2126F02B7EE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4762500"/>
            <a:ext cx="10763250" cy="876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7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Stori ddychmygol a myfyrdod</a:t>
            </a:r>
          </a:p>
        </p:txBody>
      </p:sp>
    </p:spTree>
    <p:extLst>
      <p:ext uri="{BB962C8B-B14F-4D97-AF65-F5344CB8AC3E}">
        <p14:creationId xmlns:p14="http://schemas.microsoft.com/office/powerpoint/2010/main" val="134318563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FA601D73-C265-4F13-9DF7-4EF4A5C1A2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7FDD9F-4683-47F1-AFB1-4E0A8CE8E54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Rhodd ddefnyddiol?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F306E908-2A7F-4ABF-A9E5-7C319AE6EF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4A0414-8EF9-4CF0-8445-79626321DF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tegan wedi torri yn y bocs casglu bwyd.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plentyn eisiau rhoi rhywbeth. Ond a fydd y rhodd hon yn helpu’r casgliad?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Beth sydd angen inni ei wybod yn gyntaf?</a:t>
            </a:r>
          </a:p>
        </p:txBody>
      </p:sp>
    </p:spTree>
    <p:extLst>
      <p:ext uri="{BB962C8B-B14F-4D97-AF65-F5344CB8AC3E}">
        <p14:creationId xmlns:p14="http://schemas.microsoft.com/office/powerpoint/2010/main" val="1677065835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C8159B17-BBD6-4C51-9A8C-4688A069EE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1B39620-5308-4672-BF96-AF064758D8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Syniad caredig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056BCCEB-BB1E-4519-BBD0-48C0191C3C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41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f546c395aff4e29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F05DBF7-2949-4BC7-B3F0-719BC6CF15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dosbarth Elen eisiau helpu gyda chasgliad cynhaeaf.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gen i hen degan,” meddai un plentyn.</a:t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am fwyd?” gofynnodd un arall.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Awgrymodd oedolyn: “Cyn casglu, gadewch inni ofyn beth sydd ei angen.”</a:t>
            </a:r>
          </a:p>
        </p:txBody>
      </p:sp>
    </p:spTree>
    <p:extLst>
      <p:ext uri="{BB962C8B-B14F-4D97-AF65-F5344CB8AC3E}">
        <p14:creationId xmlns:p14="http://schemas.microsoft.com/office/powerpoint/2010/main" val="1976710203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EF09DCDC-8696-462B-84C1-EDF5960BC4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703F05B-2AA2-4ADE-AEF7-A1A7F0252F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Gofyn i’r bobl sy’n gwybod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10D1F0-D1F0-4A52-ADA4-C123F19C3B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17DE7B74-F8AB-465A-974D-0CDD78BFA5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Cysylltodd yr athrawes â’r bobl oedd yn trefnu’r casgliad. Cafodd wybodaeth am yr eitemau defnyddiol a sut i’w pacio.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Dyma’r gwahaniaeth: roedd y dosbarth bellach yn cynllunio ar sail angen go iawn, yn hytrach na dyfalu.</a:t>
            </a:r>
          </a:p>
        </p:txBody>
      </p:sp>
    </p:spTree>
    <p:extLst>
      <p:ext uri="{BB962C8B-B14F-4D97-AF65-F5344CB8AC3E}">
        <p14:creationId xmlns:p14="http://schemas.microsoft.com/office/powerpoint/2010/main" val="241178672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1466E0E-0025-4551-BBA0-D574BFD05F6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C7CA842-FF69-440B-9C54-2674439D21D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Sefyllfa i’w datrys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2B2E0F3-E933-4177-9A6B-64C68B0BE12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AAA397-E4E4-4E0C-9C08-60F7998AFFB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Yn ein henghraifft ddychmygol, mae’r trefnwyr yn gofyn am fwyd sych mewn pecynnau caeedig.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un sy’n addas?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Pecyn reis heb ei agor.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Brechdan wedi’i gwneud gartref.</a:t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Tegan wedi torri.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Dewiswch ac esboniwch pam.</a:t>
            </a:r>
          </a:p>
        </p:txBody>
      </p:sp>
    </p:spTree>
    <p:extLst>
      <p:ext uri="{BB962C8B-B14F-4D97-AF65-F5344CB8AC3E}">
        <p14:creationId xmlns:p14="http://schemas.microsoft.com/office/powerpoint/2010/main" val="117975666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D9BDA714-A0FF-4914-82E7-565C10CB00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30B57E-C985-446B-BCF0-AFC99065EDC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Yr angen sy’n arwain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A864556-15AC-4AF6-9A4E-64FBE37CD2A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7DC987B-BCD5-4757-8185-29C1F662567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pecyn reis sydd yn ateb y cais yn yr enghraifft hon.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casgliadau eraill ofyn am bethau gwahanol. Mae angen gwirio pob tro.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gofyn “Beth fydd yn ddefnyddiol?” yn dangos parch at y bobl sy’n derbyn.</a:t>
            </a:r>
          </a:p>
        </p:txBody>
      </p:sp>
    </p:spTree>
    <p:extLst>
      <p:ext uri="{BB962C8B-B14F-4D97-AF65-F5344CB8AC3E}">
        <p14:creationId xmlns:p14="http://schemas.microsoft.com/office/powerpoint/2010/main" val="1303654666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53455DF-E1B1-4C00-ABCE-B9F4FB7FA9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7BE88D5-6ADD-49BA-9D2F-F5CFE47ECEB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“Does gen i ddim i ddod ag ef”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1CA4C442-35F1-47C7-A933-02B361E9BA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D8BC8B13-2435-4067-852F-09E2C59DC2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“Beth os na all rhywun ddod â rhywbeth o gartref?” gofynnodd Elen.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“Mae hynny’n iawn,” meddai’r athrawes. “Mae teuluoedd yn penderfynu beth sy’n bosibl iddyn nhw. Gallwn gyfrannu mewn ffyrdd eraill.”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oedd angen i neb esbonio sefyllfa ei deulu.</a:t>
            </a:r>
          </a:p>
        </p:txBody>
      </p:sp>
    </p:spTree>
    <p:extLst>
      <p:ext uri="{BB962C8B-B14F-4D97-AF65-F5344CB8AC3E}">
        <p14:creationId xmlns:p14="http://schemas.microsoft.com/office/powerpoint/2010/main" val="20615220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5A74D67-F426-47EC-848B-F12FFA3359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E8334008-14DB-446C-B6E2-0AA5E90406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Llawer o ffyrdd i helpu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9191C9-53CD-4A8F-800D-F964F50230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46</a:t>
            </a:r>
          </a:p>
        </p:txBody>
      </p:sp>
      <p:pic>
        <p:nvPicPr>
          <p:cNvPr id="9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80ee4748fa8842ae"/>
          <a:stretch xmlns:a="http://schemas.openxmlformats.org/drawingml/2006/main"/>
        </p:blipFill>
        <p:spPr>
          <a:xfrm xmlns:a="http://schemas.openxmlformats.org/drawingml/2006/main">
            <a:off x="7029450" y="1685925"/>
            <a:ext cx="4552950" cy="4552950"/>
          </a:xfrm>
          <a:prstGeom xmlns:a="http://schemas.openxmlformats.org/drawingml/2006/main" prst="rect">
            <a:avLst/>
          </a:prstGeom>
        </p:spPr>
      </p:pic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4A635B-222B-453E-8FC6-BC9BF536180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24025"/>
            <a:ext cx="5886450" cy="441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Dewisodd rhai blant helpu oedolyn i drefnu’r eitemau. Gwnaeth eraill lun diolch i’r gwirfoddolwyr.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 chyhoeddodd neb pwy oedd wedi rhoi fwyaf.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6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Roedd y dosbarth yn gofalu am y bobl oedd yn derbyn a’r bobl oedd yn rhoi.</a:t>
            </a:r>
          </a:p>
        </p:txBody>
      </p:sp>
    </p:spTree>
    <p:extLst>
      <p:ext uri="{BB962C8B-B14F-4D97-AF65-F5344CB8AC3E}">
        <p14:creationId xmlns:p14="http://schemas.microsoft.com/office/powerpoint/2010/main" val="1162174984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FF5B6AB-2A33-46D5-AD14-A0EFBAE24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054DB50-1777-4FC9-9A4A-C16C2D7134C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Ein cynllun cynhaeaf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1FF5B2D-069D-4B0E-871B-19C243DD4A4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47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38FFD00-B1A4-4C8C-8279-0F90CF0F39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Pa gyfraniad gallem ei gynnig fel dosbarth?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Clywn ddau syniad nad ydynt yn gofyn i deulu brynu rhywbeth.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277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 yr oedolyn wirio gyda’r trefnwyr pa syniad fyddai’n ddefnyddiol cyn inni weithredu.</a:t>
            </a:r>
          </a:p>
        </p:txBody>
      </p:sp>
    </p:spTree>
    <p:extLst>
      <p:ext uri="{BB962C8B-B14F-4D97-AF65-F5344CB8AC3E}">
        <p14:creationId xmlns:p14="http://schemas.microsoft.com/office/powerpoint/2010/main" val="925385723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EDF3F2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8229BCF-B8A9-4AA9-87A9-F8AA7B113EB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5931F2C5-0420-4EAB-9A69-B8F2D8C8F9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Geiriau o’r Beibl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42260331-E69D-411B-A326-308DC18B155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48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B15313-09BA-4F2B-AF58-3E687C78F36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905000"/>
            <a:ext cx="10668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2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Dylai pob un roi’r hyn y mae wedi penderfynu yn ei galon, nid yn anfodlon nac o dan bwysau. Mae Duw’n caru rhoddwr llawen.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727A2BD-B76F-443B-A849-7C2E9536431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267325"/>
            <a:ext cx="105727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2400" b="1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2 Corinthiaid 9:7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114C688-7EE8-46AD-AE0D-02F0FF02A6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819775"/>
            <a:ext cx="1076325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defRPr>
            </a:pPr>
            <a:r>
              <a:rPr sz="1725" b="0">
                <a:solidFill>
                  <a:srgbClr val="165D63"/>
                </a:solidFill>
                <a:latin typeface="DejaVu Sans"/>
                <a:ea typeface="DejaVu Sans"/>
                <a:cs typeface="DejaVu Sans"/>
              </a:rPr>
              <a:t>Geiriad Cymraeg syml wedi’i aralleirio</a:t>
            </a:r>
          </a:p>
        </p:txBody>
      </p:sp>
    </p:spTree>
    <p:extLst>
      <p:ext uri="{BB962C8B-B14F-4D97-AF65-F5344CB8AC3E}">
        <p14:creationId xmlns:p14="http://schemas.microsoft.com/office/powerpoint/2010/main" val="730912179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D4DB335-2132-4B10-AC37-9298D1593D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21A4D94D-AA13-4ECF-8B10-418336CBA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 cysylltiad Cristnogol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EDBEDD0-525F-4390-94AC-37B1A6CA5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49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3AE4F40-08D6-4624-8EC0-5C84B1F461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Mae Paul yn ysgrifennu am gasgliad i helpu eraill. Mae’n pwysleisio rhoi’n wirfoddol.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I Gristnogion, mae’r ffordd rydym yn rhoi yn bwysig. Gall haelioni fod yn dawel, yn feddylgar ac yn rhydd o gystadleuaeth.</a:t>
            </a:r>
          </a:p>
        </p:txBody>
      </p:sp>
    </p:spTree>
    <p:extLst>
      <p:ext uri="{BB962C8B-B14F-4D97-AF65-F5344CB8AC3E}">
        <p14:creationId xmlns:p14="http://schemas.microsoft.com/office/powerpoint/2010/main" val="1614065400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32637E7-BB1C-46F0-862B-2CC59691EC3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751215E7-FCC5-432D-B608-6D3D047F00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Amser i feddwl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6A9EC2B-07C2-47A6-A2A5-C41D324E0B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50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A59684A-EE76-4746-B508-18B9F1D03C8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ddarganfod pa rodd fydd yn helpu?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yn dawel. Yna siaradwch â phartner am hanner munud. Gallwch ddewis gwrando.</a:t>
            </a:r>
          </a:p>
        </p:txBody>
      </p:sp>
    </p:spTree>
    <p:extLst>
      <p:ext uri="{BB962C8B-B14F-4D97-AF65-F5344CB8AC3E}">
        <p14:creationId xmlns:p14="http://schemas.microsoft.com/office/powerpoint/2010/main" val="849694961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F1CD211-BBB0-4523-9C7C-6519AF1BAD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81A9446-7E34-4A26-9AC1-939B9F5194E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Ychydig yn ddyfnach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6244370-A99A-4C5F-B0F4-F2A0710027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51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732332D-B8C2-4515-81E6-00C3037AD9C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Sut gallwn drefnu casgliad heb roi pwysau ar deuluoedd na gwneud i’r rhai sy’n derbyn deimlo’n anghyfforddus?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Gwrandewch ar ddau neu dri syniad. Gallwn anghytuno’n barchus.</a:t>
            </a:r>
          </a:p>
        </p:txBody>
      </p:sp>
    </p:spTree>
    <p:extLst>
      <p:ext uri="{BB962C8B-B14F-4D97-AF65-F5344CB8AC3E}">
        <p14:creationId xmlns:p14="http://schemas.microsoft.com/office/powerpoint/2010/main" val="1483568661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165D63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27376F0-DC0A-4DAE-8983-D53AF39FAE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3ED7975-3023-497C-9E41-6F7514D63C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Munud tawel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C427684-BFDC-4077-8CE7-7C5AE4E5567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52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BB825AD-4FA1-499F-B9C0-776DF003C0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Meddyliwch am bobl sy’n helpu’n dawel, heb ddisgwyl cymeradwyaeth. Gallwch gynnig diolch distaw am eu gofal.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gadw eich llygaid ar agor. Arhoswn yn dawel am tua 20 eiliad.</a:t>
            </a:r>
          </a:p>
        </p:txBody>
      </p:sp>
    </p:spTree>
    <p:extLst>
      <p:ext uri="{BB962C8B-B14F-4D97-AF65-F5344CB8AC3E}">
        <p14:creationId xmlns:p14="http://schemas.microsoft.com/office/powerpoint/2010/main" val="1751873284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FFF9EE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CF46A37-01DF-4833-8B92-6E45702819B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3353721-7E4A-4692-83E6-F659B366B2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Un cam heddiw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FB491C-08DD-4C52-93CF-31DA301765D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53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AB9458D-2094-4668-906A-C6B0756952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819275"/>
            <a:ext cx="10715625" cy="43529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Cyn rhoi neu helpu, gofynnwch beth sy’n ddefnyddiol.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Gallwch gynnig amser, gofal neu ddiolch.</a:t>
            </a:r>
          </a:p>
          <a:p xmlns:a="http://schemas.openxmlformats.org/drawingml/2006/main">
            <a:pPr>
              <a:def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18394A"/>
                </a:solidFill>
                <a:latin typeface="DejaVu Sans"/>
                <a:ea typeface="DejaVu Sans"/>
                <a:cs typeface="DejaVu Sans"/>
              </a:rPr>
              <a:t>Nid oes rhaid i gyfraniad gostio arian.</a:t>
            </a:r>
          </a:p>
        </p:txBody>
      </p:sp>
    </p:spTree>
    <p:extLst>
      <p:ext uri="{BB962C8B-B14F-4D97-AF65-F5344CB8AC3E}">
        <p14:creationId xmlns:p14="http://schemas.microsoft.com/office/powerpoint/2010/main" val="347844681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C359424-EF91-468A-A704-7C588A069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413DB253-16F0-4F4E-8073-282302837E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Gweddi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9E11A78-5C77-4121-921A-DCE4C2D584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54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E569D7AC-B759-49AA-8900-7BC042BDE36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1704975"/>
            <a:ext cx="10763250" cy="5143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Gallwch weddïo gyda ni, neu fyfyrio’n dawel.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F7B9548-1CC6-498B-B757-129676F3AD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590800"/>
            <a:ext cx="107632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Dduw,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helpa ni i roi’n feddylgar ac yn llawen.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Dysg ni i wrando ar anghenion pobl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 derbyn caredigrwydd gyda diolch.</a:t>
            </a:r>
          </a:p>
          <a:p xmlns:a="http://schemas.openxmlformats.org/drawingml/2006/main">
            <a:pPr>
              <a:def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0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Amen.</a:t>
            </a:r>
          </a:p>
        </p:txBody>
      </p:sp>
    </p:spTree>
    <p:extLst>
      <p:ext uri="{BB962C8B-B14F-4D97-AF65-F5344CB8AC3E}">
        <p14:creationId xmlns:p14="http://schemas.microsoft.com/office/powerpoint/2010/main" val="758287011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17364B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DFE3B5ED-212F-48DA-A04D-80245E58B8F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8125"/>
            <a:ext cx="10477500" cy="285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4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YSGOL CAE TOP    •    WYTHNOS 4    •    SESIWN C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12FDEAD-A1E0-4F29-A74E-7BC3D4C35F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742950"/>
            <a:ext cx="10972800" cy="857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900" b="1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Diwedd sesiwn C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5A31598-97F4-4321-8E02-46E65D0AFBD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144250" y="6448425"/>
            <a:ext cx="438150" cy="266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135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55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8393C3B-EB1C-4BDF-9DF1-5C7A1C04918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2343150"/>
            <a:ext cx="10763250" cy="119062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3525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Diolch am wrando a meddwl gyda’n gilydd.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A72D0863-2857-4D61-BB02-A100DCAAD70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09600" y="5019675"/>
            <a:ext cx="10763250" cy="647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0" tIns="0" rIns="0" bIns="0">
            <a:noAutofit/>
          </a:bodyPr>
          <a:lstStyle xmlns:a="http://schemas.openxmlformats.org/drawingml/2006/main"/>
          <a:p xmlns:a="http://schemas.openxmlformats.org/drawingml/2006/main">
            <a:pPr>
              <a:def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defRPr>
            </a:pPr>
            <a:r>
              <a:rPr sz="2100" b="0">
                <a:solidFill>
                  <a:srgbClr val="FFFFFF"/>
                </a:solidFill>
                <a:latin typeface="DejaVu Sans"/>
                <a:ea typeface="DejaVu Sans"/>
                <a:cs typeface="DejaVu Sans"/>
              </a:rPr>
              <a:t>I’r arweinydd: pwyswch Esc i orffen yma.</a:t>
            </a:r>
          </a:p>
        </p:txBody>
      </p:sp>
    </p:spTree>
    <p:extLst>
      <p:ext uri="{BB962C8B-B14F-4D97-AF65-F5344CB8AC3E}">
        <p14:creationId xmlns:p14="http://schemas.microsoft.com/office/powerpoint/2010/main" val="1278805226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2026-09-11T09:09:49.0950000Z</dcterms:created>
  <dcterms:modified xsi:type="dcterms:W3CDTF">2026-09-11T09:09:49.0950000Z</dcterms:modified>
</coreProperties>
</file>