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  <Override PartName="/ppt/slides/slide55.xml" ContentType="application/vnd.openxmlformats-officedocument.presentationml.slide+xml"/>
  <Override PartName="/ppt/notesSlides/notesSlide5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931d6a01bb84873" /><Relationship Type="http://schemas.openxmlformats.org/officeDocument/2006/relationships/extended-properties" Target="/docProps/app.xml" Id="R35aabf2893cd4b5d" /><Relationship Type="http://schemas.openxmlformats.org/officeDocument/2006/relationships/officeDocument" Target="/ppt/presentation.xml" Id="Rd91852e2852649f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68074ca250e4b23"/>
  </p:sldMasterIdLst>
  <p:notesMasterIdLst>
    <p:notesMasterId xmlns:r="http://schemas.openxmlformats.org/officeDocument/2006/relationships" r:id="Rb1ddea16e776410e"/>
  </p:notesMasterIdLst>
  <p:sldIdLst>
    <p:sldId xmlns:r="http://schemas.openxmlformats.org/officeDocument/2006/relationships" id="256" r:id="Ra23e3b3ed49445cd"/>
    <p:sldId xmlns:r="http://schemas.openxmlformats.org/officeDocument/2006/relationships" id="257" r:id="Re65153209e0649f3"/>
    <p:sldId xmlns:r="http://schemas.openxmlformats.org/officeDocument/2006/relationships" id="258" r:id="R60a4219ed3494b8d"/>
    <p:sldId xmlns:r="http://schemas.openxmlformats.org/officeDocument/2006/relationships" id="259" r:id="R643a6b0c99ff47a3"/>
    <p:sldId xmlns:r="http://schemas.openxmlformats.org/officeDocument/2006/relationships" id="260" r:id="Red0951b701434281"/>
    <p:sldId xmlns:r="http://schemas.openxmlformats.org/officeDocument/2006/relationships" id="261" r:id="R694ce1d9895c430d"/>
    <p:sldId xmlns:r="http://schemas.openxmlformats.org/officeDocument/2006/relationships" id="262" r:id="Rc86a196d80f3450f"/>
    <p:sldId xmlns:r="http://schemas.openxmlformats.org/officeDocument/2006/relationships" id="263" r:id="Rf2246860aa3a4819"/>
    <p:sldId xmlns:r="http://schemas.openxmlformats.org/officeDocument/2006/relationships" id="264" r:id="Ra20c67cff49040df"/>
    <p:sldId xmlns:r="http://schemas.openxmlformats.org/officeDocument/2006/relationships" id="265" r:id="Rf230d4e007b346c8"/>
    <p:sldId xmlns:r="http://schemas.openxmlformats.org/officeDocument/2006/relationships" id="266" r:id="R13add9725b594584"/>
    <p:sldId xmlns:r="http://schemas.openxmlformats.org/officeDocument/2006/relationships" id="267" r:id="Rca6ec72b917d44b8"/>
    <p:sldId xmlns:r="http://schemas.openxmlformats.org/officeDocument/2006/relationships" id="268" r:id="R6c517e85e4b24653"/>
    <p:sldId xmlns:r="http://schemas.openxmlformats.org/officeDocument/2006/relationships" id="269" r:id="R54f67a460dfa447c"/>
    <p:sldId xmlns:r="http://schemas.openxmlformats.org/officeDocument/2006/relationships" id="270" r:id="Re5272e2410eb41b7"/>
    <p:sldId xmlns:r="http://schemas.openxmlformats.org/officeDocument/2006/relationships" id="271" r:id="R3ef4be78d3ac4fad"/>
    <p:sldId xmlns:r="http://schemas.openxmlformats.org/officeDocument/2006/relationships" id="272" r:id="R32ccd748b7b24010"/>
    <p:sldId xmlns:r="http://schemas.openxmlformats.org/officeDocument/2006/relationships" id="273" r:id="Rcdce29e1e1da4daa"/>
    <p:sldId xmlns:r="http://schemas.openxmlformats.org/officeDocument/2006/relationships" id="274" r:id="R0180c3b04f3747b0"/>
    <p:sldId xmlns:r="http://schemas.openxmlformats.org/officeDocument/2006/relationships" id="275" r:id="Rf690bfb157df45ca"/>
    <p:sldId xmlns:r="http://schemas.openxmlformats.org/officeDocument/2006/relationships" id="276" r:id="R834f68715bad4a7e"/>
    <p:sldId xmlns:r="http://schemas.openxmlformats.org/officeDocument/2006/relationships" id="277" r:id="R1715db0377fb4930"/>
    <p:sldId xmlns:r="http://schemas.openxmlformats.org/officeDocument/2006/relationships" id="278" r:id="R35473dd08e974603"/>
    <p:sldId xmlns:r="http://schemas.openxmlformats.org/officeDocument/2006/relationships" id="279" r:id="R937494163e604960"/>
    <p:sldId xmlns:r="http://schemas.openxmlformats.org/officeDocument/2006/relationships" id="280" r:id="R37bddc9072c347bf"/>
    <p:sldId xmlns:r="http://schemas.openxmlformats.org/officeDocument/2006/relationships" id="281" r:id="Ra1185e764b4c4a5a"/>
    <p:sldId xmlns:r="http://schemas.openxmlformats.org/officeDocument/2006/relationships" id="282" r:id="Rf328e10068c24c19"/>
    <p:sldId xmlns:r="http://schemas.openxmlformats.org/officeDocument/2006/relationships" id="283" r:id="R8cad33ca527348f4"/>
    <p:sldId xmlns:r="http://schemas.openxmlformats.org/officeDocument/2006/relationships" id="284" r:id="R46cbc32f3b2d4412"/>
    <p:sldId xmlns:r="http://schemas.openxmlformats.org/officeDocument/2006/relationships" id="285" r:id="R5cc80f84451c4491"/>
    <p:sldId xmlns:r="http://schemas.openxmlformats.org/officeDocument/2006/relationships" id="286" r:id="R39aa8335084c4080"/>
    <p:sldId xmlns:r="http://schemas.openxmlformats.org/officeDocument/2006/relationships" id="287" r:id="R69e5f4bd62964445"/>
    <p:sldId xmlns:r="http://schemas.openxmlformats.org/officeDocument/2006/relationships" id="288" r:id="R9a450098e2da414f"/>
    <p:sldId xmlns:r="http://schemas.openxmlformats.org/officeDocument/2006/relationships" id="289" r:id="R73b64818831b4804"/>
    <p:sldId xmlns:r="http://schemas.openxmlformats.org/officeDocument/2006/relationships" id="290" r:id="Rde943d65759a40d8"/>
    <p:sldId xmlns:r="http://schemas.openxmlformats.org/officeDocument/2006/relationships" id="291" r:id="Rf1b75718f1824b29"/>
    <p:sldId xmlns:r="http://schemas.openxmlformats.org/officeDocument/2006/relationships" id="292" r:id="R1ae9dbe6db0c4c16"/>
    <p:sldId xmlns:r="http://schemas.openxmlformats.org/officeDocument/2006/relationships" id="293" r:id="Rb799f9365f984fad"/>
    <p:sldId xmlns:r="http://schemas.openxmlformats.org/officeDocument/2006/relationships" id="294" r:id="R8edc1a3cd1b34954"/>
    <p:sldId xmlns:r="http://schemas.openxmlformats.org/officeDocument/2006/relationships" id="295" r:id="Rafaaa41781fe4452"/>
    <p:sldId xmlns:r="http://schemas.openxmlformats.org/officeDocument/2006/relationships" id="296" r:id="Recf47d8abca04231"/>
    <p:sldId xmlns:r="http://schemas.openxmlformats.org/officeDocument/2006/relationships" id="297" r:id="R272c057efd6f4a0d"/>
    <p:sldId xmlns:r="http://schemas.openxmlformats.org/officeDocument/2006/relationships" id="298" r:id="Re84eacf9b3374ddb"/>
    <p:sldId xmlns:r="http://schemas.openxmlformats.org/officeDocument/2006/relationships" id="299" r:id="R5e9edadac2c94399"/>
    <p:sldId xmlns:r="http://schemas.openxmlformats.org/officeDocument/2006/relationships" id="300" r:id="R9c0f3da6e0384dea"/>
    <p:sldId xmlns:r="http://schemas.openxmlformats.org/officeDocument/2006/relationships" id="301" r:id="Rb1c2a7e6c0224ce3"/>
    <p:sldId xmlns:r="http://schemas.openxmlformats.org/officeDocument/2006/relationships" id="302" r:id="R480cbc4e6b0a4093"/>
    <p:sldId xmlns:r="http://schemas.openxmlformats.org/officeDocument/2006/relationships" id="303" r:id="Re82c988faf424fb1"/>
    <p:sldId xmlns:r="http://schemas.openxmlformats.org/officeDocument/2006/relationships" id="304" r:id="R9ff103e8705a444a"/>
    <p:sldId xmlns:r="http://schemas.openxmlformats.org/officeDocument/2006/relationships" id="305" r:id="Rbb31532acde9437f"/>
    <p:sldId xmlns:r="http://schemas.openxmlformats.org/officeDocument/2006/relationships" id="306" r:id="R96bef3b4df61497f"/>
    <p:sldId xmlns:r="http://schemas.openxmlformats.org/officeDocument/2006/relationships" id="307" r:id="R373f5a4071844cfe"/>
    <p:sldId xmlns:r="http://schemas.openxmlformats.org/officeDocument/2006/relationships" id="308" r:id="R42c6a462777e4c57"/>
    <p:sldId xmlns:r="http://schemas.openxmlformats.org/officeDocument/2006/relationships" id="309" r:id="R239e92edd49548c0"/>
    <p:sldId xmlns:r="http://schemas.openxmlformats.org/officeDocument/2006/relationships" id="310" r:id="Rda5a1a8d2529474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e83c05c7e4a4265" /><Relationship Type="http://schemas.openxmlformats.org/officeDocument/2006/relationships/slideMaster" Target="/ppt/slideMasters/slideMaster1.xml" Id="R968074ca250e4b23" /><Relationship Type="http://schemas.openxmlformats.org/officeDocument/2006/relationships/notesMaster" Target="/ppt/notesMasters/notesMaster1.xml" Id="Rb1ddea16e776410e" /><Relationship Type="http://schemas.openxmlformats.org/officeDocument/2006/relationships/presProps" Target="/ppt/presProps.xml" Id="Rfd477c9b1c8a41ee" /><Relationship Type="http://schemas.openxmlformats.org/officeDocument/2006/relationships/tableStyles" Target="/ppt/tableStyles.xml" Id="R61b37f1e11d54fdc" /><Relationship Type="http://schemas.openxmlformats.org/officeDocument/2006/relationships/slide" Target="/ppt/slides/slide1.xml" Id="Ra23e3b3ed49445cd" /><Relationship Type="http://schemas.openxmlformats.org/officeDocument/2006/relationships/slide" Target="/ppt/slides/slide2.xml" Id="Re65153209e0649f3" /><Relationship Type="http://schemas.openxmlformats.org/officeDocument/2006/relationships/slide" Target="/ppt/slides/slide3.xml" Id="R60a4219ed3494b8d" /><Relationship Type="http://schemas.openxmlformats.org/officeDocument/2006/relationships/slide" Target="/ppt/slides/slide4.xml" Id="R643a6b0c99ff47a3" /><Relationship Type="http://schemas.openxmlformats.org/officeDocument/2006/relationships/slide" Target="/ppt/slides/slide5.xml" Id="Red0951b701434281" /><Relationship Type="http://schemas.openxmlformats.org/officeDocument/2006/relationships/slide" Target="/ppt/slides/slide6.xml" Id="R694ce1d9895c430d" /><Relationship Type="http://schemas.openxmlformats.org/officeDocument/2006/relationships/slide" Target="/ppt/slides/slide7.xml" Id="Rc86a196d80f3450f" /><Relationship Type="http://schemas.openxmlformats.org/officeDocument/2006/relationships/slide" Target="/ppt/slides/slide8.xml" Id="Rf2246860aa3a4819" /><Relationship Type="http://schemas.openxmlformats.org/officeDocument/2006/relationships/slide" Target="/ppt/slides/slide9.xml" Id="Ra20c67cff49040df" /><Relationship Type="http://schemas.openxmlformats.org/officeDocument/2006/relationships/slide" Target="/ppt/slides/slide10.xml" Id="Rf230d4e007b346c8" /><Relationship Type="http://schemas.openxmlformats.org/officeDocument/2006/relationships/slide" Target="/ppt/slides/slide11.xml" Id="R13add9725b594584" /><Relationship Type="http://schemas.openxmlformats.org/officeDocument/2006/relationships/slide" Target="/ppt/slides/slide12.xml" Id="Rca6ec72b917d44b8" /><Relationship Type="http://schemas.openxmlformats.org/officeDocument/2006/relationships/slide" Target="/ppt/slides/slide13.xml" Id="R6c517e85e4b24653" /><Relationship Type="http://schemas.openxmlformats.org/officeDocument/2006/relationships/slide" Target="/ppt/slides/slide14.xml" Id="R54f67a460dfa447c" /><Relationship Type="http://schemas.openxmlformats.org/officeDocument/2006/relationships/slide" Target="/ppt/slides/slide15.xml" Id="Re5272e2410eb41b7" /><Relationship Type="http://schemas.openxmlformats.org/officeDocument/2006/relationships/slide" Target="/ppt/slides/slide16.xml" Id="R3ef4be78d3ac4fad" /><Relationship Type="http://schemas.openxmlformats.org/officeDocument/2006/relationships/slide" Target="/ppt/slides/slide17.xml" Id="R32ccd748b7b24010" /><Relationship Type="http://schemas.openxmlformats.org/officeDocument/2006/relationships/slide" Target="/ppt/slides/slide18.xml" Id="Rcdce29e1e1da4daa" /><Relationship Type="http://schemas.openxmlformats.org/officeDocument/2006/relationships/slide" Target="/ppt/slides/slide19.xml" Id="R0180c3b04f3747b0" /><Relationship Type="http://schemas.openxmlformats.org/officeDocument/2006/relationships/slide" Target="/ppt/slides/slide20.xml" Id="Rf690bfb157df45ca" /><Relationship Type="http://schemas.openxmlformats.org/officeDocument/2006/relationships/slide" Target="/ppt/slides/slide21.xml" Id="R834f68715bad4a7e" /><Relationship Type="http://schemas.openxmlformats.org/officeDocument/2006/relationships/slide" Target="/ppt/slides/slide22.xml" Id="R1715db0377fb4930" /><Relationship Type="http://schemas.openxmlformats.org/officeDocument/2006/relationships/slide" Target="/ppt/slides/slide23.xml" Id="R35473dd08e974603" /><Relationship Type="http://schemas.openxmlformats.org/officeDocument/2006/relationships/slide" Target="/ppt/slides/slide24.xml" Id="R937494163e604960" /><Relationship Type="http://schemas.openxmlformats.org/officeDocument/2006/relationships/slide" Target="/ppt/slides/slide25.xml" Id="R37bddc9072c347bf" /><Relationship Type="http://schemas.openxmlformats.org/officeDocument/2006/relationships/slide" Target="/ppt/slides/slide26.xml" Id="Ra1185e764b4c4a5a" /><Relationship Type="http://schemas.openxmlformats.org/officeDocument/2006/relationships/slide" Target="/ppt/slides/slide27.xml" Id="Rf328e10068c24c19" /><Relationship Type="http://schemas.openxmlformats.org/officeDocument/2006/relationships/slide" Target="/ppt/slides/slide28.xml" Id="R8cad33ca527348f4" /><Relationship Type="http://schemas.openxmlformats.org/officeDocument/2006/relationships/slide" Target="/ppt/slides/slide29.xml" Id="R46cbc32f3b2d4412" /><Relationship Type="http://schemas.openxmlformats.org/officeDocument/2006/relationships/slide" Target="/ppt/slides/slide30.xml" Id="R5cc80f84451c4491" /><Relationship Type="http://schemas.openxmlformats.org/officeDocument/2006/relationships/slide" Target="/ppt/slides/slide31.xml" Id="R39aa8335084c4080" /><Relationship Type="http://schemas.openxmlformats.org/officeDocument/2006/relationships/slide" Target="/ppt/slides/slide32.xml" Id="R69e5f4bd62964445" /><Relationship Type="http://schemas.openxmlformats.org/officeDocument/2006/relationships/slide" Target="/ppt/slides/slide33.xml" Id="R9a450098e2da414f" /><Relationship Type="http://schemas.openxmlformats.org/officeDocument/2006/relationships/slide" Target="/ppt/slides/slide34.xml" Id="R73b64818831b4804" /><Relationship Type="http://schemas.openxmlformats.org/officeDocument/2006/relationships/slide" Target="/ppt/slides/slide35.xml" Id="Rde943d65759a40d8" /><Relationship Type="http://schemas.openxmlformats.org/officeDocument/2006/relationships/slide" Target="/ppt/slides/slide36.xml" Id="Rf1b75718f1824b29" /><Relationship Type="http://schemas.openxmlformats.org/officeDocument/2006/relationships/slide" Target="/ppt/slides/slide37.xml" Id="R1ae9dbe6db0c4c16" /><Relationship Type="http://schemas.openxmlformats.org/officeDocument/2006/relationships/slide" Target="/ppt/slides/slide38.xml" Id="Rb799f9365f984fad" /><Relationship Type="http://schemas.openxmlformats.org/officeDocument/2006/relationships/slide" Target="/ppt/slides/slide39.xml" Id="R8edc1a3cd1b34954" /><Relationship Type="http://schemas.openxmlformats.org/officeDocument/2006/relationships/slide" Target="/ppt/slides/slide40.xml" Id="Rafaaa41781fe4452" /><Relationship Type="http://schemas.openxmlformats.org/officeDocument/2006/relationships/slide" Target="/ppt/slides/slide41.xml" Id="Recf47d8abca04231" /><Relationship Type="http://schemas.openxmlformats.org/officeDocument/2006/relationships/slide" Target="/ppt/slides/slide42.xml" Id="R272c057efd6f4a0d" /><Relationship Type="http://schemas.openxmlformats.org/officeDocument/2006/relationships/slide" Target="/ppt/slides/slide43.xml" Id="Re84eacf9b3374ddb" /><Relationship Type="http://schemas.openxmlformats.org/officeDocument/2006/relationships/slide" Target="/ppt/slides/slide44.xml" Id="R5e9edadac2c94399" /><Relationship Type="http://schemas.openxmlformats.org/officeDocument/2006/relationships/slide" Target="/ppt/slides/slide45.xml" Id="R9c0f3da6e0384dea" /><Relationship Type="http://schemas.openxmlformats.org/officeDocument/2006/relationships/slide" Target="/ppt/slides/slide46.xml" Id="Rb1c2a7e6c0224ce3" /><Relationship Type="http://schemas.openxmlformats.org/officeDocument/2006/relationships/slide" Target="/ppt/slides/slide47.xml" Id="R480cbc4e6b0a4093" /><Relationship Type="http://schemas.openxmlformats.org/officeDocument/2006/relationships/slide" Target="/ppt/slides/slide48.xml" Id="Re82c988faf424fb1" /><Relationship Type="http://schemas.openxmlformats.org/officeDocument/2006/relationships/slide" Target="/ppt/slides/slide49.xml" Id="R9ff103e8705a444a" /><Relationship Type="http://schemas.openxmlformats.org/officeDocument/2006/relationships/slide" Target="/ppt/slides/slide50.xml" Id="Rbb31532acde9437f" /><Relationship Type="http://schemas.openxmlformats.org/officeDocument/2006/relationships/slide" Target="/ppt/slides/slide51.xml" Id="R96bef3b4df61497f" /><Relationship Type="http://schemas.openxmlformats.org/officeDocument/2006/relationships/slide" Target="/ppt/slides/slide52.xml" Id="R373f5a4071844cfe" /><Relationship Type="http://schemas.openxmlformats.org/officeDocument/2006/relationships/slide" Target="/ppt/slides/slide53.xml" Id="R42c6a462777e4c57" /><Relationship Type="http://schemas.openxmlformats.org/officeDocument/2006/relationships/slide" Target="/ppt/slides/slide54.xml" Id="R239e92edd49548c0" /><Relationship Type="http://schemas.openxmlformats.org/officeDocument/2006/relationships/slide" Target="/ppt/slides/slide55.xml" Id="Rda5a1a8d2529474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e4a2ba6b7e5471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5d5d927470541fc" /><Relationship Type="http://schemas.openxmlformats.org/officeDocument/2006/relationships/notesMaster" Target="/ppt/notesMasters/notesMaster1.xml" Id="R8e75d540ed234c8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e18fffae8014329" /><Relationship Type="http://schemas.openxmlformats.org/officeDocument/2006/relationships/notesMaster" Target="/ppt/notesMasters/notesMaster1.xml" Id="Rca5458add528431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2067f2f600c4753" /><Relationship Type="http://schemas.openxmlformats.org/officeDocument/2006/relationships/notesMaster" Target="/ppt/notesMasters/notesMaster1.xml" Id="R54133742626341f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91afb51559f42e4" /><Relationship Type="http://schemas.openxmlformats.org/officeDocument/2006/relationships/notesMaster" Target="/ppt/notesMasters/notesMaster1.xml" Id="R486718083e8f480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944dc660b2941fd" /><Relationship Type="http://schemas.openxmlformats.org/officeDocument/2006/relationships/notesMaster" Target="/ppt/notesMasters/notesMaster1.xml" Id="R9f80bea213be4d2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6c0ef4fe17b4be3" /><Relationship Type="http://schemas.openxmlformats.org/officeDocument/2006/relationships/notesMaster" Target="/ppt/notesMasters/notesMaster1.xml" Id="R329bdb8272c4447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68053826f7a4869" /><Relationship Type="http://schemas.openxmlformats.org/officeDocument/2006/relationships/notesMaster" Target="/ppt/notesMasters/notesMaster1.xml" Id="R75e8c4e4292b4c0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b135548105e449e" /><Relationship Type="http://schemas.openxmlformats.org/officeDocument/2006/relationships/notesMaster" Target="/ppt/notesMasters/notesMaster1.xml" Id="R304c535fd008401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a4d5d420a5b4ca3" /><Relationship Type="http://schemas.openxmlformats.org/officeDocument/2006/relationships/notesMaster" Target="/ppt/notesMasters/notesMaster1.xml" Id="Rb46e9a633a3842b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475031eb4284215" /><Relationship Type="http://schemas.openxmlformats.org/officeDocument/2006/relationships/notesMaster" Target="/ppt/notesMasters/notesMaster1.xml" Id="R3a461dcb942142b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99115c38d384257" /><Relationship Type="http://schemas.openxmlformats.org/officeDocument/2006/relationships/notesMaster" Target="/ppt/notesMasters/notesMaster1.xml" Id="R9c92458508d44a5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9be646ec98740e4" /><Relationship Type="http://schemas.openxmlformats.org/officeDocument/2006/relationships/notesMaster" Target="/ppt/notesMasters/notesMaster1.xml" Id="Rc67910ef70c84dd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3b4513d63a14564" /><Relationship Type="http://schemas.openxmlformats.org/officeDocument/2006/relationships/notesMaster" Target="/ppt/notesMasters/notesMaster1.xml" Id="R0daaa783b2734166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fffa65c524414096" /><Relationship Type="http://schemas.openxmlformats.org/officeDocument/2006/relationships/notesMaster" Target="/ppt/notesMasters/notesMaster1.xml" Id="R6805090592ea47bd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3245ac7ee124325" /><Relationship Type="http://schemas.openxmlformats.org/officeDocument/2006/relationships/notesMaster" Target="/ppt/notesMasters/notesMaster1.xml" Id="Rf06ce3136dc9408e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089e1e8bfae40ac" /><Relationship Type="http://schemas.openxmlformats.org/officeDocument/2006/relationships/notesMaster" Target="/ppt/notesMasters/notesMaster1.xml" Id="Rbc984daba88f48bd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082d686270d4b7e" /><Relationship Type="http://schemas.openxmlformats.org/officeDocument/2006/relationships/notesMaster" Target="/ppt/notesMasters/notesMaster1.xml" Id="R5bef0c36da8c481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cdcc9b57aa384ab4" /><Relationship Type="http://schemas.openxmlformats.org/officeDocument/2006/relationships/notesMaster" Target="/ppt/notesMasters/notesMaster1.xml" Id="Rc0cceacbbe204a95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438af8298694111" /><Relationship Type="http://schemas.openxmlformats.org/officeDocument/2006/relationships/notesMaster" Target="/ppt/notesMasters/notesMaster1.xml" Id="Rbf7972fa4aef425d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d88ccd5c1df54282" /><Relationship Type="http://schemas.openxmlformats.org/officeDocument/2006/relationships/notesMaster" Target="/ppt/notesMasters/notesMaster1.xml" Id="Rcf079235a454419f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9bac6d54f72b4c7d" /><Relationship Type="http://schemas.openxmlformats.org/officeDocument/2006/relationships/notesMaster" Target="/ppt/notesMasters/notesMaster1.xml" Id="Ref1b226cc57d4935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90767f7e0bb845ea" /><Relationship Type="http://schemas.openxmlformats.org/officeDocument/2006/relationships/notesMaster" Target="/ppt/notesMasters/notesMaster1.xml" Id="Rd5245982338a4ea5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80b2ac863afe4c73" /><Relationship Type="http://schemas.openxmlformats.org/officeDocument/2006/relationships/notesMaster" Target="/ppt/notesMasters/notesMaster1.xml" Id="R261cb3d793c844cd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b6c6cadd239c442d" /><Relationship Type="http://schemas.openxmlformats.org/officeDocument/2006/relationships/notesMaster" Target="/ppt/notesMasters/notesMaster1.xml" Id="R088493f3f9a24690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e4e626ee5dd3497d" /><Relationship Type="http://schemas.openxmlformats.org/officeDocument/2006/relationships/notesMaster" Target="/ppt/notesMasters/notesMaster1.xml" Id="R558ea991d7054f7b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b7c4c619365a4985" /><Relationship Type="http://schemas.openxmlformats.org/officeDocument/2006/relationships/notesMaster" Target="/ppt/notesMasters/notesMaster1.xml" Id="Rb9b5f0de048747ef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1540423cc73a4904" /><Relationship Type="http://schemas.openxmlformats.org/officeDocument/2006/relationships/notesMaster" Target="/ppt/notesMasters/notesMaster1.xml" Id="R65977b3a91534fd4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f871b921373e4e1d" /><Relationship Type="http://schemas.openxmlformats.org/officeDocument/2006/relationships/notesMaster" Target="/ppt/notesMasters/notesMaster1.xml" Id="R83fc5427454a411b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85aa69cc5a834b6d" /><Relationship Type="http://schemas.openxmlformats.org/officeDocument/2006/relationships/notesMaster" Target="/ppt/notesMasters/notesMaster1.xml" Id="R49447d55d7b54fe6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c4e06d6564904003" /><Relationship Type="http://schemas.openxmlformats.org/officeDocument/2006/relationships/notesMaster" Target="/ppt/notesMasters/notesMaster1.xml" Id="R5d665d8fad4e497d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ed2e5a2dacf241a6" /><Relationship Type="http://schemas.openxmlformats.org/officeDocument/2006/relationships/notesMaster" Target="/ppt/notesMasters/notesMaster1.xml" Id="R6af625d77a7943c2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525f9eb67fb941b0" /><Relationship Type="http://schemas.openxmlformats.org/officeDocument/2006/relationships/notesMaster" Target="/ppt/notesMasters/notesMaster1.xml" Id="R14dc84776f224105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608fe0c2dbff430e" /><Relationship Type="http://schemas.openxmlformats.org/officeDocument/2006/relationships/notesMaster" Target="/ppt/notesMasters/notesMaster1.xml" Id="R04d89a31f010465f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30acbd9531c74afd" /><Relationship Type="http://schemas.openxmlformats.org/officeDocument/2006/relationships/notesMaster" Target="/ppt/notesMasters/notesMaster1.xml" Id="Rb35b6427614d4a32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abaf54f3a5e04bf9" /><Relationship Type="http://schemas.openxmlformats.org/officeDocument/2006/relationships/notesMaster" Target="/ppt/notesMasters/notesMaster1.xml" Id="Rec82508a458a4644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41c510d098be45cf" /><Relationship Type="http://schemas.openxmlformats.org/officeDocument/2006/relationships/notesMaster" Target="/ppt/notesMasters/notesMaster1.xml" Id="R79cf8c08e1d741bb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2a5189ac7d234540" /><Relationship Type="http://schemas.openxmlformats.org/officeDocument/2006/relationships/notesMaster" Target="/ppt/notesMasters/notesMaster1.xml" Id="R32c3bd3c0be248c8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491d406ee96e4f5d" /><Relationship Type="http://schemas.openxmlformats.org/officeDocument/2006/relationships/notesMaster" Target="/ppt/notesMasters/notesMaster1.xml" Id="Rf4594461543f4c6b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a6c98e1cde5b4aea" /><Relationship Type="http://schemas.openxmlformats.org/officeDocument/2006/relationships/notesMaster" Target="/ppt/notesMasters/notesMaster1.xml" Id="Re65142c5825c482a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2da2a99583834ad9" /><Relationship Type="http://schemas.openxmlformats.org/officeDocument/2006/relationships/notesMaster" Target="/ppt/notesMasters/notesMaster1.xml" Id="Ra3a03f83ae504c05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761d04dd9603435f" /><Relationship Type="http://schemas.openxmlformats.org/officeDocument/2006/relationships/notesMaster" Target="/ppt/notesMasters/notesMaster1.xml" Id="R86cdf9e77a2c4244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7dc42117c5664a31" /><Relationship Type="http://schemas.openxmlformats.org/officeDocument/2006/relationships/notesMaster" Target="/ppt/notesMasters/notesMaster1.xml" Id="Re3aadde746da474b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a0bfc73498444a11" /><Relationship Type="http://schemas.openxmlformats.org/officeDocument/2006/relationships/notesMaster" Target="/ppt/notesMasters/notesMaster1.xml" Id="Ra915b84b207c4b81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1e41293268bd4aaf" /><Relationship Type="http://schemas.openxmlformats.org/officeDocument/2006/relationships/notesMaster" Target="/ppt/notesMasters/notesMaster1.xml" Id="Ra5bf7e9ead364e79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88c38c0ed3ca4395" /><Relationship Type="http://schemas.openxmlformats.org/officeDocument/2006/relationships/notesMaster" Target="/ppt/notesMasters/notesMaster1.xml" Id="R02d411b93ccf4911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58a6c4f2284d4831" /><Relationship Type="http://schemas.openxmlformats.org/officeDocument/2006/relationships/notesMaster" Target="/ppt/notesMasters/notesMaster1.xml" Id="R7de069b79bcd4967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36434ca1233145ec" /><Relationship Type="http://schemas.openxmlformats.org/officeDocument/2006/relationships/notesMaster" Target="/ppt/notesMasters/notesMaster1.xml" Id="R47b644e8a41d4f05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af7c719464254733" /><Relationship Type="http://schemas.openxmlformats.org/officeDocument/2006/relationships/notesMaster" Target="/ppt/notesMasters/notesMaster1.xml" Id="Rafae3adddb7c4607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0675a1b3c50f490c" /><Relationship Type="http://schemas.openxmlformats.org/officeDocument/2006/relationships/notesMaster" Target="/ppt/notesMasters/notesMaster1.xml" Id="R043f48d0a9f94e24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6f81538d7811487d" /><Relationship Type="http://schemas.openxmlformats.org/officeDocument/2006/relationships/notesMaster" Target="/ppt/notesMasters/notesMaster1.xml" Id="R3e5adb2d9ea043c8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473ca70db3404c97" /><Relationship Type="http://schemas.openxmlformats.org/officeDocument/2006/relationships/notesMaster" Target="/ppt/notesMasters/notesMaster1.xml" Id="R25bb089d339c4f54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add79c10b6944f36" /><Relationship Type="http://schemas.openxmlformats.org/officeDocument/2006/relationships/notesMaster" Target="/ppt/notesMasters/notesMaster1.xml" Id="R27838ac8cc534779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18d1dbee7df04ac5" /><Relationship Type="http://schemas.openxmlformats.org/officeDocument/2006/relationships/notesMaster" Target="/ppt/notesMasters/notesMaster1.xml" Id="R36f28d9fc0b04aeb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bbc7845795654b69" /><Relationship Type="http://schemas.openxmlformats.org/officeDocument/2006/relationships/notesMaster" Target="/ppt/notesMasters/notesMaster1.xml" Id="R40fcb7b89e9c4cdf" /></Relationships>
</file>

<file path=ppt/notesSlides/_rels/notesSlide55.xml.rels>&#65279;<?xml version="1.0" encoding="utf-8"?><Relationships xmlns="http://schemas.openxmlformats.org/package/2006/relationships"><Relationship Type="http://schemas.openxmlformats.org/officeDocument/2006/relationships/slide" Target="/ppt/slides/slide55.xml" Id="R75745691d0cb4cd6" /><Relationship Type="http://schemas.openxmlformats.org/officeDocument/2006/relationships/notesMaster" Target="/ppt/notesMasters/notesMaster1.xml" Id="R868ea941fdbb4bd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A.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Ffynhonnell hanes: https://www.westminster-abbey.org/abbey-commemorations/commemorations/unknown-warrior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A.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  <a:p xmlns:a="http://schemas.openxmlformats.org/drawingml/2006/main">
            <a:r>
              <a:t>Ffynhonnell hanes: https://www.westminster-abbey.org/abbey-commemorations/commemorations/unknown-warrior</a:t>
            </a:r>
          </a:p>
          <a:p xmlns:a="http://schemas.openxmlformats.org/drawingml/2006/main">
            <a:r>
              <a:t>Llun bedd y Rhyfelwr Anhysbys: Commonwealth War Graves Commission. https://www.cwgc.org/our-work/blog/the-story-of-the-unknown-warrior/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A.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  <a:p xmlns:a="http://schemas.openxmlformats.org/drawingml/2006/main">
            <a:r>
              <a:t>Ffynhonnell hanes: https://www.westminster-abbey.org/abbey-commemorations/commemorations/unknown-warrior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A.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  <a:p xmlns:a="http://schemas.openxmlformats.org/drawingml/2006/main">
            <a:r>
              <a:t>Ffynhonnell hanes: https://www.westminster-abbey.org/abbey-commemorations/commemorations/unknown-warrior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A.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Ffynhonnell hanes: https://www.westminster-abbey.org/abbey-commemorations/commemorations/unknown-warrior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A.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  <a:p xmlns:a="http://schemas.openxmlformats.org/drawingml/2006/main">
            <a:r>
              <a:t>Ffynhonnell hanes: https://www.westminster-abbey.org/abbey-commemorations/commemorations/unknown-warrior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A.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  <a:p xmlns:a="http://schemas.openxmlformats.org/drawingml/2006/main">
            <a:r>
              <a:t>Ffynhonnell hanes: https://www.westminster-abbey.org/abbey-commemorations/commemorations/unknown-warrior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A.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  <a:p xmlns:a="http://schemas.openxmlformats.org/drawingml/2006/main">
            <a:r>
              <a:t>Cyfeiriad Beiblaidd: Rhufeiniaid 12:15. Aralleiriad Cymraeg gwreiddiol, nid dyfyniad o argraffiad cyhoeddedig.</a:t>
            </a:r>
          </a:p>
          <a:p xmlns:a="http://schemas.openxmlformats.org/drawingml/2006/main">
            <a:r>
              <a:t>Ffynhonnell hanes: https://www.westminster-abbey.org/abbey-commemorations/commemorations/unknown-warrior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A.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  <a:p xmlns:a="http://schemas.openxmlformats.org/drawingml/2006/main">
            <a:r>
              <a:t>Ffynhonnell hanes: https://www.westminster-abbey.org/abbey-commemorations/commemorations/unknown-warrior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A.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Ffynhonnell hanes: https://www.westminster-abbey.org/abbey-commemorations/commemorations/unknown-warrior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A.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  <a:p xmlns:a="http://schemas.openxmlformats.org/drawingml/2006/main">
            <a:r>
              <a:t>Ffynhonnell hanes: https://www.westminster-abbey.org/abbey-commemorations/commemorations/unknown-warrior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A.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  <a:p xmlns:a="http://schemas.openxmlformats.org/drawingml/2006/main">
            <a:r>
              <a:t>Ffynhonnell hanes: https://www.westminster-abbey.org/abbey-commemorations/commemorations/unknown-warrior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A.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  <a:p xmlns:a="http://schemas.openxmlformats.org/drawingml/2006/main">
            <a:r>
              <a:t>Ffynhonnell hanes: https://www.westminster-abbey.org/abbey-commemorations/commemorations/unknown-warrior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A.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  <a:p xmlns:a="http://schemas.openxmlformats.org/drawingml/2006/main">
            <a:r>
              <a:t>Ffynhonnell hanes: https://www.westminster-abbey.org/abbey-commemorations/commemorations/unknown-warrior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A.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  <a:p xmlns:a="http://schemas.openxmlformats.org/drawingml/2006/main">
            <a:r>
              <a:t>Ffynhonnell hanes: https://www.westminster-abbey.org/abbey-commemorations/commemorations/unknown-warrior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B.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B.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B.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B.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B.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B.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B.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B.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B.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  <a:p xmlns:a="http://schemas.openxmlformats.org/drawingml/2006/main">
            <a:r>
              <a:t>Cyfeiriad Beiblaidd: Ioan 15:13.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B.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B.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B.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B.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B.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B.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C.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C.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C.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C.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C.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C.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C.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C.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C.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  <a:p xmlns:a="http://schemas.openxmlformats.org/drawingml/2006/main">
            <a:r>
              <a:t>Cyfeiriad Beiblaidd: Mathew 5:9.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C.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C.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C.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C.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C.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C.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9, sesiwn C.</a:t>
            </a:r>
          </a:p>
          <a:p xmlns:a="http://schemas.openxmlformats.org/drawingml/2006/main">
            <a:r>
              <a:t>Ffynhonnell gynllunio: Cae_Top_38_Week_Three_Session_Worship_Plan.xlsx, wythnos 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d19cf1aaf7d4dce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bf1cc6a7a4c4c82" /><Relationship Type="http://schemas.openxmlformats.org/officeDocument/2006/relationships/slideLayout" Target="/ppt/slideLayouts/slideLayout1.xml" Id="R205bae6769424ba9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05bae6769424ba9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626673b059948bb" /><Relationship Type="http://schemas.openxmlformats.org/officeDocument/2006/relationships/notesSlide" Target="/ppt/notesSlides/notesSlide1.xml" Id="Re85ba8d0bf7c4a4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b1485c55672421e" /><Relationship Type="http://schemas.openxmlformats.org/officeDocument/2006/relationships/notesSlide" Target="/ppt/notesSlides/notesSlide2.xml" Id="R26cfe9a54fb6441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7bfd54b92c7488c" /><Relationship Type="http://schemas.openxmlformats.org/officeDocument/2006/relationships/notesSlide" Target="/ppt/notesSlides/notesSlide3.xml" Id="R5275dd0c09da4d6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01f4ff2c914e26" /><Relationship Type="http://schemas.openxmlformats.org/officeDocument/2006/relationships/notesSlide" Target="/ppt/notesSlides/notesSlide4.xml" Id="R72c6acac369f437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fa8cb051c734f16" /><Relationship Type="http://schemas.openxmlformats.org/officeDocument/2006/relationships/image" Target="/ppt/media/image.png" Id="R506fd04d0acb4622" /><Relationship Type="http://schemas.openxmlformats.org/officeDocument/2006/relationships/notesSlide" Target="/ppt/notesSlides/notesSlide5.xml" Id="R2695c97f698d441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5c3fd056a6b4635" /><Relationship Type="http://schemas.openxmlformats.org/officeDocument/2006/relationships/image" Target="/ppt/media/image2.png" Id="Re978d586942d4a05" /><Relationship Type="http://schemas.openxmlformats.org/officeDocument/2006/relationships/notesSlide" Target="/ppt/notesSlides/notesSlide6.xml" Id="Ra9fd221ac2be4ea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8a3a5fa693a4aea" /><Relationship Type="http://schemas.openxmlformats.org/officeDocument/2006/relationships/notesSlide" Target="/ppt/notesSlides/notesSlide7.xml" Id="Rce63a74ec225493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df3d2b873ac482d" /><Relationship Type="http://schemas.openxmlformats.org/officeDocument/2006/relationships/notesSlide" Target="/ppt/notesSlides/notesSlide8.xml" Id="R93004127281f482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32b6918c124f93" /><Relationship Type="http://schemas.openxmlformats.org/officeDocument/2006/relationships/image" Target="/ppt/media/image3.png" Id="R44a80ab78bd94674" /><Relationship Type="http://schemas.openxmlformats.org/officeDocument/2006/relationships/notesSlide" Target="/ppt/notesSlides/notesSlide9.xml" Id="R184e6efc376e4cc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1fc8ed503a74fdc" /><Relationship Type="http://schemas.openxmlformats.org/officeDocument/2006/relationships/notesSlide" Target="/ppt/notesSlides/notesSlide10.xml" Id="R55558c126de140c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40f0ca75aa94095" /><Relationship Type="http://schemas.openxmlformats.org/officeDocument/2006/relationships/notesSlide" Target="/ppt/notesSlides/notesSlide11.xml" Id="R40d8396bd54d412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cb77ce8abb6461d" /><Relationship Type="http://schemas.openxmlformats.org/officeDocument/2006/relationships/notesSlide" Target="/ppt/notesSlides/notesSlide12.xml" Id="R442cc26e6b5d41b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48859c10c4d43f4" /><Relationship Type="http://schemas.openxmlformats.org/officeDocument/2006/relationships/notesSlide" Target="/ppt/notesSlides/notesSlide13.xml" Id="R8c52b5bde7584af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cebdea16d184327" /><Relationship Type="http://schemas.openxmlformats.org/officeDocument/2006/relationships/image" Target="/ppt/media/image4.png" Id="R87396dffcfbd42b5" /><Relationship Type="http://schemas.openxmlformats.org/officeDocument/2006/relationships/notesSlide" Target="/ppt/notesSlides/notesSlide14.xml" Id="Redbdcdaa2832422d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9c814e3f6dd42be" /><Relationship Type="http://schemas.openxmlformats.org/officeDocument/2006/relationships/notesSlide" Target="/ppt/notesSlides/notesSlide15.xml" Id="R1d15a682250d42c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b6cd136dde94823" /><Relationship Type="http://schemas.openxmlformats.org/officeDocument/2006/relationships/notesSlide" Target="/ppt/notesSlides/notesSlide16.xml" Id="R733ded04478c4b2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92b66c9fbdf4c80" /><Relationship Type="http://schemas.openxmlformats.org/officeDocument/2006/relationships/notesSlide" Target="/ppt/notesSlides/notesSlide17.xml" Id="R0dc37de18630487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5791fd45a474730" /><Relationship Type="http://schemas.openxmlformats.org/officeDocument/2006/relationships/notesSlide" Target="/ppt/notesSlides/notesSlide18.xml" Id="Rad8df52ab84f4bf7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6fe91a4d407404c" /><Relationship Type="http://schemas.openxmlformats.org/officeDocument/2006/relationships/notesSlide" Target="/ppt/notesSlides/notesSlide19.xml" Id="R29a755022c8c4be2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de7d0cbf2404160" /><Relationship Type="http://schemas.openxmlformats.org/officeDocument/2006/relationships/notesSlide" Target="/ppt/notesSlides/notesSlide20.xml" Id="Rb96481a70d164d4d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6101e9de1c944b5" /><Relationship Type="http://schemas.openxmlformats.org/officeDocument/2006/relationships/notesSlide" Target="/ppt/notesSlides/notesSlide21.xml" Id="Rdbfd8360edd147a2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cf9e9253ae941c6" /><Relationship Type="http://schemas.openxmlformats.org/officeDocument/2006/relationships/notesSlide" Target="/ppt/notesSlides/notesSlide22.xml" Id="R992e4ee4ee2d4c2d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983fb138e384773" /><Relationship Type="http://schemas.openxmlformats.org/officeDocument/2006/relationships/notesSlide" Target="/ppt/notesSlides/notesSlide23.xml" Id="R76c0d148133a4b97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aca8b6ad75b4367" /><Relationship Type="http://schemas.openxmlformats.org/officeDocument/2006/relationships/image" Target="/ppt/media/image5.png" Id="R4071241275924ae7" /><Relationship Type="http://schemas.openxmlformats.org/officeDocument/2006/relationships/notesSlide" Target="/ppt/notesSlides/notesSlide24.xml" Id="R81dbb6bbf50d4234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b23d70cac0e489d" /><Relationship Type="http://schemas.openxmlformats.org/officeDocument/2006/relationships/image" Target="/ppt/media/image6.png" Id="R805ff391735f4474" /><Relationship Type="http://schemas.openxmlformats.org/officeDocument/2006/relationships/notesSlide" Target="/ppt/notesSlides/notesSlide25.xml" Id="R5a02b2c173bc44be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6b219d3aab34b8a" /><Relationship Type="http://schemas.openxmlformats.org/officeDocument/2006/relationships/image" Target="/ppt/media/image7.png" Id="R2e90100c56f84ed5" /><Relationship Type="http://schemas.openxmlformats.org/officeDocument/2006/relationships/notesSlide" Target="/ppt/notesSlides/notesSlide26.xml" Id="R57476bccafb04f4b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aae19fa749e44b0" /><Relationship Type="http://schemas.openxmlformats.org/officeDocument/2006/relationships/notesSlide" Target="/ppt/notesSlides/notesSlide27.xml" Id="R1c494b4a4d784051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fda694176704688" /><Relationship Type="http://schemas.openxmlformats.org/officeDocument/2006/relationships/notesSlide" Target="/ppt/notesSlides/notesSlide28.xml" Id="R8d044273f90443fc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6168d7615634ccd" /><Relationship Type="http://schemas.openxmlformats.org/officeDocument/2006/relationships/notesSlide" Target="/ppt/notesSlides/notesSlide29.xml" Id="Rb7b36656c5b34e77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4be24532c9c4280" /><Relationship Type="http://schemas.openxmlformats.org/officeDocument/2006/relationships/notesSlide" Target="/ppt/notesSlides/notesSlide30.xml" Id="R6360704cc73243a8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8b16a949c534111" /><Relationship Type="http://schemas.openxmlformats.org/officeDocument/2006/relationships/notesSlide" Target="/ppt/notesSlides/notesSlide31.xml" Id="R6bfc981130d1444f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95714a263b4f7f" /><Relationship Type="http://schemas.openxmlformats.org/officeDocument/2006/relationships/notesSlide" Target="/ppt/notesSlides/notesSlide32.xml" Id="Rcd008b5261124b12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b8275ab92a54661" /><Relationship Type="http://schemas.openxmlformats.org/officeDocument/2006/relationships/notesSlide" Target="/ppt/notesSlides/notesSlide33.xml" Id="R7669f350c3844383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fd62ac74ac14e12" /><Relationship Type="http://schemas.openxmlformats.org/officeDocument/2006/relationships/notesSlide" Target="/ppt/notesSlides/notesSlide34.xml" Id="Rcfb327ed31c54f89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88e829b5d0846d0" /><Relationship Type="http://schemas.openxmlformats.org/officeDocument/2006/relationships/notesSlide" Target="/ppt/notesSlides/notesSlide35.xml" Id="R4eb4f4bbd77843fa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173bc784e5940b9" /><Relationship Type="http://schemas.openxmlformats.org/officeDocument/2006/relationships/notesSlide" Target="/ppt/notesSlides/notesSlide36.xml" Id="Rf88dd9302ef547c1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100f1abffc945a7" /><Relationship Type="http://schemas.openxmlformats.org/officeDocument/2006/relationships/notesSlide" Target="/ppt/notesSlides/notesSlide37.xml" Id="R669fd9f24e294a0e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04d71d32b0c4c6a" /><Relationship Type="http://schemas.openxmlformats.org/officeDocument/2006/relationships/notesSlide" Target="/ppt/notesSlides/notesSlide38.xml" Id="Rd586b6da0a44406d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c8fea755fba4c91" /><Relationship Type="http://schemas.openxmlformats.org/officeDocument/2006/relationships/notesSlide" Target="/ppt/notesSlides/notesSlide39.xml" Id="R6788377f9cbf4dc7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09d805d797842d5" /><Relationship Type="http://schemas.openxmlformats.org/officeDocument/2006/relationships/image" Target="/ppt/media/image8.png" Id="R274d9a7bfcd647ba" /><Relationship Type="http://schemas.openxmlformats.org/officeDocument/2006/relationships/notesSlide" Target="/ppt/notesSlides/notesSlide40.xml" Id="Ra78c68c63e6f4c12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2a05a3fcb1943ef" /><Relationship Type="http://schemas.openxmlformats.org/officeDocument/2006/relationships/notesSlide" Target="/ppt/notesSlides/notesSlide41.xml" Id="R7094199c573443f5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3fd8b0459404bcb" /><Relationship Type="http://schemas.openxmlformats.org/officeDocument/2006/relationships/notesSlide" Target="/ppt/notesSlides/notesSlide42.xml" Id="R4f84a1b9010c4d12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be27a90bb0642c8" /><Relationship Type="http://schemas.openxmlformats.org/officeDocument/2006/relationships/image" Target="/ppt/media/image9.png" Id="R27449639b73242c9" /><Relationship Type="http://schemas.openxmlformats.org/officeDocument/2006/relationships/notesSlide" Target="/ppt/notesSlides/notesSlide43.xml" Id="R537665485aba4f45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bf6b2dccbfe44f7" /><Relationship Type="http://schemas.openxmlformats.org/officeDocument/2006/relationships/notesSlide" Target="/ppt/notesSlides/notesSlide44.xml" Id="Ra1ca9a12ea7a4a5b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6e89938f5ae495f" /><Relationship Type="http://schemas.openxmlformats.org/officeDocument/2006/relationships/notesSlide" Target="/ppt/notesSlides/notesSlide45.xml" Id="Rd7e9ede39fb94466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16cf3e9cad84ac8" /><Relationship Type="http://schemas.openxmlformats.org/officeDocument/2006/relationships/notesSlide" Target="/ppt/notesSlides/notesSlide46.xml" Id="R3d70e03355dc4623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7773a5c4e8b4d6e" /><Relationship Type="http://schemas.openxmlformats.org/officeDocument/2006/relationships/notesSlide" Target="/ppt/notesSlides/notesSlide47.xml" Id="R33256e3d35584c91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100d5532a2d4f9c" /><Relationship Type="http://schemas.openxmlformats.org/officeDocument/2006/relationships/notesSlide" Target="/ppt/notesSlides/notesSlide48.xml" Id="R052eca6e8c3c4d83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c14e89d04584af7" /><Relationship Type="http://schemas.openxmlformats.org/officeDocument/2006/relationships/image" Target="/ppt/media/image10.png" Id="Rda09ff74b8ab471b" /><Relationship Type="http://schemas.openxmlformats.org/officeDocument/2006/relationships/notesSlide" Target="/ppt/notesSlides/notesSlide49.xml" Id="Rfcde00692f774e45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2bdce049b3e4338" /><Relationship Type="http://schemas.openxmlformats.org/officeDocument/2006/relationships/notesSlide" Target="/ppt/notesSlides/notesSlide50.xml" Id="Rbba90a97d03549b1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86dd1a115b64967" /><Relationship Type="http://schemas.openxmlformats.org/officeDocument/2006/relationships/notesSlide" Target="/ppt/notesSlides/notesSlide51.xml" Id="Rc171182e939341a5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2b2ab22a17c4e71" /><Relationship Type="http://schemas.openxmlformats.org/officeDocument/2006/relationships/notesSlide" Target="/ppt/notesSlides/notesSlide52.xml" Id="Rb2b3ecaf9797429a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469fc38cc2f444b" /><Relationship Type="http://schemas.openxmlformats.org/officeDocument/2006/relationships/notesSlide" Target="/ppt/notesSlides/notesSlide53.xml" Id="R0aa65780ae074b49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f97071d099c4065" /><Relationship Type="http://schemas.openxmlformats.org/officeDocument/2006/relationships/notesSlide" Target="/ppt/notesSlides/notesSlide54.xml" Id="Ra897ceb49146494f" /></Relationships>
</file>

<file path=ppt/slides/_rels/slide5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397a05d51dd4e5d" /><Relationship Type="http://schemas.openxmlformats.org/officeDocument/2006/relationships/notesSlide" Target="/ppt/notesSlides/notesSlide55.xml" Id="R8350bae3f6254ea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5D1CDC3-3DF0-48C9-B606-0BBA46CAEC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9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BD3E78A-6AB4-4A94-AED8-8290E2AEB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Cofio pobl go iawn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74FFAF9-B398-4B20-96BE-D190B30A28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C0833BF-A808-4480-B835-7A5A9CC310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Cariad, Parch a Heddwch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C0A2701-8ABE-4B0A-88BF-EFB4BB5B0B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1177620859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510906C-D772-4206-AEFB-3BA7BA4E7E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E2D3BCA-3076-4D80-91AC-927F8B33A3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0BA50E1-6EEE-4386-8705-ACB0DCFD4F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4750666-B1B1-4DEB-A45D-904F92BE56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1036561-9E0F-435E-A026-C66062FF4C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Enw na allwn ei ddarllen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Mwy na gwisg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Cofio a gweithio dros heddwch   (sleidiau 38–55)</a:t>
            </a:r>
          </a:p>
        </p:txBody>
      </p:sp>
    </p:spTree>
    <p:extLst>
      <p:ext uri="{BB962C8B-B14F-4D97-AF65-F5344CB8AC3E}">
        <p14:creationId xmlns:p14="http://schemas.microsoft.com/office/powerpoint/2010/main" val="368714669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A59BDC2-4423-4F19-8D27-02014F8048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23C7069-96AC-4CBF-AA7E-4ED15B8F0F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1BF95AF-A8E1-47A2-9D6A-498E2AFF3E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868AD9A-EF18-4BB7-A489-B7C940B3AC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Gosodwch yr wythnos hon yn agos at 11 Tachwedd.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straeon ysgol yn ddychmygol. Nid oes angen actio anaf na rhannu profiad personol.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223936189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62A069E-047C-455D-B096-5A097750A3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B75F2CC-2B49-4C32-8132-36EC1835D0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Enw na allwn ei ddarllen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A5F4853-7F20-4E4A-B609-48885208D1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C1FF7BC-9B02-4411-84A1-4BFB9A2EE1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8459268-6856-453E-988E-ECE977A2E6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Hanes a chofio</a:t>
            </a:r>
          </a:p>
        </p:txBody>
      </p:sp>
    </p:spTree>
    <p:extLst>
      <p:ext uri="{BB962C8B-B14F-4D97-AF65-F5344CB8AC3E}">
        <p14:creationId xmlns:p14="http://schemas.microsoft.com/office/powerpoint/2010/main" val="211264808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9B2F4B0-4647-4BBA-A1B6-A146A9A73A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A3CA6F8-9C58-4FE8-80CC-E4156F8A21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cerdyn gwag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731E5AD-1006-47E9-A194-C9547857EB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06fd04d0acb4622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CB85B5F-F3BA-4CED-8103-D44754B1E7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enw yn gallu ein helpu i gofio person.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beth os nad ydyn ni’n gwybod ei enw?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Heddiw byddwn yn clywed am gofeb i berson anhysbys. Nid yw “anhysbys” yn golygu “dibwys”.</a:t>
            </a:r>
          </a:p>
        </p:txBody>
      </p:sp>
    </p:spTree>
    <p:extLst>
      <p:ext uri="{BB962C8B-B14F-4D97-AF65-F5344CB8AC3E}">
        <p14:creationId xmlns:p14="http://schemas.microsoft.com/office/powerpoint/2010/main" val="597443140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D2873E0-B0D6-4432-9D0D-2A421CC5D8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BB1F32D-B442-441E-9CDF-02FBC9CDD4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Bedd yn Llundain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3F44513-E683-478D-8C40-02A1B615E8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978d586942d4a05"/>
          <a:stretch xmlns:a="http://schemas.openxmlformats.org/drawingml/2006/main"/>
        </p:blipFill>
        <p:spPr>
          <a:xfrm xmlns:a="http://schemas.openxmlformats.org/drawingml/2006/main">
            <a:off x="7029450" y="2384044"/>
            <a:ext cx="4552950" cy="3156712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7B4A4EF-BEDD-4398-8C2D-CE3F463D35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 fedd y Rhyfelwr Anhysbys yn Abaty Westminster.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Claddwyd aelod o’r lluoedd arfog yma ar 11 Tachwedd 1920. Daeth ei gorff o Ffrainc.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wyddom pwy oedd ef.</a:t>
            </a:r>
          </a:p>
        </p:txBody>
      </p:sp>
    </p:spTree>
    <p:extLst>
      <p:ext uri="{BB962C8B-B14F-4D97-AF65-F5344CB8AC3E}">
        <p14:creationId xmlns:p14="http://schemas.microsoft.com/office/powerpoint/2010/main" val="18456610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557B1EF-0929-4C28-9D7C-ACECB13CB9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43145B6-10FC-4708-825C-354D2D8810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enw sydd ar goll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1ED030E-3465-4B61-B525-70D2CA6F15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DB49F46-3801-45B3-84ED-C6D77BDFE9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person hwn wedi marw mewn rhyfel. Nid oedd modd rhoi ei enw ar y bedd.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llawer o deuluoedd wedi colli rhywun heb wybod ble roedd ei fedd.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y bedd hwn yn ffordd o gofio’r rhai hynny hefyd.</a:t>
            </a:r>
          </a:p>
        </p:txBody>
      </p:sp>
    </p:spTree>
    <p:extLst>
      <p:ext uri="{BB962C8B-B14F-4D97-AF65-F5344CB8AC3E}">
        <p14:creationId xmlns:p14="http://schemas.microsoft.com/office/powerpoint/2010/main" val="2144532579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84D5858-870A-43FF-9C57-3F7A39712A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29A900A-1FD9-4854-A9D3-BB969DBAFA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person, llawer o gofio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5C165EF-6D1E-4B9B-A24A-A42FBDFFC9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C6E5784-0D7A-45BB-AF06-2358137C25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yw’r bedd yn dweud bod bywydau pobl anhysbys yn llai pwysig.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Mae’n rhoi lle i gofio llawer o bobl nad oes ganddynt fedd hysbys.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ydym yn dyfeisio enw na geiriau olaf y person. Gallwn barchu ei fywyd heb wybod ei holl stori.</a:t>
            </a:r>
          </a:p>
        </p:txBody>
      </p:sp>
    </p:spTree>
    <p:extLst>
      <p:ext uri="{BB962C8B-B14F-4D97-AF65-F5344CB8AC3E}">
        <p14:creationId xmlns:p14="http://schemas.microsoft.com/office/powerpoint/2010/main" val="1034455640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E146E62-0A0C-4635-B773-69509EE773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F08B65D-D568-43A1-8273-26B5B535C3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Lle i alar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8EFDCFE-B205-46F3-A75F-0C70E711F4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4a80ab78bd94674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71BDC9B-32B2-4EF5-94FD-315742AA9C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pobl ymweld â chofeb am resymau gwahanol. Efallai eu bod yn meddwl am eu teulu neu am y rhai y mae rhyfel wedi’u heffeithio.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galar yn golygu’r tristwch sy’n gallu dod ar ôl colli rhywun.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bod yn bresennol yn dawel helpu.</a:t>
            </a:r>
          </a:p>
        </p:txBody>
      </p:sp>
    </p:spTree>
    <p:extLst>
      <p:ext uri="{BB962C8B-B14F-4D97-AF65-F5344CB8AC3E}">
        <p14:creationId xmlns:p14="http://schemas.microsoft.com/office/powerpoint/2010/main" val="974759920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8835661-E137-4C14-A816-6EB3D49711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5FE3C4A-A1E0-4A31-87F2-855C25F38E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Sut gallwn ddangos parch?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2C17A0D-7816-4B9A-B876-35C352AF0E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EEA12E6-123A-4C80-993F-DDF263C245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wrando’n ofalus. Gallwn sefyll neu eistedd yn dawel yn ystod amser cofio.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rhaid inni deimlo’r un peth â phawb arall.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rhannu stori bersonol o flaen pawb.</a:t>
            </a:r>
          </a:p>
        </p:txBody>
      </p:sp>
    </p:spTree>
    <p:extLst>
      <p:ext uri="{BB962C8B-B14F-4D97-AF65-F5344CB8AC3E}">
        <p14:creationId xmlns:p14="http://schemas.microsoft.com/office/powerpoint/2010/main" val="1491764926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6C5C261-C48E-4D70-9262-73463C9B7A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AEFC40C-694D-4CCF-9C73-63B3D5B878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fo rhywbeth yn drwm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946F26A-6E23-4FF1-8C99-344FFEE294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E5F770F-97BE-47C5-BDFD-DC1E94509F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yw’r sesiwn yn gwneud ichi deimlo’n drist neu’n bryderus, gallwch siarad ag oedolyn rydych yn ymddiried ynddo.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edrych o’ch cwmpas, teimlo’ch traed ar y llawr a gwrando ar lais yr arweinydd.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Rydyn ni yma gyda’n gilydd.</a:t>
            </a:r>
          </a:p>
        </p:txBody>
      </p:sp>
    </p:spTree>
    <p:extLst>
      <p:ext uri="{BB962C8B-B14F-4D97-AF65-F5344CB8AC3E}">
        <p14:creationId xmlns:p14="http://schemas.microsoft.com/office/powerpoint/2010/main" val="1049007288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DEBA302-FC12-41FB-B99E-5B4ACD37CC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B84A709-9EEC-4503-8573-BB0141047D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0984317-65D4-4300-B67F-2312B3228F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920B339-4827-43E9-A485-548B2FCF7C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Byddwch yn llawen gyda’r rhai sy’n llawen. Wylwch gyda’r rhai sy’n wylo.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85B61CD-7D01-4358-9830-663D8D1978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Rhufeiniaid 12:15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981F04F-925C-4728-880E-DBF5B7D4B3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667559433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BCF3200-058E-4D55-BF4E-57FD6C8BD6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D470D8F-DD12-4B2B-A201-120808ACA5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8C65D82-1477-4C55-8455-6EB7FFA3A1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53038C9-5162-4BAC-BC49-4672046592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Paul yn annog Cristnogion i fod gyda phobl yn eu llawenydd ac yn eu tristwch.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cariad roi lle i alar heb fynnu bod rhywun yn teimlo’n well ar unwaith.</a:t>
            </a:r>
          </a:p>
        </p:txBody>
      </p:sp>
    </p:spTree>
    <p:extLst>
      <p:ext uri="{BB962C8B-B14F-4D97-AF65-F5344CB8AC3E}">
        <p14:creationId xmlns:p14="http://schemas.microsoft.com/office/powerpoint/2010/main" val="1182644022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77A3D3D-14D3-471A-A23E-F3B9267590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4F6CBAD-61E1-4547-BBDE-7FE281B3CB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Ein hamser cofio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3987C2C-5E8A-4B38-9D75-1474595F0D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7396dffcfbd42b5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F9C2EAE-C3F3-4FC8-A503-66D0E62924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Bydd yr arweinydd yn dweud “Dechreuwn ein tawelwch”. Arhoswn yn dawel am 20 eiliad.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y diwedd, bydd yr arweinydd yn dweud “Diolch. Mae ein tawelwch wedi dod i ben.”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gadw’ch llygaid ar agor.</a:t>
            </a:r>
          </a:p>
        </p:txBody>
      </p:sp>
    </p:spTree>
    <p:extLst>
      <p:ext uri="{BB962C8B-B14F-4D97-AF65-F5344CB8AC3E}">
        <p14:creationId xmlns:p14="http://schemas.microsoft.com/office/powerpoint/2010/main" val="704194329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170A1DB-6018-422F-BB35-11FB6F28EA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F3F10B7-E8E7-4E56-8515-D88DA00793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C92DD85-CEB6-4923-8467-8B3102D95A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5E7CE09-CE0F-4E47-89EE-758D3A805B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gall rhywun ymweld â chofeb?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574204771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F592811-98E3-45BF-A79D-A841A39597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C412CEA-CA6A-4349-82B3-2D62227F28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D8CF26E-6B79-4630-B61B-D9745DFA35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DE5C31F-5B7E-4FE4-9585-CCD7E4156D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gall un person anhysbys helpu pobl i gofio llawer o fywydau?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36799942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C3A448C-84D9-4A13-ACB5-CB9771C190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40C32ED-4921-4297-8A94-DE4BE79BF9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13D482A-5551-4CC6-97BF-DC44167D6C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E2E4D65-E940-4445-B9E6-2B31F4FD4D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feddwl yn dawel am bobl sy’n gweld eisiau rhywun, neu ddymuno gofal iddynt. Nid oes rhaid meddwl am rywun penodol.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745838911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75B937D-8569-4362-AC1D-7DB8B0E3B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07A4E5D-6188-4A0F-90C5-236C7E56AF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12F7AB1-BE10-4A54-A0E4-D15C7B5E44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A6E38AE-B3A4-4F7E-8299-03533A8B55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ein hamser cofio yn yr ysgol, rhowch le tawel i eraill.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oes angen siarad wedyn, gofynnwch i oedolyn.</a:t>
            </a:r>
          </a:p>
        </p:txBody>
      </p:sp>
    </p:spTree>
    <p:extLst>
      <p:ext uri="{BB962C8B-B14F-4D97-AF65-F5344CB8AC3E}">
        <p14:creationId xmlns:p14="http://schemas.microsoft.com/office/powerpoint/2010/main" val="1727031349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194DA71-8996-479C-86A4-1109BA352A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2CC65ED-CE42-484F-9746-3C04A14252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36D96D4-21FE-400C-B022-C9AD31320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3D61395-6AB8-484E-9050-CDD683F166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291C64E-A99E-4788-8556-A1E0FB0A5A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 cysur,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bydd gyda’r rhai sy’n galaru.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gofio â gofal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dangos parch at bob bywyd.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54089949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32F68B8-EEBA-4B33-9D6C-25BCC5E365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DB899CE-5141-4D38-BF38-E43CD99CFA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55124F0-465D-4037-9856-B4D5DA5448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5079388-43C7-46B3-8A12-21E155EC99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3169ED2-858F-4936-9594-E222E0BF4E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981350670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3EEFDD9-7F95-4993-A39A-2A82F319E3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7237262-27CA-4F03-B551-4F8DC888AF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Mwy na gwisg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7660F70-9371-4BDF-85A6-4653C1ACCA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7BDB1AE-F80A-4C42-8166-46D4D7FC76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337396C-F62A-4947-B9C9-1D47EB0D18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Portread dychmygol a myfyrdod</a:t>
            </a:r>
          </a:p>
        </p:txBody>
      </p:sp>
    </p:spTree>
    <p:extLst>
      <p:ext uri="{BB962C8B-B14F-4D97-AF65-F5344CB8AC3E}">
        <p14:creationId xmlns:p14="http://schemas.microsoft.com/office/powerpoint/2010/main" val="872378788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A02817A-94A0-4209-BA04-CBB0361F23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A66DA3A-C792-41E3-AABE-B9B1C7627F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Pwy sydd y tu ôl i’r wisg?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5B4750D-DCC4-492A-B0F0-C3FF6F3296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E6AFAD1-1653-48CA-9D28-E627991557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welwn lun o rywun mewn gwisg filwrol, beth nad yw’r wisg yn ei ddweud wrthym?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oedd yn gwneud iddo chwerthin?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Pwy oedd yn ei adnabod?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oedd ei obeithion?</a:t>
            </a:r>
          </a:p>
        </p:txBody>
      </p:sp>
    </p:spTree>
    <p:extLst>
      <p:ext uri="{BB962C8B-B14F-4D97-AF65-F5344CB8AC3E}">
        <p14:creationId xmlns:p14="http://schemas.microsoft.com/office/powerpoint/2010/main" val="251366414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2E1C756-766D-4CDC-8FCC-A898AAC405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D85D434-F41D-4401-9A6C-33D51CE803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Portread dychmygol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0830499-EB82-4BA5-B7D9-A8D9A9D396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3BBE6A0-1F56-4326-87B8-4FC988EA10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I’n helpu i feddwl, dychmygwn ddyn o’r enw Tomos a oedd yn byw mewn cyfnod o ryfel.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bywgraffiad go iawn yw hwn. Nid hon yw stori’r Rhyfelwr Anhysbys.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Rydyn ni’n dychmygu bywyd cyffredin y tu hwnt i wisg.</a:t>
            </a:r>
          </a:p>
        </p:txBody>
      </p:sp>
    </p:spTree>
    <p:extLst>
      <p:ext uri="{BB962C8B-B14F-4D97-AF65-F5344CB8AC3E}">
        <p14:creationId xmlns:p14="http://schemas.microsoft.com/office/powerpoint/2010/main" val="1133765372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47340EF-07E7-4F76-BAA3-DDE7E4CD92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FF8F372-79A4-4A09-A861-C0F0C14BC6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Llyfr a phêl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75E8B11-AA13-436C-BCBD-A3C808F75F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071241275924ae7"/>
          <a:stretch xmlns:a="http://schemas.openxmlformats.org/drawingml/2006/main"/>
        </p:blipFill>
        <p:spPr>
          <a:xfrm xmlns:a="http://schemas.openxmlformats.org/drawingml/2006/main">
            <a:off x="7665168" y="1685925"/>
            <a:ext cx="3281514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D0A9711-4A64-4869-9159-A35822BD7C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ein portread, mae Tomos yn mwynhau darllen. Mae’n hoff o gicio pêl gyda’i ffrindiau hefyd.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Mae’n hoffi’r foment pan fydd rhywun yn adrodd jôc ac mae pawb yn chwerthin.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pethau bach hyn yn rhan o’i fywyd.</a:t>
            </a:r>
          </a:p>
        </p:txBody>
      </p:sp>
    </p:spTree>
    <p:extLst>
      <p:ext uri="{BB962C8B-B14F-4D97-AF65-F5344CB8AC3E}">
        <p14:creationId xmlns:p14="http://schemas.microsoft.com/office/powerpoint/2010/main" val="1968652399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B45438C-FB49-4E9D-AE5E-0326A5981B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54E1DA9-F366-4F3A-BA97-B1B0E6080C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Lle wrth y bwrdd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6D1F16C-8126-4E2F-9FA8-040741EBD6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05ff391735f4474"/>
          <a:stretch xmlns:a="http://schemas.openxmlformats.org/drawingml/2006/main"/>
        </p:blipFill>
        <p:spPr>
          <a:xfrm xmlns:a="http://schemas.openxmlformats.org/drawingml/2006/main">
            <a:off x="7634895" y="1685925"/>
            <a:ext cx="3342059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51FB2D9-398C-46A2-9C29-EE81F5F144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Dychmygwn Tomos yn eistedd gyda phobl sy’n ei adnabod yn dda. Maen nhw’n rhannu bwyd a newyddion.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gan bob un ohonynt obeithion ar gyfer y dyfodol.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rhyfel dorri ar draws bywydau cyffredin fel y rhain.</a:t>
            </a:r>
          </a:p>
        </p:txBody>
      </p:sp>
    </p:spTree>
    <p:extLst>
      <p:ext uri="{BB962C8B-B14F-4D97-AF65-F5344CB8AC3E}">
        <p14:creationId xmlns:p14="http://schemas.microsoft.com/office/powerpoint/2010/main" val="2066310298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D2C9428-E0BB-4F17-B111-17C0C6F0DC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143D890-166D-4051-AF8A-D2E9F16505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cymydog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81C53A7-D3EF-418E-A98E-238A9971E3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e90100c56f84ed5"/>
          <a:stretch xmlns:a="http://schemas.openxmlformats.org/drawingml/2006/main"/>
        </p:blipFill>
        <p:spPr>
          <a:xfrm xmlns:a="http://schemas.openxmlformats.org/drawingml/2006/main">
            <a:off x="7634895" y="1685925"/>
            <a:ext cx="3342059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D765EA6-3A2B-4269-9A6B-5E5E367314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ein darlun, mae Tomos yn helpu cymydog i gario basged.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yw’r weithred yn gwneud pennawd. Mae’n gwneud y diwrnod yn haws i rywun.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fyddwn yn cofio pobl, gallwn gofio eu perthynas ag eraill a’u gweithredoedd o ofal.</a:t>
            </a:r>
          </a:p>
        </p:txBody>
      </p:sp>
    </p:spTree>
    <p:extLst>
      <p:ext uri="{BB962C8B-B14F-4D97-AF65-F5344CB8AC3E}">
        <p14:creationId xmlns:p14="http://schemas.microsoft.com/office/powerpoint/2010/main" val="1246603399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6BEEC35-7B97-4B58-B66B-3AD7C53393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7E843B0-5007-4CCF-88B9-2B6AAB019F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tu hwnt i’r lluoedd arfog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8285B5F-E765-49AD-B3DD-1EA9AD1D35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C9042C8-82BD-40D9-887B-07CC47A409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rhyfel hefyd yn effeithio ar bobl nad ydynt yn aelodau o’r lluoedd arfog. Sifiliaid yw’r rhain.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plant a theuluoedd golli cartrefi, ysgol neu bobl maen nhw’n eu caru.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pob bywyd yn haeddu gofal, pa wlad bynnag yw cartref y person.</a:t>
            </a:r>
          </a:p>
        </p:txBody>
      </p:sp>
    </p:spTree>
    <p:extLst>
      <p:ext uri="{BB962C8B-B14F-4D97-AF65-F5344CB8AC3E}">
        <p14:creationId xmlns:p14="http://schemas.microsoft.com/office/powerpoint/2010/main" val="490625880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101E215-EFB3-460C-A9F0-BBBC4AB4AE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8B9FBF4-0A51-497A-998A-5303B63168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fyddem ni’n ei golli?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7456591-2D9A-47EE-8D33-1A3DD7A844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C40846E-A6E9-4B01-91A4-E7334A49EC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un peth o’r portread: llyfr, pêl, bwrdd teulu neu fasged cymydog.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Sut mae’r peth hwnnw’n ein helpu i weld person cyfan?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dychmygu marwolaeth na brwydr.</a:t>
            </a:r>
          </a:p>
        </p:txBody>
      </p:sp>
    </p:spTree>
    <p:extLst>
      <p:ext uri="{BB962C8B-B14F-4D97-AF65-F5344CB8AC3E}">
        <p14:creationId xmlns:p14="http://schemas.microsoft.com/office/powerpoint/2010/main" val="1325501488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0429A58-F730-4A0F-BB27-F5E1A73C7B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189757-DC3B-4266-94FD-CF994352F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Cofio gyda gofal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B18EA1D-2468-46D0-80E8-CA79D622AD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D43845D-0697-4697-89CD-5DA8B103F4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barchu pobl sydd wedi gwasanaethu a phobl sydd wedi dioddef, gan ddymuno byd mwy heddychlon.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cofio bywyd yn golygu cymeradwyo pob gweithred mewn rhyfel.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Rydyn ni’n gwneud lle i’r bobl a’u colled.</a:t>
            </a:r>
          </a:p>
        </p:txBody>
      </p:sp>
    </p:spTree>
    <p:extLst>
      <p:ext uri="{BB962C8B-B14F-4D97-AF65-F5344CB8AC3E}">
        <p14:creationId xmlns:p14="http://schemas.microsoft.com/office/powerpoint/2010/main" val="1953025355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92C2970-FF13-4A5D-8885-2BAB9B1F4E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AE1E23D-F684-450B-BE93-1121615134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812D369-A6DA-4A83-869E-D22CB691A3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0D8FCD3-1E54-43F9-BCBE-80FAEACD3F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cariad mwy na rhoi eich bywyd dros eich ffrindiau.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C5C4B3B-F10B-490A-B03E-697299044C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Ioan 15:13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591736D-CDA0-4FF5-93A4-95EE6F547B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2758027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AF77BF6-C5FE-41CD-A7BF-3448B6D37B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2F0A3BF-0CE2-427F-930A-408A29E4DC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B3A538F-8CEB-4C5B-97D4-BAFDCD0A82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67597B4-D237-4AAE-9E05-91A76AC7F8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Iesu’n siarad â’i ddisgyblion am gariad sy’n rhoi ei hun dros eraill. Mae Cristnogion yn cysylltu hyn â’i farwolaeth ef.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galwad i blant beryglu eu hunain yw hwn. Gallwn ddangos cariad drwy ofal diogel bob dydd.</a:t>
            </a:r>
          </a:p>
        </p:txBody>
      </p:sp>
    </p:spTree>
    <p:extLst>
      <p:ext uri="{BB962C8B-B14F-4D97-AF65-F5344CB8AC3E}">
        <p14:creationId xmlns:p14="http://schemas.microsoft.com/office/powerpoint/2010/main" val="1088714089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8DC7BCA-49E2-4C77-959B-33A6B096EC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EC2F02E-4CDC-4C00-BCAD-F88B71EB65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B0DF517-FA9B-4066-95BB-894335A807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076BE70-B534-4A10-9848-8F379DAE94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oedd Tomos yn ei fwynhau yn ein portread dychmygol?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02329394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D21388E-BFEE-48F5-9E08-39EF6511FC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D97663D-5881-4CF8-8D59-5CA1EC8E1D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AAE32CA-D6D1-4BA5-A0C0-CFCA901477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2A5D5FA-3F65-4609-AAB2-C78326C50F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mae cofio hoffterau a pherthynas person yn newid y ffordd rydyn ni’n meddwl am ryfel?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068662662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26F8EF4-AA3D-4B3C-9BF4-5461311C1D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FDA6FF1-A0F0-4E28-9931-95655594B3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15585CF-66BE-4620-BEDF-ECC0CEE0DB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F50D31A-339D-4DA3-B4CD-5DA7FE0183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Dewiswch un o’r pethau cyffredin yn y portread. Meddyliwch am bawb sydd angen cartref, cwmni a gobaith.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23184463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DBFEC7D-1776-45E7-BDAF-8D6F1AFB0B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24BC80C-F39E-48CC-AEA5-253CD11EEF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9032E56-24D3-4AE1-B195-BBA1A5A971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6E4A72D-BC98-41D2-A791-04CD8AB72E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Defnyddiwch eiriau parchus am bobl o bob gwlad.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Peidiwch â gwneud hwyl am ben dioddefaint rhywun. Gallwn ddymuno diogelwch i bawb.</a:t>
            </a:r>
          </a:p>
        </p:txBody>
      </p:sp>
    </p:spTree>
    <p:extLst>
      <p:ext uri="{BB962C8B-B14F-4D97-AF65-F5344CB8AC3E}">
        <p14:creationId xmlns:p14="http://schemas.microsoft.com/office/powerpoint/2010/main" val="649204521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2512A52-5A9E-416D-9CDE-46C29784D8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F642161-C874-4CA9-A752-508F72A2B1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3D35412-DA80-4A0A-B9D6-D8D157E2E5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F71DE7D-FB03-4B25-B125-B8536FD4E7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AAF803D-F59B-460A-BBFC-7CE0FC6962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Iesu,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dysg ni i weld y person cyfan.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dosturi inni tuag at bawb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mae rhyfel wedi effeithio arnynt.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164180808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96687D1-91C7-4DB6-9B87-ED4573E38B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78D8F90-33B0-4B30-90E1-F75975F08A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C156664-B435-40CF-8BEA-80D385F4FD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DC9D416-55FE-4ABE-A923-686E1A29DF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C61AE1F-98CD-4505-B22E-9BABD75686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2075851576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633D03B-5DEA-463F-A6D2-689A936D0E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ABC92EF-E487-4877-B465-F09C728417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Cofio a gweithio dros heddwch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208E7D2-CD68-40C3-828D-8963642941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41CA2B8-E696-40BF-92C0-75DBAE37BC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33E89EA-7681-4196-889A-FE8EE6A0DF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 myfyrdod</a:t>
            </a:r>
          </a:p>
        </p:txBody>
      </p:sp>
    </p:spTree>
    <p:extLst>
      <p:ext uri="{BB962C8B-B14F-4D97-AF65-F5344CB8AC3E}">
        <p14:creationId xmlns:p14="http://schemas.microsoft.com/office/powerpoint/2010/main" val="1177848561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84B98C0-36C5-4A9D-AEC1-D340190B9B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5D16341-5F58-443C-9EB3-8FD93916DC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ôl y tawelwch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10A1280-0F38-42AF-BE73-2B4E005EDE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38A976F-DB4C-46EA-B9F5-634C9C7BE3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amser cofio ein helpu i barchu bywydau a gollwyd ac i feddwl am heddwch.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allwn ni ei wneud gyda’n geiriau heddiw?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Bydd ein hesiampl yn dod o’r ysgol. Nid yw ffrae ysgol yr un fath â rhyfel.</a:t>
            </a:r>
          </a:p>
        </p:txBody>
      </p:sp>
    </p:spTree>
    <p:extLst>
      <p:ext uri="{BB962C8B-B14F-4D97-AF65-F5344CB8AC3E}">
        <p14:creationId xmlns:p14="http://schemas.microsoft.com/office/powerpoint/2010/main" val="465515340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CD220BC-47B1-40CE-9DF4-058C2A058D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8FF3C1B-255A-44BD-B053-33A27CD9E9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sibrwd yn y buarth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1F7D546-BDF0-442C-8F28-4671D65C6B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74d9a7bfcd647ba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954FDFC-E745-4919-8FFD-753614C305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 stori ddychmygol.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Efa, “Clywais fod y grŵp arall wedi cuddio ein pêl yn fwriadol.”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“Maen nhw bob amser yn gwneud hynny,” atebodd ffrind.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neb wedi gofyn ble roedd y bêl.</a:t>
            </a:r>
          </a:p>
        </p:txBody>
      </p:sp>
    </p:spTree>
    <p:extLst>
      <p:ext uri="{BB962C8B-B14F-4D97-AF65-F5344CB8AC3E}">
        <p14:creationId xmlns:p14="http://schemas.microsoft.com/office/powerpoint/2010/main" val="143735220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A978DB5-27B7-484A-A685-0B1F9C7DF1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D8714AE-B59E-495D-A9F8-DA6C137522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Stori sy’n tyfu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FD2A15C-3051-447A-A20B-B19C39F03A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628D056-4356-44E1-842D-E72A57AD8B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Clywodd plentyn arall y sibrwd. Erbyn iddo ei ailadrodd, roedd yn swnio fel ffaith.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Dechreuodd rhai ddweud “ni” a “nhw” mewn llais blin.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geiriau’n gwneud y broblem yn fwy cyn i neb wirio beth ddigwyddodd.</a:t>
            </a:r>
          </a:p>
        </p:txBody>
      </p:sp>
    </p:spTree>
    <p:extLst>
      <p:ext uri="{BB962C8B-B14F-4D97-AF65-F5344CB8AC3E}">
        <p14:creationId xmlns:p14="http://schemas.microsoft.com/office/powerpoint/2010/main" val="2095867749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B47B774-A9D7-4AA7-8E82-794279A2F2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9675586-90F8-4949-8702-02749D6D0D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foment i aros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B3C6D72-A532-4101-9843-A4779BE924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BD64C6E-BEE2-4AE9-A5EF-AEC7248BF3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allai Efa ei ddweud nawr?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“Gadewch inni eu cosbi.”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“Dydyn ni ddim yn gwybod eto. Gad inni ofyn.”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eiriau fyddai’n helpu’r grwpiau i ddarganfod y gwir? Pam?</a:t>
            </a:r>
          </a:p>
        </p:txBody>
      </p:sp>
    </p:spTree>
    <p:extLst>
      <p:ext uri="{BB962C8B-B14F-4D97-AF65-F5344CB8AC3E}">
        <p14:creationId xmlns:p14="http://schemas.microsoft.com/office/powerpoint/2010/main" val="1304479944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F43C8A8-0198-4F95-AD50-A0068993ED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BFD09B1-255E-451E-B6E4-0D41C4497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 am y gwir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9A77992-DADB-4448-80D6-2360947519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7449639b73242c9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62D48C1-4DE1-4C8C-94C2-996D3517B8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Efa at oedolyn.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ein pêl ar goll. Rydyn ni wedi clywed stori, ond dydyn ni ddim wedi gweld beth ddigwyddodd.”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Helpodd yr oedolyn y plant i ofyn yn dawel ac i chwilio.</a:t>
            </a:r>
          </a:p>
        </p:txBody>
      </p:sp>
    </p:spTree>
    <p:extLst>
      <p:ext uri="{BB962C8B-B14F-4D97-AF65-F5344CB8AC3E}">
        <p14:creationId xmlns:p14="http://schemas.microsoft.com/office/powerpoint/2010/main" val="9448547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85072AF-C75B-460C-AB3C-A798FBB864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AA58CCC-D820-4888-8A49-58FA4EA73F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oedd wedi digwydd?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E5A6E29-CCA0-4703-80D1-B08F07180E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E57B134-73FB-43D2-8E1A-8598296D33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bêl wedi rholio o dan fainc. Roedd rhywun wedi’i rhoi yn y bocs offer er mwyn ei chadw’n ddiogel.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 wedi dweud rhywbeth heb ei wirio,” meddai Efa.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yn ôl at y plant oedd wedi clywed y stori i’w chywiro.</a:t>
            </a:r>
          </a:p>
        </p:txBody>
      </p:sp>
    </p:spTree>
    <p:extLst>
      <p:ext uri="{BB962C8B-B14F-4D97-AF65-F5344CB8AC3E}">
        <p14:creationId xmlns:p14="http://schemas.microsoft.com/office/powerpoint/2010/main" val="1767835207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BEEAE84-A314-47DD-8477-13E48DD3B2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D296B39-3B31-4214-8AE6-BD00F5A8FD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yw rhywbeth niweidiol yn wir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DC5DA88-4D52-4090-BF08-58E8AC09B1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89A0DAC-59FC-45D7-9D58-CB732E2C04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gweithio dros heddwch yn golygu cuddio niwed.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yw rhywun yn brifo neu’n bwlio rhywun arall, dywedwch wrth oedolyn. Mae angen i’r niwed stopio.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siarad yn onest heb droi grŵp cyfan yn elyn.</a:t>
            </a:r>
          </a:p>
        </p:txBody>
      </p:sp>
    </p:spTree>
    <p:extLst>
      <p:ext uri="{BB962C8B-B14F-4D97-AF65-F5344CB8AC3E}">
        <p14:creationId xmlns:p14="http://schemas.microsoft.com/office/powerpoint/2010/main" val="831837360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59E440E-7621-431C-A261-C9721C2C0F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2ED3710-11E6-4A43-8373-7D94BA74E2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i’w hymarfer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4B28D58-A1B2-4782-AB61-64D645B466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DA0E4A3-477D-4AC9-94DF-5F29D71C91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dewiswch un frawddeg a’i dweud yn dawel.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wyt ti wedi’i weld dy hun?”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“Gad inni ofyn cyn pasio’r stori ymlaen.”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angen help oedolyn arnom.”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795190374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D015477-7FD4-46EE-96A9-6B6402D6CC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EEC811B-324C-4654-A655-4104F25D45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74DEB17-BF0C-487B-A3CE-94529D0EED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2694612-5E44-40FB-926A-56DB702675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Gwyn eu byd y rhai sy’n gweithio dros heddwch. Byddant yn cael eu galw’n blant i Dduw.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7382030-6AF4-4329-B68B-8185FD66A1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Mathew 5:9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65E5A6E-008B-49C5-823F-C475F37D79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107525936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9A862AC-BE53-45B4-B5BB-14654C6DEB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7EDAEAC-19FE-46CE-B37F-B8875F3547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E1B7AB7-181D-4916-8056-969346D530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7E85C8F-7825-415E-BB9B-17FE1B2824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Iesu’n rhoi gwerth ar y rhai sy’n gwneud gwaith heddwch. Mae’n waith sy’n gofyn am wirionedd a gofal.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plant yn gyfrifol am ddatrys rhyfeloedd. Gallwn gyfrannu at heddwch yn ein perthynas bob dydd.</a:t>
            </a:r>
          </a:p>
        </p:txBody>
      </p:sp>
    </p:spTree>
    <p:extLst>
      <p:ext uri="{BB962C8B-B14F-4D97-AF65-F5344CB8AC3E}">
        <p14:creationId xmlns:p14="http://schemas.microsoft.com/office/powerpoint/2010/main" val="23264336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3AB0009-7F2F-4E8A-BAC1-8596A7B98E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C9C5A42-F2A9-477D-8841-91B637CBDE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Yn ôl at ein cofio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EFBE840-2C26-42E9-BCDA-0456FFB3C7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a09ff74b8ab471b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A725436-AAD1-4A9B-BAC5-769A3CCB76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Rydyn ni’n dychwelyd yn awr at y rhai y mae rhyfel wedi effeithio arnynt.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eu cofio gyda pharch a dymuno diogelwch i bobl heddiw.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Nid yw ein gweithred fach yn dileu colled. Mae’n ffordd o fyw gyda gofal.</a:t>
            </a:r>
          </a:p>
        </p:txBody>
      </p:sp>
    </p:spTree>
    <p:extLst>
      <p:ext uri="{BB962C8B-B14F-4D97-AF65-F5344CB8AC3E}">
        <p14:creationId xmlns:p14="http://schemas.microsoft.com/office/powerpoint/2010/main" val="1568605755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4D98C38-A29F-4D2C-808A-D3DA0FE6B4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84EF1C4-7019-4CFD-BC33-6551B3A4BD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59E6220-2532-471E-89D3-EA9C0F1807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24F3C9E-144D-47C1-85FB-55FCBE7F8E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eiriau helpodd Efa i ddarganfod y gwir?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285455514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3831893-42EB-4B59-9239-0FD15BC78C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CC90902-C074-4086-83C7-8F17C510DA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5E72A89-0F71-45FB-99A6-FF04598AAF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243BEC3-4A73-4C78-9B94-B498E5F907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mae cywiro stori anghywir yn rhan o wneud heddwch?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269317391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1E86DF9-2292-423D-B7D6-3F6EC4998F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0994C04-AED6-4E94-AAF1-E915AF7477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13E7F61-9D70-4136-ADBB-15D3F7B0BE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2CF743A-B2DD-40E7-9854-25137B463B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gynnig gobaith tawel am fyd lle mae pobl yn ddiogel ac yn gwrando ar ei gilydd.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687038180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AB4E27B-AC7C-4D7C-90F6-B1B9E7BB29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0057FA1-4B00-41DA-A71E-875FD385DE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D70654A-E58C-4392-ADF9-5055E91098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1579F39-ACFB-4D34-836E-D34AEFD049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pasio stori ymlaen, gofynnwch: “Ydw i’n gwybod bod hyn yn wir?”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yw’r stori’n ymwneud â niwed, ewch at oedolyn i gael help.</a:t>
            </a:r>
          </a:p>
        </p:txBody>
      </p:sp>
    </p:spTree>
    <p:extLst>
      <p:ext uri="{BB962C8B-B14F-4D97-AF65-F5344CB8AC3E}">
        <p14:creationId xmlns:p14="http://schemas.microsoft.com/office/powerpoint/2010/main" val="1745091349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7AA5D73-B380-4792-A5BF-9888FD6053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71A2EE7-38AF-424E-AA05-ED2DC90694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23DF9E4-AF4F-4DCC-AC1F-4906D178D3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5BEA33B-DEDC-40DB-98AB-62D2F39F21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5462EB1-2101-4B50-852B-2A33CF9FF1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 heddwch,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bydd gyda phawb sy’n dioddef.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gofio â pharch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defnyddio geiriau gwir a charedig.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33746062"/>
      </p:ext>
    </p:extLst>
  </p:cSld>
</p:sld>
</file>

<file path=ppt/slides/slide55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9736A00-09E3-4AF4-AA4A-301264BBB6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74C0BE9-9A4D-45E5-8CEF-514E4C9079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5786411-6A98-4A81-A8DB-AFD68977E7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BA85A45-B1A4-46B7-AFAF-681CFC866B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CAE54BE-2F8D-4BDD-9307-19CB11BC7D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017823910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2026-09-11T12:57:24.8060000Z</dcterms:created>
  <dcterms:modified xsi:type="dcterms:W3CDTF">2026-09-11T12:57:24.8060000Z</dcterms:modified>
</coreProperties>
</file>