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52958d16d574cca" /><Relationship Type="http://schemas.openxmlformats.org/officeDocument/2006/relationships/extended-properties" Target="/docProps/app.xml" Id="Rf6f741964b754bc4" /><Relationship Type="http://schemas.openxmlformats.org/officeDocument/2006/relationships/officeDocument" Target="/ppt/presentation.xml" Id="R8f9c6e6293fc487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1a3f6be7fc94ae9"/>
  </p:sldMasterIdLst>
  <p:notesMasterIdLst>
    <p:notesMasterId xmlns:r="http://schemas.openxmlformats.org/officeDocument/2006/relationships" r:id="Rc3d42a63d52d4364"/>
  </p:notesMasterIdLst>
  <p:sldIdLst>
    <p:sldId xmlns:r="http://schemas.openxmlformats.org/officeDocument/2006/relationships" id="256" r:id="R1e4e6cfca4724fa8"/>
    <p:sldId xmlns:r="http://schemas.openxmlformats.org/officeDocument/2006/relationships" id="257" r:id="Re7c967025afb4298"/>
    <p:sldId xmlns:r="http://schemas.openxmlformats.org/officeDocument/2006/relationships" id="258" r:id="R7e961757317746fe"/>
    <p:sldId xmlns:r="http://schemas.openxmlformats.org/officeDocument/2006/relationships" id="259" r:id="R798c28e7186a4903"/>
    <p:sldId xmlns:r="http://schemas.openxmlformats.org/officeDocument/2006/relationships" id="260" r:id="Rd157996a55664c19"/>
    <p:sldId xmlns:r="http://schemas.openxmlformats.org/officeDocument/2006/relationships" id="261" r:id="Rc730005c20234ce3"/>
    <p:sldId xmlns:r="http://schemas.openxmlformats.org/officeDocument/2006/relationships" id="262" r:id="R5454b94823244162"/>
    <p:sldId xmlns:r="http://schemas.openxmlformats.org/officeDocument/2006/relationships" id="263" r:id="R8e7d055fb7374dc0"/>
    <p:sldId xmlns:r="http://schemas.openxmlformats.org/officeDocument/2006/relationships" id="264" r:id="R429174fe4603457d"/>
    <p:sldId xmlns:r="http://schemas.openxmlformats.org/officeDocument/2006/relationships" id="265" r:id="R77cb60bf3d0749eb"/>
    <p:sldId xmlns:r="http://schemas.openxmlformats.org/officeDocument/2006/relationships" id="266" r:id="Rcfa4a0d4142a4eff"/>
    <p:sldId xmlns:r="http://schemas.openxmlformats.org/officeDocument/2006/relationships" id="267" r:id="R86bf78e6713c4ba5"/>
    <p:sldId xmlns:r="http://schemas.openxmlformats.org/officeDocument/2006/relationships" id="268" r:id="R9791530f2fdb4b79"/>
    <p:sldId xmlns:r="http://schemas.openxmlformats.org/officeDocument/2006/relationships" id="269" r:id="R0c162c9d6bdc495c"/>
    <p:sldId xmlns:r="http://schemas.openxmlformats.org/officeDocument/2006/relationships" id="270" r:id="R2f72332b63aa4641"/>
    <p:sldId xmlns:r="http://schemas.openxmlformats.org/officeDocument/2006/relationships" id="271" r:id="Rae9acc01ee5c4314"/>
    <p:sldId xmlns:r="http://schemas.openxmlformats.org/officeDocument/2006/relationships" id="272" r:id="R4a65ffb5eb9546bd"/>
    <p:sldId xmlns:r="http://schemas.openxmlformats.org/officeDocument/2006/relationships" id="273" r:id="Rfe0874809a34423b"/>
    <p:sldId xmlns:r="http://schemas.openxmlformats.org/officeDocument/2006/relationships" id="274" r:id="Rca0621483a204e06"/>
    <p:sldId xmlns:r="http://schemas.openxmlformats.org/officeDocument/2006/relationships" id="275" r:id="R857df3280dda40da"/>
    <p:sldId xmlns:r="http://schemas.openxmlformats.org/officeDocument/2006/relationships" id="276" r:id="Rfe2fd99e32534e7d"/>
    <p:sldId xmlns:r="http://schemas.openxmlformats.org/officeDocument/2006/relationships" id="277" r:id="R73ea516c03734321"/>
    <p:sldId xmlns:r="http://schemas.openxmlformats.org/officeDocument/2006/relationships" id="278" r:id="R69afa59a493144ab"/>
    <p:sldId xmlns:r="http://schemas.openxmlformats.org/officeDocument/2006/relationships" id="279" r:id="Rba335578e4e74ab1"/>
    <p:sldId xmlns:r="http://schemas.openxmlformats.org/officeDocument/2006/relationships" id="280" r:id="Rac7b4e11cccb4d47"/>
    <p:sldId xmlns:r="http://schemas.openxmlformats.org/officeDocument/2006/relationships" id="281" r:id="Rcea24654fd114a5d"/>
    <p:sldId xmlns:r="http://schemas.openxmlformats.org/officeDocument/2006/relationships" id="282" r:id="Rfb5962e07f094ddf"/>
    <p:sldId xmlns:r="http://schemas.openxmlformats.org/officeDocument/2006/relationships" id="283" r:id="R044a7f08144246b2"/>
    <p:sldId xmlns:r="http://schemas.openxmlformats.org/officeDocument/2006/relationships" id="284" r:id="R476ff099987845ae"/>
    <p:sldId xmlns:r="http://schemas.openxmlformats.org/officeDocument/2006/relationships" id="285" r:id="R9c089ef3f90f431f"/>
    <p:sldId xmlns:r="http://schemas.openxmlformats.org/officeDocument/2006/relationships" id="286" r:id="R4eaa9629fbc14b83"/>
    <p:sldId xmlns:r="http://schemas.openxmlformats.org/officeDocument/2006/relationships" id="287" r:id="R9303c5e203524533"/>
    <p:sldId xmlns:r="http://schemas.openxmlformats.org/officeDocument/2006/relationships" id="288" r:id="Rc0180a778cd143a0"/>
    <p:sldId xmlns:r="http://schemas.openxmlformats.org/officeDocument/2006/relationships" id="289" r:id="Rd0a664bba43144aa"/>
    <p:sldId xmlns:r="http://schemas.openxmlformats.org/officeDocument/2006/relationships" id="290" r:id="R8a2d6478f8b9411a"/>
    <p:sldId xmlns:r="http://schemas.openxmlformats.org/officeDocument/2006/relationships" id="291" r:id="R8d9e07341c894980"/>
    <p:sldId xmlns:r="http://schemas.openxmlformats.org/officeDocument/2006/relationships" id="292" r:id="Re22ba064069b4470"/>
    <p:sldId xmlns:r="http://schemas.openxmlformats.org/officeDocument/2006/relationships" id="293" r:id="Rc6cefd4e5fe04523"/>
    <p:sldId xmlns:r="http://schemas.openxmlformats.org/officeDocument/2006/relationships" id="294" r:id="Red57ba3e6b4e4ddb"/>
    <p:sldId xmlns:r="http://schemas.openxmlformats.org/officeDocument/2006/relationships" id="295" r:id="R06bb86ee218e4ebc"/>
    <p:sldId xmlns:r="http://schemas.openxmlformats.org/officeDocument/2006/relationships" id="296" r:id="R65b0bcfc01014091"/>
    <p:sldId xmlns:r="http://schemas.openxmlformats.org/officeDocument/2006/relationships" id="297" r:id="R3a100d2891f74731"/>
    <p:sldId xmlns:r="http://schemas.openxmlformats.org/officeDocument/2006/relationships" id="298" r:id="R0fb1276b9fde40f1"/>
    <p:sldId xmlns:r="http://schemas.openxmlformats.org/officeDocument/2006/relationships" id="299" r:id="R52d6015d9ef04f71"/>
    <p:sldId xmlns:r="http://schemas.openxmlformats.org/officeDocument/2006/relationships" id="300" r:id="R0af0ea692a214d5d"/>
    <p:sldId xmlns:r="http://schemas.openxmlformats.org/officeDocument/2006/relationships" id="301" r:id="R859cd48b412246a1"/>
    <p:sldId xmlns:r="http://schemas.openxmlformats.org/officeDocument/2006/relationships" id="302" r:id="Rf85931b817f24dd8"/>
    <p:sldId xmlns:r="http://schemas.openxmlformats.org/officeDocument/2006/relationships" id="303" r:id="R267b82fd360442b5"/>
    <p:sldId xmlns:r="http://schemas.openxmlformats.org/officeDocument/2006/relationships" id="304" r:id="Rf052efffc2c24bb3"/>
    <p:sldId xmlns:r="http://schemas.openxmlformats.org/officeDocument/2006/relationships" id="305" r:id="Ra962904a5fc04e5b"/>
    <p:sldId xmlns:r="http://schemas.openxmlformats.org/officeDocument/2006/relationships" id="306" r:id="Rfcae35a64e1e4f8e"/>
    <p:sldId xmlns:r="http://schemas.openxmlformats.org/officeDocument/2006/relationships" id="307" r:id="R7551b4c8bed34b8c"/>
    <p:sldId xmlns:r="http://schemas.openxmlformats.org/officeDocument/2006/relationships" id="308" r:id="Ra37df92f1b40436d"/>
    <p:sldId xmlns:r="http://schemas.openxmlformats.org/officeDocument/2006/relationships" id="309" r:id="R763d1a77867c4ac9"/>
    <p:sldId xmlns:r="http://schemas.openxmlformats.org/officeDocument/2006/relationships" id="310" r:id="R9bc0d786c4044dd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6b81447c8564654" /><Relationship Type="http://schemas.openxmlformats.org/officeDocument/2006/relationships/slideMaster" Target="/ppt/slideMasters/slideMaster1.xml" Id="Re1a3f6be7fc94ae9" /><Relationship Type="http://schemas.openxmlformats.org/officeDocument/2006/relationships/notesMaster" Target="/ppt/notesMasters/notesMaster1.xml" Id="Rc3d42a63d52d4364" /><Relationship Type="http://schemas.openxmlformats.org/officeDocument/2006/relationships/presProps" Target="/ppt/presProps.xml" Id="Rb7f0821a878f4db3" /><Relationship Type="http://schemas.openxmlformats.org/officeDocument/2006/relationships/tableStyles" Target="/ppt/tableStyles.xml" Id="Re1e99344f7144007" /><Relationship Type="http://schemas.openxmlformats.org/officeDocument/2006/relationships/slide" Target="/ppt/slides/slide1.xml" Id="R1e4e6cfca4724fa8" /><Relationship Type="http://schemas.openxmlformats.org/officeDocument/2006/relationships/slide" Target="/ppt/slides/slide2.xml" Id="Re7c967025afb4298" /><Relationship Type="http://schemas.openxmlformats.org/officeDocument/2006/relationships/slide" Target="/ppt/slides/slide3.xml" Id="R7e961757317746fe" /><Relationship Type="http://schemas.openxmlformats.org/officeDocument/2006/relationships/slide" Target="/ppt/slides/slide4.xml" Id="R798c28e7186a4903" /><Relationship Type="http://schemas.openxmlformats.org/officeDocument/2006/relationships/slide" Target="/ppt/slides/slide5.xml" Id="Rd157996a55664c19" /><Relationship Type="http://schemas.openxmlformats.org/officeDocument/2006/relationships/slide" Target="/ppt/slides/slide6.xml" Id="Rc730005c20234ce3" /><Relationship Type="http://schemas.openxmlformats.org/officeDocument/2006/relationships/slide" Target="/ppt/slides/slide7.xml" Id="R5454b94823244162" /><Relationship Type="http://schemas.openxmlformats.org/officeDocument/2006/relationships/slide" Target="/ppt/slides/slide8.xml" Id="R8e7d055fb7374dc0" /><Relationship Type="http://schemas.openxmlformats.org/officeDocument/2006/relationships/slide" Target="/ppt/slides/slide9.xml" Id="R429174fe4603457d" /><Relationship Type="http://schemas.openxmlformats.org/officeDocument/2006/relationships/slide" Target="/ppt/slides/slide10.xml" Id="R77cb60bf3d0749eb" /><Relationship Type="http://schemas.openxmlformats.org/officeDocument/2006/relationships/slide" Target="/ppt/slides/slide11.xml" Id="Rcfa4a0d4142a4eff" /><Relationship Type="http://schemas.openxmlformats.org/officeDocument/2006/relationships/slide" Target="/ppt/slides/slide12.xml" Id="R86bf78e6713c4ba5" /><Relationship Type="http://schemas.openxmlformats.org/officeDocument/2006/relationships/slide" Target="/ppt/slides/slide13.xml" Id="R9791530f2fdb4b79" /><Relationship Type="http://schemas.openxmlformats.org/officeDocument/2006/relationships/slide" Target="/ppt/slides/slide14.xml" Id="R0c162c9d6bdc495c" /><Relationship Type="http://schemas.openxmlformats.org/officeDocument/2006/relationships/slide" Target="/ppt/slides/slide15.xml" Id="R2f72332b63aa4641" /><Relationship Type="http://schemas.openxmlformats.org/officeDocument/2006/relationships/slide" Target="/ppt/slides/slide16.xml" Id="Rae9acc01ee5c4314" /><Relationship Type="http://schemas.openxmlformats.org/officeDocument/2006/relationships/slide" Target="/ppt/slides/slide17.xml" Id="R4a65ffb5eb9546bd" /><Relationship Type="http://schemas.openxmlformats.org/officeDocument/2006/relationships/slide" Target="/ppt/slides/slide18.xml" Id="Rfe0874809a34423b" /><Relationship Type="http://schemas.openxmlformats.org/officeDocument/2006/relationships/slide" Target="/ppt/slides/slide19.xml" Id="Rca0621483a204e06" /><Relationship Type="http://schemas.openxmlformats.org/officeDocument/2006/relationships/slide" Target="/ppt/slides/slide20.xml" Id="R857df3280dda40da" /><Relationship Type="http://schemas.openxmlformats.org/officeDocument/2006/relationships/slide" Target="/ppt/slides/slide21.xml" Id="Rfe2fd99e32534e7d" /><Relationship Type="http://schemas.openxmlformats.org/officeDocument/2006/relationships/slide" Target="/ppt/slides/slide22.xml" Id="R73ea516c03734321" /><Relationship Type="http://schemas.openxmlformats.org/officeDocument/2006/relationships/slide" Target="/ppt/slides/slide23.xml" Id="R69afa59a493144ab" /><Relationship Type="http://schemas.openxmlformats.org/officeDocument/2006/relationships/slide" Target="/ppt/slides/slide24.xml" Id="Rba335578e4e74ab1" /><Relationship Type="http://schemas.openxmlformats.org/officeDocument/2006/relationships/slide" Target="/ppt/slides/slide25.xml" Id="Rac7b4e11cccb4d47" /><Relationship Type="http://schemas.openxmlformats.org/officeDocument/2006/relationships/slide" Target="/ppt/slides/slide26.xml" Id="Rcea24654fd114a5d" /><Relationship Type="http://schemas.openxmlformats.org/officeDocument/2006/relationships/slide" Target="/ppt/slides/slide27.xml" Id="Rfb5962e07f094ddf" /><Relationship Type="http://schemas.openxmlformats.org/officeDocument/2006/relationships/slide" Target="/ppt/slides/slide28.xml" Id="R044a7f08144246b2" /><Relationship Type="http://schemas.openxmlformats.org/officeDocument/2006/relationships/slide" Target="/ppt/slides/slide29.xml" Id="R476ff099987845ae" /><Relationship Type="http://schemas.openxmlformats.org/officeDocument/2006/relationships/slide" Target="/ppt/slides/slide30.xml" Id="R9c089ef3f90f431f" /><Relationship Type="http://schemas.openxmlformats.org/officeDocument/2006/relationships/slide" Target="/ppt/slides/slide31.xml" Id="R4eaa9629fbc14b83" /><Relationship Type="http://schemas.openxmlformats.org/officeDocument/2006/relationships/slide" Target="/ppt/slides/slide32.xml" Id="R9303c5e203524533" /><Relationship Type="http://schemas.openxmlformats.org/officeDocument/2006/relationships/slide" Target="/ppt/slides/slide33.xml" Id="Rc0180a778cd143a0" /><Relationship Type="http://schemas.openxmlformats.org/officeDocument/2006/relationships/slide" Target="/ppt/slides/slide34.xml" Id="Rd0a664bba43144aa" /><Relationship Type="http://schemas.openxmlformats.org/officeDocument/2006/relationships/slide" Target="/ppt/slides/slide35.xml" Id="R8a2d6478f8b9411a" /><Relationship Type="http://schemas.openxmlformats.org/officeDocument/2006/relationships/slide" Target="/ppt/slides/slide36.xml" Id="R8d9e07341c894980" /><Relationship Type="http://schemas.openxmlformats.org/officeDocument/2006/relationships/slide" Target="/ppt/slides/slide37.xml" Id="Re22ba064069b4470" /><Relationship Type="http://schemas.openxmlformats.org/officeDocument/2006/relationships/slide" Target="/ppt/slides/slide38.xml" Id="Rc6cefd4e5fe04523" /><Relationship Type="http://schemas.openxmlformats.org/officeDocument/2006/relationships/slide" Target="/ppt/slides/slide39.xml" Id="Red57ba3e6b4e4ddb" /><Relationship Type="http://schemas.openxmlformats.org/officeDocument/2006/relationships/slide" Target="/ppt/slides/slide40.xml" Id="R06bb86ee218e4ebc" /><Relationship Type="http://schemas.openxmlformats.org/officeDocument/2006/relationships/slide" Target="/ppt/slides/slide41.xml" Id="R65b0bcfc01014091" /><Relationship Type="http://schemas.openxmlformats.org/officeDocument/2006/relationships/slide" Target="/ppt/slides/slide42.xml" Id="R3a100d2891f74731" /><Relationship Type="http://schemas.openxmlformats.org/officeDocument/2006/relationships/slide" Target="/ppt/slides/slide43.xml" Id="R0fb1276b9fde40f1" /><Relationship Type="http://schemas.openxmlformats.org/officeDocument/2006/relationships/slide" Target="/ppt/slides/slide44.xml" Id="R52d6015d9ef04f71" /><Relationship Type="http://schemas.openxmlformats.org/officeDocument/2006/relationships/slide" Target="/ppt/slides/slide45.xml" Id="R0af0ea692a214d5d" /><Relationship Type="http://schemas.openxmlformats.org/officeDocument/2006/relationships/slide" Target="/ppt/slides/slide46.xml" Id="R859cd48b412246a1" /><Relationship Type="http://schemas.openxmlformats.org/officeDocument/2006/relationships/slide" Target="/ppt/slides/slide47.xml" Id="Rf85931b817f24dd8" /><Relationship Type="http://schemas.openxmlformats.org/officeDocument/2006/relationships/slide" Target="/ppt/slides/slide48.xml" Id="R267b82fd360442b5" /><Relationship Type="http://schemas.openxmlformats.org/officeDocument/2006/relationships/slide" Target="/ppt/slides/slide49.xml" Id="Rf052efffc2c24bb3" /><Relationship Type="http://schemas.openxmlformats.org/officeDocument/2006/relationships/slide" Target="/ppt/slides/slide50.xml" Id="Ra962904a5fc04e5b" /><Relationship Type="http://schemas.openxmlformats.org/officeDocument/2006/relationships/slide" Target="/ppt/slides/slide51.xml" Id="Rfcae35a64e1e4f8e" /><Relationship Type="http://schemas.openxmlformats.org/officeDocument/2006/relationships/slide" Target="/ppt/slides/slide52.xml" Id="R7551b4c8bed34b8c" /><Relationship Type="http://schemas.openxmlformats.org/officeDocument/2006/relationships/slide" Target="/ppt/slides/slide53.xml" Id="Ra37df92f1b40436d" /><Relationship Type="http://schemas.openxmlformats.org/officeDocument/2006/relationships/slide" Target="/ppt/slides/slide54.xml" Id="R763d1a77867c4ac9" /><Relationship Type="http://schemas.openxmlformats.org/officeDocument/2006/relationships/slide" Target="/ppt/slides/slide55.xml" Id="R9bc0d786c4044dd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77601181f0c458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d5c2727fa814de2" /><Relationship Type="http://schemas.openxmlformats.org/officeDocument/2006/relationships/notesMaster" Target="/ppt/notesMasters/notesMaster1.xml" Id="Rad1877efd1eb44d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c9e385c8d56450f" /><Relationship Type="http://schemas.openxmlformats.org/officeDocument/2006/relationships/notesMaster" Target="/ppt/notesMasters/notesMaster1.xml" Id="Rd8f8be54cda1489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589d2bcc98a4281" /><Relationship Type="http://schemas.openxmlformats.org/officeDocument/2006/relationships/notesMaster" Target="/ppt/notesMasters/notesMaster1.xml" Id="Ra2032db75d3a4c4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f7eb3d5d94a43e1" /><Relationship Type="http://schemas.openxmlformats.org/officeDocument/2006/relationships/notesMaster" Target="/ppt/notesMasters/notesMaster1.xml" Id="Rdfadaa04e6674a7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6d8364a8f4e4c9f" /><Relationship Type="http://schemas.openxmlformats.org/officeDocument/2006/relationships/notesMaster" Target="/ppt/notesMasters/notesMaster1.xml" Id="R7725a81edffe4ba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9019dd6c57243a9" /><Relationship Type="http://schemas.openxmlformats.org/officeDocument/2006/relationships/notesMaster" Target="/ppt/notesMasters/notesMaster1.xml" Id="R74cd88d9e04541a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805faeb71d1436a" /><Relationship Type="http://schemas.openxmlformats.org/officeDocument/2006/relationships/notesMaster" Target="/ppt/notesMasters/notesMaster1.xml" Id="R58455f66f1164c7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bafc526e397498f" /><Relationship Type="http://schemas.openxmlformats.org/officeDocument/2006/relationships/notesMaster" Target="/ppt/notesMasters/notesMaster1.xml" Id="R0ac9897df1de46c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8b30eb823524580" /><Relationship Type="http://schemas.openxmlformats.org/officeDocument/2006/relationships/notesMaster" Target="/ppt/notesMasters/notesMaster1.xml" Id="Re277878e7d834b3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42169fa72ac4207" /><Relationship Type="http://schemas.openxmlformats.org/officeDocument/2006/relationships/notesMaster" Target="/ppt/notesMasters/notesMaster1.xml" Id="R88ccdac3ee6346f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d02507df54b42c7" /><Relationship Type="http://schemas.openxmlformats.org/officeDocument/2006/relationships/notesMaster" Target="/ppt/notesMasters/notesMaster1.xml" Id="R21470294a9c5467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38c16c605494860" /><Relationship Type="http://schemas.openxmlformats.org/officeDocument/2006/relationships/notesMaster" Target="/ppt/notesMasters/notesMaster1.xml" Id="R70acc37146c24ca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763731722674692" /><Relationship Type="http://schemas.openxmlformats.org/officeDocument/2006/relationships/notesMaster" Target="/ppt/notesMasters/notesMaster1.xml" Id="R7962f5d0f42248e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5da98d6a81a42fc" /><Relationship Type="http://schemas.openxmlformats.org/officeDocument/2006/relationships/notesMaster" Target="/ppt/notesMasters/notesMaster1.xml" Id="R59a3e49f8aaf46f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1fd957b03744394" /><Relationship Type="http://schemas.openxmlformats.org/officeDocument/2006/relationships/notesMaster" Target="/ppt/notesMasters/notesMaster1.xml" Id="R61defc9de43c41c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10a719c926443cf" /><Relationship Type="http://schemas.openxmlformats.org/officeDocument/2006/relationships/notesMaster" Target="/ppt/notesMasters/notesMaster1.xml" Id="Rd5ad5e78923d4c4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cf303ebbf2a4389" /><Relationship Type="http://schemas.openxmlformats.org/officeDocument/2006/relationships/notesMaster" Target="/ppt/notesMasters/notesMaster1.xml" Id="R8e4988a8ce3b465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9ca24c052b74dbf" /><Relationship Type="http://schemas.openxmlformats.org/officeDocument/2006/relationships/notesMaster" Target="/ppt/notesMasters/notesMaster1.xml" Id="Rde746b0652dd4de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a96a72a083f463e" /><Relationship Type="http://schemas.openxmlformats.org/officeDocument/2006/relationships/notesMaster" Target="/ppt/notesMasters/notesMaster1.xml" Id="Re38c5c1f9c71494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8558170730d4cf4" /><Relationship Type="http://schemas.openxmlformats.org/officeDocument/2006/relationships/notesMaster" Target="/ppt/notesMasters/notesMaster1.xml" Id="R62c2c7a2095b4b4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2143d15abd1460e" /><Relationship Type="http://schemas.openxmlformats.org/officeDocument/2006/relationships/notesMaster" Target="/ppt/notesMasters/notesMaster1.xml" Id="Re3be7435570841c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d7992b05c1f4711" /><Relationship Type="http://schemas.openxmlformats.org/officeDocument/2006/relationships/notesMaster" Target="/ppt/notesMasters/notesMaster1.xml" Id="Rdcab366d83264a1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5055f4c5d75447e" /><Relationship Type="http://schemas.openxmlformats.org/officeDocument/2006/relationships/notesMaster" Target="/ppt/notesMasters/notesMaster1.xml" Id="Rd4261fd3a1cd4ba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ae770e493f134923" /><Relationship Type="http://schemas.openxmlformats.org/officeDocument/2006/relationships/notesMaster" Target="/ppt/notesMasters/notesMaster1.xml" Id="R12381dc4dc984a3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deb9baf8f974a1e" /><Relationship Type="http://schemas.openxmlformats.org/officeDocument/2006/relationships/notesMaster" Target="/ppt/notesMasters/notesMaster1.xml" Id="R89ca091cf5554d17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1da0c2166a54df2" /><Relationship Type="http://schemas.openxmlformats.org/officeDocument/2006/relationships/notesMaster" Target="/ppt/notesMasters/notesMaster1.xml" Id="Raba8e55598ec4b3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9ea3d9adbed4d9c" /><Relationship Type="http://schemas.openxmlformats.org/officeDocument/2006/relationships/notesMaster" Target="/ppt/notesMasters/notesMaster1.xml" Id="R1fd41ca98ffb4cc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12a4412ef9145b3" /><Relationship Type="http://schemas.openxmlformats.org/officeDocument/2006/relationships/notesMaster" Target="/ppt/notesMasters/notesMaster1.xml" Id="R7a09643ea83849bd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c4c17ff8f83e434a" /><Relationship Type="http://schemas.openxmlformats.org/officeDocument/2006/relationships/notesMaster" Target="/ppt/notesMasters/notesMaster1.xml" Id="Rd222802d3dbe4897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162cc950ed5041b8" /><Relationship Type="http://schemas.openxmlformats.org/officeDocument/2006/relationships/notesMaster" Target="/ppt/notesMasters/notesMaster1.xml" Id="Rab7eaebf203a4e8a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4dc1bb4167f74c95" /><Relationship Type="http://schemas.openxmlformats.org/officeDocument/2006/relationships/notesMaster" Target="/ppt/notesMasters/notesMaster1.xml" Id="R52f43858a6574df7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e5ba1351dec84f9b" /><Relationship Type="http://schemas.openxmlformats.org/officeDocument/2006/relationships/notesMaster" Target="/ppt/notesMasters/notesMaster1.xml" Id="R0d72bc3270494b40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864dd0c046644345" /><Relationship Type="http://schemas.openxmlformats.org/officeDocument/2006/relationships/notesMaster" Target="/ppt/notesMasters/notesMaster1.xml" Id="R31e0f0e4ae61490a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73929e628fbc4f39" /><Relationship Type="http://schemas.openxmlformats.org/officeDocument/2006/relationships/notesMaster" Target="/ppt/notesMasters/notesMaster1.xml" Id="R92af0b16a9264c9b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95c786dd24404299" /><Relationship Type="http://schemas.openxmlformats.org/officeDocument/2006/relationships/notesMaster" Target="/ppt/notesMasters/notesMaster1.xml" Id="Rbaae1ad61a624116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71f067b1917a492d" /><Relationship Type="http://schemas.openxmlformats.org/officeDocument/2006/relationships/notesMaster" Target="/ppt/notesMasters/notesMaster1.xml" Id="R4d69fdc90e5242f3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2efd7da7f04d4533" /><Relationship Type="http://schemas.openxmlformats.org/officeDocument/2006/relationships/notesMaster" Target="/ppt/notesMasters/notesMaster1.xml" Id="R434aeff6bbcb436e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242fff0248894fad" /><Relationship Type="http://schemas.openxmlformats.org/officeDocument/2006/relationships/notesMaster" Target="/ppt/notesMasters/notesMaster1.xml" Id="Rc3590d6f36fe4b97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d98fda3ad20d4d48" /><Relationship Type="http://schemas.openxmlformats.org/officeDocument/2006/relationships/notesMaster" Target="/ppt/notesMasters/notesMaster1.xml" Id="R1638e18bea244308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9197b9d0ab384f04" /><Relationship Type="http://schemas.openxmlformats.org/officeDocument/2006/relationships/notesMaster" Target="/ppt/notesMasters/notesMaster1.xml" Id="R91fa9d7c1f8e4f99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2630ee6276824aab" /><Relationship Type="http://schemas.openxmlformats.org/officeDocument/2006/relationships/notesMaster" Target="/ppt/notesMasters/notesMaster1.xml" Id="Rc7eb2aa0df2d4f51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b503cb7d6b584884" /><Relationship Type="http://schemas.openxmlformats.org/officeDocument/2006/relationships/notesMaster" Target="/ppt/notesMasters/notesMaster1.xml" Id="R776932425b584c2e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f72e8bdd19d6434f" /><Relationship Type="http://schemas.openxmlformats.org/officeDocument/2006/relationships/notesMaster" Target="/ppt/notesMasters/notesMaster1.xml" Id="R57b7de3c8b1b4112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1c943708f90e4e47" /><Relationship Type="http://schemas.openxmlformats.org/officeDocument/2006/relationships/notesMaster" Target="/ppt/notesMasters/notesMaster1.xml" Id="R4a5de58c262f441f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72a29f9e792d4273" /><Relationship Type="http://schemas.openxmlformats.org/officeDocument/2006/relationships/notesMaster" Target="/ppt/notesMasters/notesMaster1.xml" Id="R20a6ff53b9154fb6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dfbc5d63c6d44736" /><Relationship Type="http://schemas.openxmlformats.org/officeDocument/2006/relationships/notesMaster" Target="/ppt/notesMasters/notesMaster1.xml" Id="Rbb67b3d7a1414628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ffd7263cf6b246c9" /><Relationship Type="http://schemas.openxmlformats.org/officeDocument/2006/relationships/notesMaster" Target="/ppt/notesMasters/notesMaster1.xml" Id="R7a22b128e1bc457a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26cad71d73714776" /><Relationship Type="http://schemas.openxmlformats.org/officeDocument/2006/relationships/notesMaster" Target="/ppt/notesMasters/notesMaster1.xml" Id="Re9154123bc19405c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f0068fff27bb437c" /><Relationship Type="http://schemas.openxmlformats.org/officeDocument/2006/relationships/notesMaster" Target="/ppt/notesMasters/notesMaster1.xml" Id="R310d63d5f5644e08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0a8246dcb9bd4b6a" /><Relationship Type="http://schemas.openxmlformats.org/officeDocument/2006/relationships/notesMaster" Target="/ppt/notesMasters/notesMaster1.xml" Id="Rbd559c68ddec4729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c7e60386d9d64fbf" /><Relationship Type="http://schemas.openxmlformats.org/officeDocument/2006/relationships/notesMaster" Target="/ppt/notesMasters/notesMaster1.xml" Id="R58a7c7e23c7b4500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8ca5996fbaec4a3a" /><Relationship Type="http://schemas.openxmlformats.org/officeDocument/2006/relationships/notesMaster" Target="/ppt/notesMasters/notesMaster1.xml" Id="R1f5f8f8988b141ee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395b7a2d72fb4422" /><Relationship Type="http://schemas.openxmlformats.org/officeDocument/2006/relationships/notesMaster" Target="/ppt/notesMasters/notesMaster1.xml" Id="Rac9c477db9834e26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d2ea0fd89da947f7" /><Relationship Type="http://schemas.openxmlformats.org/officeDocument/2006/relationships/notesMaster" Target="/ppt/notesMasters/notesMaster1.xml" Id="Rbb3dd1d9a6624f64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e46e55869baa4a25" /><Relationship Type="http://schemas.openxmlformats.org/officeDocument/2006/relationships/notesMaster" Target="/ppt/notesMasters/notesMaster1.xml" Id="Rb49fc394c304487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Cyfeiriad Beiblaidd: Rhufeiniaid 12:18.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A.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Cyfeiriad Beiblaidd: Genesis 13:8–9. Aralleiriad Cymraeg gwreiddiol, nid dyfyniad o argraffiad cyhoeddedig.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B.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Ailadrodd naratif Genesis 13:5–12.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  <a:p xmlns:a="http://schemas.openxmlformats.org/drawingml/2006/main">
            <a:r>
              <a:t>Cyfeiriad Beiblaidd: Mathew 5:9.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6, sesiwn C.</a:t>
            </a:r>
          </a:p>
          <a:p xmlns:a="http://schemas.openxmlformats.org/drawingml/2006/main">
            <a:r>
              <a:t>Ffynhonnell gynllunio: Cae_Top_38_Week_Three_Session_Worship_Plan.xlsx, wythnos 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68f18538f7d4c53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78c51b49b824703" /><Relationship Type="http://schemas.openxmlformats.org/officeDocument/2006/relationships/slideLayout" Target="/ppt/slideLayouts/slideLayout1.xml" Id="R9d37a6555d354dbd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d37a6555d354dbd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9456b0753e448d9" /><Relationship Type="http://schemas.openxmlformats.org/officeDocument/2006/relationships/notesSlide" Target="/ppt/notesSlides/notesSlide1.xml" Id="Rb985a6ea87cb4dc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018257c5b44186" /><Relationship Type="http://schemas.openxmlformats.org/officeDocument/2006/relationships/notesSlide" Target="/ppt/notesSlides/notesSlide2.xml" Id="R622f2e141ef142b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9410b6426d44a9" /><Relationship Type="http://schemas.openxmlformats.org/officeDocument/2006/relationships/notesSlide" Target="/ppt/notesSlides/notesSlide3.xml" Id="R08df16e98232457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5c1bf4ccd649e5" /><Relationship Type="http://schemas.openxmlformats.org/officeDocument/2006/relationships/notesSlide" Target="/ppt/notesSlides/notesSlide4.xml" Id="Rf69975c003eb4a6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351a16d5264d49" /><Relationship Type="http://schemas.openxmlformats.org/officeDocument/2006/relationships/image" Target="/ppt/media/image.png" Id="R3f4b558794df422a" /><Relationship Type="http://schemas.openxmlformats.org/officeDocument/2006/relationships/notesSlide" Target="/ppt/notesSlides/notesSlide5.xml" Id="R81c6de5c8d054be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da4ad896e24ca1" /><Relationship Type="http://schemas.openxmlformats.org/officeDocument/2006/relationships/notesSlide" Target="/ppt/notesSlides/notesSlide6.xml" Id="Rc6bfead44da6421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68814b5e62447f" /><Relationship Type="http://schemas.openxmlformats.org/officeDocument/2006/relationships/notesSlide" Target="/ppt/notesSlides/notesSlide7.xml" Id="Rf9933c2d4475454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ceb2c572824035" /><Relationship Type="http://schemas.openxmlformats.org/officeDocument/2006/relationships/image" Target="/ppt/media/image2.png" Id="R47d5a281f6934dce" /><Relationship Type="http://schemas.openxmlformats.org/officeDocument/2006/relationships/notesSlide" Target="/ppt/notesSlides/notesSlide8.xml" Id="R1b97730672344ca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5d4661f1a640cb" /><Relationship Type="http://schemas.openxmlformats.org/officeDocument/2006/relationships/notesSlide" Target="/ppt/notesSlides/notesSlide9.xml" Id="Rd4dc12e60318431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9051c97e2344d9b" /><Relationship Type="http://schemas.openxmlformats.org/officeDocument/2006/relationships/notesSlide" Target="/ppt/notesSlides/notesSlide10.xml" Id="R869b41855b834a3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92646e8d224254" /><Relationship Type="http://schemas.openxmlformats.org/officeDocument/2006/relationships/image" Target="/ppt/media/image3.png" Id="R4493c6368d48489b" /><Relationship Type="http://schemas.openxmlformats.org/officeDocument/2006/relationships/notesSlide" Target="/ppt/notesSlides/notesSlide11.xml" Id="R57694541c4734bb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455809c2a84515" /><Relationship Type="http://schemas.openxmlformats.org/officeDocument/2006/relationships/notesSlide" Target="/ppt/notesSlides/notesSlide12.xml" Id="Rff5e03628dc741c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bf1e2ba69545b2" /><Relationship Type="http://schemas.openxmlformats.org/officeDocument/2006/relationships/notesSlide" Target="/ppt/notesSlides/notesSlide13.xml" Id="Rd67449d7a4fe462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cf89aa407d4c88" /><Relationship Type="http://schemas.openxmlformats.org/officeDocument/2006/relationships/notesSlide" Target="/ppt/notesSlides/notesSlide14.xml" Id="Ra392fe47f9c9479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333aabd6c94e24" /><Relationship Type="http://schemas.openxmlformats.org/officeDocument/2006/relationships/notesSlide" Target="/ppt/notesSlides/notesSlide15.xml" Id="Rd3bedf507dd3400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82eda17e904cf2" /><Relationship Type="http://schemas.openxmlformats.org/officeDocument/2006/relationships/notesSlide" Target="/ppt/notesSlides/notesSlide16.xml" Id="Rf2aeacba83a044b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04b6ede7f54769" /><Relationship Type="http://schemas.openxmlformats.org/officeDocument/2006/relationships/notesSlide" Target="/ppt/notesSlides/notesSlide17.xml" Id="Rf5b8c439beac45f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1cff516bec4871" /><Relationship Type="http://schemas.openxmlformats.org/officeDocument/2006/relationships/notesSlide" Target="/ppt/notesSlides/notesSlide18.xml" Id="R27200efefe27478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1ea1c046f74312" /><Relationship Type="http://schemas.openxmlformats.org/officeDocument/2006/relationships/notesSlide" Target="/ppt/notesSlides/notesSlide19.xml" Id="R4657aea6599845a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4114fb5cc043f1" /><Relationship Type="http://schemas.openxmlformats.org/officeDocument/2006/relationships/notesSlide" Target="/ppt/notesSlides/notesSlide20.xml" Id="R6b55e78f51d64c0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4ec39410294e78" /><Relationship Type="http://schemas.openxmlformats.org/officeDocument/2006/relationships/notesSlide" Target="/ppt/notesSlides/notesSlide21.xml" Id="Rfdaa7387434241f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f71dbb4bdf4557" /><Relationship Type="http://schemas.openxmlformats.org/officeDocument/2006/relationships/notesSlide" Target="/ppt/notesSlides/notesSlide22.xml" Id="R2dfdc4d38b89490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25b69f898a4ba9" /><Relationship Type="http://schemas.openxmlformats.org/officeDocument/2006/relationships/image" Target="/ppt/media/image4.png" Id="Rb517da392fdf48bd" /><Relationship Type="http://schemas.openxmlformats.org/officeDocument/2006/relationships/notesSlide" Target="/ppt/notesSlides/notesSlide23.xml" Id="R00bd2a733d034b1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66839e736e4429" /><Relationship Type="http://schemas.openxmlformats.org/officeDocument/2006/relationships/notesSlide" Target="/ppt/notesSlides/notesSlide24.xml" Id="R2028d44d1a24424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55b4a372494e0f" /><Relationship Type="http://schemas.openxmlformats.org/officeDocument/2006/relationships/image" Target="/ppt/media/image5.png" Id="R57f8295781734b8f" /><Relationship Type="http://schemas.openxmlformats.org/officeDocument/2006/relationships/notesSlide" Target="/ppt/notesSlides/notesSlide25.xml" Id="R2c6997f00bd44df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dbc1d02cbf4cfc" /><Relationship Type="http://schemas.openxmlformats.org/officeDocument/2006/relationships/image" Target="/ppt/media/image6.png" Id="R1f54a194059a4b75" /><Relationship Type="http://schemas.openxmlformats.org/officeDocument/2006/relationships/notesSlide" Target="/ppt/notesSlides/notesSlide26.xml" Id="R05b14568141c42c7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2cba85bcd74946" /><Relationship Type="http://schemas.openxmlformats.org/officeDocument/2006/relationships/image" Target="/ppt/media/image7.png" Id="R149c3b59e0a04260" /><Relationship Type="http://schemas.openxmlformats.org/officeDocument/2006/relationships/notesSlide" Target="/ppt/notesSlides/notesSlide27.xml" Id="R071dc490ac244584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e27863860d4d4c" /><Relationship Type="http://schemas.openxmlformats.org/officeDocument/2006/relationships/notesSlide" Target="/ppt/notesSlides/notesSlide28.xml" Id="R78e43bb284854fb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704b566f1146c8" /><Relationship Type="http://schemas.openxmlformats.org/officeDocument/2006/relationships/notesSlide" Target="/ppt/notesSlides/notesSlide29.xml" Id="R6a050eb5a2c24f6d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e95c70435c4406" /><Relationship Type="http://schemas.openxmlformats.org/officeDocument/2006/relationships/notesSlide" Target="/ppt/notesSlides/notesSlide30.xml" Id="Rc1034a1a8f2e4e9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d3784e58904b0c" /><Relationship Type="http://schemas.openxmlformats.org/officeDocument/2006/relationships/notesSlide" Target="/ppt/notesSlides/notesSlide31.xml" Id="Rae53e72cca33484a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ef008f028a4f2d" /><Relationship Type="http://schemas.openxmlformats.org/officeDocument/2006/relationships/notesSlide" Target="/ppt/notesSlides/notesSlide32.xml" Id="Rbca654fc982340cc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82e72817f948e4" /><Relationship Type="http://schemas.openxmlformats.org/officeDocument/2006/relationships/notesSlide" Target="/ppt/notesSlides/notesSlide33.xml" Id="R64227d0edd064405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4713b674744fcb" /><Relationship Type="http://schemas.openxmlformats.org/officeDocument/2006/relationships/notesSlide" Target="/ppt/notesSlides/notesSlide34.xml" Id="R6b40488da3d74875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423acca5b7418a" /><Relationship Type="http://schemas.openxmlformats.org/officeDocument/2006/relationships/notesSlide" Target="/ppt/notesSlides/notesSlide35.xml" Id="R3a066abbe8474885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faba45c56248c1" /><Relationship Type="http://schemas.openxmlformats.org/officeDocument/2006/relationships/notesSlide" Target="/ppt/notesSlides/notesSlide36.xml" Id="R8a020a791ec44d22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a7d793d3714499" /><Relationship Type="http://schemas.openxmlformats.org/officeDocument/2006/relationships/notesSlide" Target="/ppt/notesSlides/notesSlide37.xml" Id="Rda14093f6020482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dda6062fb04c88" /><Relationship Type="http://schemas.openxmlformats.org/officeDocument/2006/relationships/notesSlide" Target="/ppt/notesSlides/notesSlide38.xml" Id="Ra146f22d0f364ff8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f271e56cb7414c" /><Relationship Type="http://schemas.openxmlformats.org/officeDocument/2006/relationships/notesSlide" Target="/ppt/notesSlides/notesSlide39.xml" Id="R614d248a60424fb1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3feb7236c445c8" /><Relationship Type="http://schemas.openxmlformats.org/officeDocument/2006/relationships/image" Target="/ppt/media/image8.png" Id="R1746504111f84ec0" /><Relationship Type="http://schemas.openxmlformats.org/officeDocument/2006/relationships/notesSlide" Target="/ppt/notesSlides/notesSlide40.xml" Id="Raea493e6ca084059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46800ab5dd4ae6" /><Relationship Type="http://schemas.openxmlformats.org/officeDocument/2006/relationships/notesSlide" Target="/ppt/notesSlides/notesSlide41.xml" Id="R2178065ae1c547f7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908b1a1c054c85" /><Relationship Type="http://schemas.openxmlformats.org/officeDocument/2006/relationships/notesSlide" Target="/ppt/notesSlides/notesSlide42.xml" Id="R2e12dd8841f74196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c4904d0e494a9c" /><Relationship Type="http://schemas.openxmlformats.org/officeDocument/2006/relationships/notesSlide" Target="/ppt/notesSlides/notesSlide43.xml" Id="R8ed76e6c03d74b0e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b03437bac9449d" /><Relationship Type="http://schemas.openxmlformats.org/officeDocument/2006/relationships/notesSlide" Target="/ppt/notesSlides/notesSlide44.xml" Id="Rf27e07b0f98a44df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6d1488cf5c4852" /><Relationship Type="http://schemas.openxmlformats.org/officeDocument/2006/relationships/image" Target="/ppt/media/image9.png" Id="R7fbe8d0910af4146" /><Relationship Type="http://schemas.openxmlformats.org/officeDocument/2006/relationships/notesSlide" Target="/ppt/notesSlides/notesSlide45.xml" Id="R652c048fa00b4afa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b50ee5083b4624" /><Relationship Type="http://schemas.openxmlformats.org/officeDocument/2006/relationships/notesSlide" Target="/ppt/notesSlides/notesSlide46.xml" Id="R1b191f4e05374749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220fb05bc74971" /><Relationship Type="http://schemas.openxmlformats.org/officeDocument/2006/relationships/notesSlide" Target="/ppt/notesSlides/notesSlide47.xml" Id="R820b1e3b1762401d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2dc4aed0914da6" /><Relationship Type="http://schemas.openxmlformats.org/officeDocument/2006/relationships/notesSlide" Target="/ppt/notesSlides/notesSlide48.xml" Id="R1432c0f2ff9d4d5c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c4118903e84168" /><Relationship Type="http://schemas.openxmlformats.org/officeDocument/2006/relationships/notesSlide" Target="/ppt/notesSlides/notesSlide49.xml" Id="R1737867197674bcc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e266d0fe854697" /><Relationship Type="http://schemas.openxmlformats.org/officeDocument/2006/relationships/notesSlide" Target="/ppt/notesSlides/notesSlide50.xml" Id="R759e9e5a2b67461d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f8e8dcd0b64401" /><Relationship Type="http://schemas.openxmlformats.org/officeDocument/2006/relationships/notesSlide" Target="/ppt/notesSlides/notesSlide51.xml" Id="Racfbdee0fb914af4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1e5fa311224f7e" /><Relationship Type="http://schemas.openxmlformats.org/officeDocument/2006/relationships/notesSlide" Target="/ppt/notesSlides/notesSlide52.xml" Id="Rc5da0d034e4c422e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8c58cb62e848dc" /><Relationship Type="http://schemas.openxmlformats.org/officeDocument/2006/relationships/notesSlide" Target="/ppt/notesSlides/notesSlide53.xml" Id="R457557faab634168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82e4a8d5014481" /><Relationship Type="http://schemas.openxmlformats.org/officeDocument/2006/relationships/notesSlide" Target="/ppt/notesSlides/notesSlide54.xml" Id="R8e8ac29cb10c44e8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0f44ee50674d38" /><Relationship Type="http://schemas.openxmlformats.org/officeDocument/2006/relationships/notesSlide" Target="/ppt/notesSlides/notesSlide55.xml" Id="R45cde82257244a2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471482-29D1-4995-8077-4F6FE8B79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8C588B-6AD8-4B4C-B1AB-0E07FB2C9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Heddwch cyn i’r ffrae dyfu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B03095-64BD-4FC6-8C68-ADDD30770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551EE9-434F-4EE4-B561-9F6F657B9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Heddwch ac Ymddiriedaeth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FF1CB91-726D-48A7-9E29-6FEE3B932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62438712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56B8D59-D4CC-4296-AFD1-D96A0178FF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A75690-1ACC-40AC-98D5-22739571F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BAE722-69D6-42E8-8CDC-767263B7E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EB218D-A82B-4926-A8F4-B3B8108AD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DB11F0-5E48-4BAD-9550-33F0E151D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Un cae, dwy gêm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Abram yn cynnig dewis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Offer y tangnefeddwr   (sleidiau 38–55)</a:t>
            </a:r>
          </a:p>
        </p:txBody>
      </p:sp>
    </p:spTree>
    <p:extLst>
      <p:ext uri="{BB962C8B-B14F-4D97-AF65-F5344CB8AC3E}">
        <p14:creationId xmlns:p14="http://schemas.microsoft.com/office/powerpoint/2010/main" val="131010017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A9527C-242E-4DAB-8DA1-BB5E0F0A3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4C3034-DDCD-43C6-85C3-48AD84D75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78434D-71AA-4F87-9375-D58609275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93B670-9386-449B-B6D1-E09D5580F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straeon ysgol yn ddychmygol. Peidiwch â gofyn i blentyn chwarae rhan rhywun sy’n cael ei eithrio.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202164676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BDAED6-426D-4205-98D4-4EC96C90F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6B54AB-C757-498F-8F39-159991A13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Un cae, dwy gêm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854B86-B21B-4A07-ABA7-F763C1D48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A2FF63-4247-427D-AAC7-4E15529FA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2995FB-8466-4C76-AF3C-21D6B34B0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190663412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76605E4-2B97-437F-B737-B2A42A6AA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EA633C-8EB4-4C06-AE27-AC0139385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“Ein tro ni ydy hi!”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C73296-725E-4FAB-91B4-76E50C02B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f4b558794df422a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260DF4-1949-487B-B27F-7E06A48AE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Cyrhaeddodd dau grŵp yr un rhan o’r cae. Roedd un grŵp â phêl-droed, a’r llall eisiau chwarae gêm daflu.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ddau’n siŵr mai eu tro nhw oedd hi.</a:t>
            </a:r>
          </a:p>
        </p:txBody>
      </p:sp>
    </p:spTree>
    <p:extLst>
      <p:ext uri="{BB962C8B-B14F-4D97-AF65-F5344CB8AC3E}">
        <p14:creationId xmlns:p14="http://schemas.microsoft.com/office/powerpoint/2010/main" val="73017299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F27863-27D6-457A-AD21-2679F76AD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FC5CA9F-E006-4C9B-A2E4-C3063FCA7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Neb yn clywed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9534F3-4D42-4D59-908D-344E60422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679C6E-ED92-40CA-BF0E-AE286A24B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“Roedden ni yma ddoe!” meddai Tom.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“Ond fe ofynnon ni’n gyntaf!” atebodd Seren.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Siaradodd y ddau ar yr un pryd. Yna ymunodd eu ffrindiau.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lleisiau’n codi. Doedd neb yn gwybod beth roedd y grŵp arall ei angen.</a:t>
            </a:r>
          </a:p>
        </p:txBody>
      </p:sp>
    </p:spTree>
    <p:extLst>
      <p:ext uri="{BB962C8B-B14F-4D97-AF65-F5344CB8AC3E}">
        <p14:creationId xmlns:p14="http://schemas.microsoft.com/office/powerpoint/2010/main" val="138237134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998008-F29C-4657-AB38-52AA150106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D7959E-D10A-4BE1-A658-DC51E4337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Tawelwch annheg?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9E918A-3E9C-46F2-A735-5894EA58C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28D320-0620-451C-B6BE-2E1E0B02F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“Gadewch iddyn nhw ei gael,” meddai un plentyn yn dawel. “Rydyn ni wastad yn symud.”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Byddai hynny’n tawelu’r ffrae am y tro.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Ond a fyddai’n deg pe bai’r un grŵp yn gorfod ildio bob dydd?</a:t>
            </a:r>
          </a:p>
        </p:txBody>
      </p:sp>
    </p:spTree>
    <p:extLst>
      <p:ext uri="{BB962C8B-B14F-4D97-AF65-F5344CB8AC3E}">
        <p14:creationId xmlns:p14="http://schemas.microsoft.com/office/powerpoint/2010/main" val="26919649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0289BE-CB34-4CC8-BCDA-93E6F53F6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6280AE6-9292-4AC9-82D1-65C41F3B3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Dechrau’r sgwrs eto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6EFBAF-2519-4ED8-8C66-6F29B0D49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7d5a281f6934dce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DCEA35-F481-4AF5-8105-A5CBFC9BC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yr athrawes draw a helpu’r grwpiau i stopio.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“Un llais ar y tro. Beth sydd ei angen ar bob grŵp?”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“Lle i gicio’r bêl yn ddiogel,” meddai Tom.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“Lle gwastad i’n gêm daflu,” atebodd Seren.</a:t>
            </a:r>
          </a:p>
        </p:txBody>
      </p:sp>
    </p:spTree>
    <p:extLst>
      <p:ext uri="{BB962C8B-B14F-4D97-AF65-F5344CB8AC3E}">
        <p14:creationId xmlns:p14="http://schemas.microsoft.com/office/powerpoint/2010/main" val="59433030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94118F-04A0-466A-9A80-12C918903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B317B1F-BB74-4C5F-9B0F-97C71115B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Gwrando cyn ateb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1B4150-CAC6-4BF5-BA41-A78A9938E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D8E01E-1CBC-451C-BBF6-DA292E55B8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yr athrawes i Tom ailadrodd beth roedd grŵp Seren ei angen. Yna gwnaeth Seren yr un peth.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roedd y ddau’n siarad am angen, yn hytrach na phwy oedd wedi gweiddi fwyaf.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Gallent ddechrau chwilio am ateb.</a:t>
            </a:r>
          </a:p>
        </p:txBody>
      </p:sp>
    </p:spTree>
    <p:extLst>
      <p:ext uri="{BB962C8B-B14F-4D97-AF65-F5344CB8AC3E}">
        <p14:creationId xmlns:p14="http://schemas.microsoft.com/office/powerpoint/2010/main" val="93587968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9CA2C6-1864-4E19-9989-8BB20C7AA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3A7AF2-5A53-469A-A879-7E6D28950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drefniant fyddai’n deg?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D7F1F1-51D7-4AEA-8048-B7B0968BD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B40E25-A613-4003-844D-EF0191452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am: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Rannu’r amser yn deg?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Defnyddio dau le addas heddiw a chyfnewid yfory?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i oedolyn helpu i lunio trefn glir?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gynnig gyda phartner. Beth fyddai angen ei wirio i’w wneud yn deg?</a:t>
            </a:r>
          </a:p>
        </p:txBody>
      </p:sp>
    </p:spTree>
    <p:extLst>
      <p:ext uri="{BB962C8B-B14F-4D97-AF65-F5344CB8AC3E}">
        <p14:creationId xmlns:p14="http://schemas.microsoft.com/office/powerpoint/2010/main" val="123171065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DD895E7-FAB3-4A32-9AF5-C16FAB265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7EFE6B-0191-4F0E-AB22-E51C7C113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Cytundeb i’w brofi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86A264-D1AB-41D3-ADB3-979E2CAFE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93c6368d48489b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9A5041-A243-47A7-822A-89E985293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lle addas arall ar gael. Cytunodd y grwpiau i chwarae mewn mannau gwahanol heddiw a chyfnewid y tro nesaf.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Helpodd yr athrawes i gofnodi’r trefniant.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y ddwy gêm yn eu blaenau. Byddent yn gwirio wedyn a oedd y cytundeb yn gweithio.</a:t>
            </a:r>
          </a:p>
        </p:txBody>
      </p:sp>
    </p:spTree>
    <p:extLst>
      <p:ext uri="{BB962C8B-B14F-4D97-AF65-F5344CB8AC3E}">
        <p14:creationId xmlns:p14="http://schemas.microsoft.com/office/powerpoint/2010/main" val="180498564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6B6C0F-8118-4AFC-86E6-C07B1F8E5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646322-0C77-4C1A-909B-1AC38621D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Heddwch sy’n para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10F1F0-C403-41F0-B8F4-02E7E9480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B3F781-ABCA-4F21-8B43-C59C5B7E9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tawelu’r lleisiau yn unig oedd wedi helpu. Roedd y plant wedi gwrando ac wedi cael trefniant tecach.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modd rheoli dewisiadau pawb. Ond gallwn ofyn am gymorth a gwneud ein rhan heb dderbyn annhegwch dro ar ôl tro.</a:t>
            </a:r>
          </a:p>
        </p:txBody>
      </p:sp>
    </p:spTree>
    <p:extLst>
      <p:ext uri="{BB962C8B-B14F-4D97-AF65-F5344CB8AC3E}">
        <p14:creationId xmlns:p14="http://schemas.microsoft.com/office/powerpoint/2010/main" val="1799835282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18E864D-1990-4110-BFB2-DDBA5F0DE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B54C89-2CE7-4912-9BB9-B990D2D48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8CEB9D-A509-4518-914B-2F2133064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28289C3-5E15-49B5-820B-538F01E6A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yw’n bosibl, cyn belled ag y mae’n dibynnu arnoch chi, byw mewn heddwch â phawb.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2BDCEE-9763-4353-B4CB-3C644BB21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Rhufeiniaid 12:18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99DF1F-EB24-418E-ADBD-F0E364824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30184450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2CF1E3-B26B-4AEF-A732-AECD699A8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3ED98D-0440-43FB-921B-2A328C626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DF92B6-487B-4824-9363-9FD333A50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49565F-62F8-4EB0-BCCF-957609AC2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galw Cristnogion i wneud eu rhan dros heddwch. Mae’n cydnabod nad yw popeth yn dibynnu ar un person.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wrando a chynnig ateb teg. Nid ydym yn gyfrifol am reoli pawb arall.</a:t>
            </a:r>
          </a:p>
        </p:txBody>
      </p:sp>
    </p:spTree>
    <p:extLst>
      <p:ext uri="{BB962C8B-B14F-4D97-AF65-F5344CB8AC3E}">
        <p14:creationId xmlns:p14="http://schemas.microsoft.com/office/powerpoint/2010/main" val="241779913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1E85FE-62E5-4373-9002-D282083A1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227987-1CF6-4C91-AE41-7F15554F9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D7C1D6-4A4F-4FBA-BBAF-B545BC02F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295E11-22E7-470E-A4AF-8072BED94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helpodd y ddau grŵp i glywed ei gilydd?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974881779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B9B48F-D1C0-4FD3-8CAB-F13611098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9D5DD7-66C5-4579-B7B6-CBCD40EF4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3382B4-F307-4B07-A969-FE49466DA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1DB804-C2B8-4428-950A-7965ECD3F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yw’r ateb tawelaf bob amser yr ateb tecaf? Sut allwn ni wybod?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484046150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C87D58-5B24-41ED-8BCB-4CE7FFA51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8B2220-787E-473C-9389-03A07F03EA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BD15EF-3FAC-4BFB-8812-E38AE6F94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73DDB4-ECB4-4BBB-AA69-23425AD4A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y synau bach yn yr ystafell. Gadewch fwlch cyn y gair nesaf. Weithiau mae saib yn gwneud lle i wrando.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261130701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D53262-59AE-40B5-90C9-895A4B5E2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B5E142-784C-4DE3-B5AF-2CE4A3AB0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4C0840-8F83-4A1C-BA50-122E1AC20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DEC78D-AA3C-4B8E-AA2A-53B138871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 y geiriau hyn mewn anghytundeb bach: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sydd ei angen arnoch chi?”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“Dyma beth sydd ei angen arnon ni.”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“Sut gallwn wneud hyn yn deg?”</a:t>
            </a:r>
          </a:p>
        </p:txBody>
      </p:sp>
    </p:spTree>
    <p:extLst>
      <p:ext uri="{BB962C8B-B14F-4D97-AF65-F5344CB8AC3E}">
        <p14:creationId xmlns:p14="http://schemas.microsoft.com/office/powerpoint/2010/main" val="1125998239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8F364F-2E13-4A79-A9FB-4393FF003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BD3A66C-6115-440E-BAED-B7A5A0191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BEA42E-59B8-4F73-B2CE-AD2BF3CBE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717337-32B0-43CD-8575-32A9C699C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14D4F3-3108-432D-B2BC-2867738F0E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wrando cyn i ffrae dyfu.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 chwilio am atebion teg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gofyn am gymorth pan fydd ei angen.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12973320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8F457B2-3A6C-4D7D-9385-D5A53F91F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502A58-1918-4233-8430-2FE77F346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7E60E4-4350-4C23-A0F5-2CBB93574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FCAE3DE-05E1-48A4-ABA6-C1F09291BB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46416C-C84F-43EB-86E4-26D6CFECE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697014356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F57E8CA-82C5-4202-B012-424BBDCBF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DFE653-3BF3-4E66-A92B-2F4AED3D2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Abram yn cynnig 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BDE7AB-F708-4E09-9E72-4AAA0094B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934538-C072-4111-9623-345B3FC0C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CC8F15-6E4D-431A-9790-729FB389E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Genesis 13:5–12</a:t>
            </a:r>
          </a:p>
        </p:txBody>
      </p:sp>
    </p:spTree>
    <p:extLst>
      <p:ext uri="{BB962C8B-B14F-4D97-AF65-F5344CB8AC3E}">
        <p14:creationId xmlns:p14="http://schemas.microsoft.com/office/powerpoint/2010/main" val="2095004713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8E8151F-BE46-47C5-8F2A-49BD4CB2C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3CC0978-3717-4F0F-A32C-E5AA1E353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o ddefaid, llai o le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004E55-F28A-4F61-BB9D-17BBA01C0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08B24D-6A8E-4063-A06A-91481954F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preiddiau’n tyfu. Roedd angen porfa a dŵr ar yr anifeiliaid.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nid oedd digon o le i’r ddwy aelwyd aros gyda’i gilydd.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y bugeiliaid ffraeo.</a:t>
            </a:r>
          </a:p>
        </p:txBody>
      </p:sp>
    </p:spTree>
    <p:extLst>
      <p:ext uri="{BB962C8B-B14F-4D97-AF65-F5344CB8AC3E}">
        <p14:creationId xmlns:p14="http://schemas.microsoft.com/office/powerpoint/2010/main" val="1357005713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5B1F6DA-81D1-4569-91A4-7A66CB50E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A44FCD-712B-4761-B213-897871145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Dwy aelwyd fawr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A1D614-91E4-4310-AF53-AC07C14BC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517da392fdf48bd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EB6776-7DD4-4C5D-9780-3E8D8E772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rhan hon y Beibl, Abram yw enw’r dyn a gafodd yr enw Abraham yn ddiweddarach. Roedd Lot yn nai iddo.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 y ddau breiddiau, gwartheg a phebyll. Wrth deithio a byw’n agos, roeddent yn rhannu’r un tir.</a:t>
            </a:r>
          </a:p>
        </p:txBody>
      </p:sp>
    </p:spTree>
    <p:extLst>
      <p:ext uri="{BB962C8B-B14F-4D97-AF65-F5344CB8AC3E}">
        <p14:creationId xmlns:p14="http://schemas.microsoft.com/office/powerpoint/2010/main" val="155180284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FE6661-714A-4767-B31D-18B715C7B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CA913A-57FE-4860-A1C3-EBDA62E71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anghytuno’n tyfu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18DC25-7C3E-46A3-9B8E-C1F825F67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ED3448-2B89-4859-A554-B7256011B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digon o borfa i’w holl anifeiliaid yn yr un ardal. Dechreuodd bugeiliaid Abram a bugeiliaid Lot ddadlau.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Gallai’r ddau deulu fod wedi parhau i gystadlu. Gallai Abram fod wedi mynnu’r lle cyntaf.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agor sgwrs yn lle hynny.</a:t>
            </a:r>
          </a:p>
        </p:txBody>
      </p:sp>
    </p:spTree>
    <p:extLst>
      <p:ext uri="{BB962C8B-B14F-4D97-AF65-F5344CB8AC3E}">
        <p14:creationId xmlns:p14="http://schemas.microsoft.com/office/powerpoint/2010/main" val="1388012475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F5C355-7AF3-450C-9F1C-9C63C5ACE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5124FF-1FAF-46F9-BB39-FC2C33346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“Rydym yn deulu”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1AEF63-FE95-4F8D-9514-B01767A2B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7f8295781734b8f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4E5D06-F90D-45AD-BD63-447E02B1D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Abram wrth Lot nad oedd am i’r ddau ohonynt ffraeo, nac i’w bugeiliaid ffraeo chwaith. Roedden nhw’n perthyn.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Cynigiodd iddynt symud i ardaloedd gwahanol, fel y byddai gan bob un le.</a:t>
            </a:r>
          </a:p>
        </p:txBody>
      </p:sp>
    </p:spTree>
    <p:extLst>
      <p:ext uri="{BB962C8B-B14F-4D97-AF65-F5344CB8AC3E}">
        <p14:creationId xmlns:p14="http://schemas.microsoft.com/office/powerpoint/2010/main" val="306621496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22C02D-0AE7-44C8-9AF9-F78D4D3B4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7B63FB-8349-4574-B26F-6226AAEA4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dewis cyntaf i Lot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454B56-228E-4284-AE39-C8D26FD69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f54a194059a4b75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2A69E0-F1FB-4E9B-8142-6D9EBBC3D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Cynigiodd Abram ddewis i Lot. Pe bai Lot yn mynd i un cyfeiriad, byddai Abram yn mynd i’r llall.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Lot ar wastadedd yr Iorddonen. Roedd digon o ddŵr yno.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fynd i’r ardal honno.</a:t>
            </a:r>
          </a:p>
        </p:txBody>
      </p:sp>
    </p:spTree>
    <p:extLst>
      <p:ext uri="{BB962C8B-B14F-4D97-AF65-F5344CB8AC3E}">
        <p14:creationId xmlns:p14="http://schemas.microsoft.com/office/powerpoint/2010/main" val="1526983479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5E430E-968B-43B4-92A1-9626FA238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A84C61-4BCF-488B-840D-F20747F67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Gwneud lle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A5CFD4-B543-4901-BE6A-6B150BE108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9c3b59e0a04260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2F1451-D498-402B-A262-FC0A353A3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Symudodd Lot tua’r dwyrain. Arhosodd Abram yng ngwlad Canaan.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 y ddwy aelwyd le i fyw. Nid oedd rhaid iddynt barhau i gystadlu am yr un darn o dir.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dewis wedi lleihau achos y ffrae.</a:t>
            </a:r>
          </a:p>
        </p:txBody>
      </p:sp>
    </p:spTree>
    <p:extLst>
      <p:ext uri="{BB962C8B-B14F-4D97-AF65-F5344CB8AC3E}">
        <p14:creationId xmlns:p14="http://schemas.microsoft.com/office/powerpoint/2010/main" val="464002469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890A02-51A1-432E-BE8B-C6639DCE8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0AF101-F4AD-489A-8F58-19D2197E5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oedd Abram wedi colli?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215E72-645F-4259-A55A-422DCA95D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AA5452-B738-4FFD-8BDC-FB1EA16D4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Cafodd Lot y dewis cyntaf.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yw hynny’n golygu mai Lot yn unig gafodd rywbeth da o’r cytundeb?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y bugeiliaid, yr anifeiliaid a’r berthynas rhwng y ddau deulu. Clywn ddau syniad.</a:t>
            </a:r>
          </a:p>
        </p:txBody>
      </p:sp>
    </p:spTree>
    <p:extLst>
      <p:ext uri="{BB962C8B-B14F-4D97-AF65-F5344CB8AC3E}">
        <p14:creationId xmlns:p14="http://schemas.microsoft.com/office/powerpoint/2010/main" val="894877675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86549A-2946-439B-B3BA-86A247F5C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8A1CA3-1B7A-4D07-A73D-4E7C3CA62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Ildio drwy ddewis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3A210D-2A82-4927-AFFD-9D5A88D32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E9EBAA-B9F5-423B-86A0-1A15CE94F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stori, Abram sy’n cynnig y dewis yn rhydd.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hynny’n wahanol i rywun gael ei orfodi i ildio dro ar ôl tro.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ddatrys ein hanghytundebau ni, mae angen gofalu bod pawb yn cael gwrandawiad teg.</a:t>
            </a:r>
          </a:p>
        </p:txBody>
      </p:sp>
    </p:spTree>
    <p:extLst>
      <p:ext uri="{BB962C8B-B14F-4D97-AF65-F5344CB8AC3E}">
        <p14:creationId xmlns:p14="http://schemas.microsoft.com/office/powerpoint/2010/main" val="1366514430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0F94A66-7194-481B-9A19-E84C04835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78DE47-8015-4332-BF8F-254DEFC27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4D944B-1D24-4134-9887-638DF432C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A6E360-0BAD-495D-B690-E59311990B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Abram wrth Lot: “Gad inni beidio â ffraeo, na gadael i’n bugeiliaid ffraeo, oherwydd rydym yn deulu. Dewisa di gyfeiriad. Os ei di i’r chwith, af fi i’r dde.”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04A32B-7FE6-4248-9C23-BDCFD39FB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Genesis 13:8–9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7FB6D0-C4E8-456D-8D8C-0203C16F9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093080112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3426B3-ADC2-4D66-96AD-EB52251D8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02CF32-5140-46B7-B559-EC2DCC279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54CE41-8755-48E2-A61F-F2BE914D1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8BAFD0-85DF-4FD4-B0F2-8597FD36D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Abram yn rhoi gwerth ar heddwch a pherthynas. Mae ei ymddiriedaeth yn Nuw yn rhan o’i daith ehangach.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Cristnogion weld yn y stori fod gwneud lle i eraill weithiau’n bwysicach na sicrhau pob mantais i ni ein hunain.</a:t>
            </a:r>
          </a:p>
        </p:txBody>
      </p:sp>
    </p:spTree>
    <p:extLst>
      <p:ext uri="{BB962C8B-B14F-4D97-AF65-F5344CB8AC3E}">
        <p14:creationId xmlns:p14="http://schemas.microsoft.com/office/powerpoint/2010/main" val="804900100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BC12B8-94C4-4D7B-A5D0-F483367E3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624EA2D-74FA-42A7-A0CD-9B0ADCC32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D32066-E92F-4796-A7F3-37BB846DB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F75FD1-577E-49C3-8BCF-8235B2BAD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ddewis gynigiodd Abram i Lot?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307199362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C3C03D-8EE4-4E61-A0DF-63CEDA25C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F114C7-2AA7-4148-BD04-943054247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5099BF-168A-46FC-AF9A-1344CB5DC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78042F-78E6-4BC7-8365-60EB1FCB4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Pryd gall camu’n ôl helpu? Sut mae hynny’n wahanol i’r un person gael ei orfodi i ildio bob tro?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760153513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A62BC6-8D35-4E64-AFEA-BBD540DF6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F32045-0B2B-4024-AA2D-B534B80DF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3D4393-0914-4CAB-B1EF-37512998C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1B2030-7663-4990-99AC-6E91A7C7E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Agorwch eich dwylo’n gyfforddus os dymunwch. Dychmygwch ollwng yr angen i ennill pob dadl. Gallwn ddal i ofyn am degwch.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310130784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2DC7F2-E1C2-4BF5-9E23-703E493C8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644F78-0887-488D-A3CB-617B892AB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D652AE-B6E2-4E42-886B-879DBBFB3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DB8162B-F8E7-481E-8D20-08287C2D2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Mewn penderfyniad bach a diogel, cynigiwch ddewis teg: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 un fyddai’n gweithio i ti?”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am gyfnewid y tro nesaf?”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Gofynnwch am help os nad yw’r trefniant yn deg.</a:t>
            </a:r>
          </a:p>
        </p:txBody>
      </p:sp>
    </p:spTree>
    <p:extLst>
      <p:ext uri="{BB962C8B-B14F-4D97-AF65-F5344CB8AC3E}">
        <p14:creationId xmlns:p14="http://schemas.microsoft.com/office/powerpoint/2010/main" val="564928938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7BFE7A-5D50-4CE5-8747-ECB4FC681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A37D75A-9146-43E4-B2AD-819B46982B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D7012F-6BAA-4F0B-A406-0A0DC700C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0D9C72-5515-4F01-A153-34842173B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DDBF25-D359-4179-B48D-8A4B54545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werthfawrogi heddwch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yn fwy na chael y dewis cyntaf bob tro.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 wneud lle i eraill yn deg.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14690184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4800DE1-158F-40AC-A1F0-C4360330E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EDA8100-0BB0-4C1E-9E5F-ECDD0D6E1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118827-F767-45E5-8529-A1D6A98B0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464DC1-4A0C-4653-B97E-1EC0BAFFC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2D0F39-455E-470A-9764-A871BBAEF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46828722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B0630A1-6A9E-45AF-A330-993B7C2D6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F16832-EB6A-488A-8114-BDA00D1AA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Offer y tangnefeddwr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6266B5-271D-45AF-B93E-F87B4E6D7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4B6CC7-A533-4B35-815A-0FD382771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6DA4B6-D563-4797-BF16-8E3054644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724987880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6962E5-49C3-4B15-8AFA-030D348A1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B368C54-786D-488A-A5D8-4FFA62189D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Dim morthwyl yn y blwch hwn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8CC254-D2EC-48B8-8496-0733797FC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8F5F7E-E105-4EDE-8CF8-544A7C26C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helpu rhywun i wneud heddwch?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Heddiw, mae ein “blwch offer” yn cynnwys: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Saib.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Gwrando.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Cymorth.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Pryd fyddai pob un yn ddefnyddiol?</a:t>
            </a:r>
          </a:p>
        </p:txBody>
      </p:sp>
    </p:spTree>
    <p:extLst>
      <p:ext uri="{BB962C8B-B14F-4D97-AF65-F5344CB8AC3E}">
        <p14:creationId xmlns:p14="http://schemas.microsoft.com/office/powerpoint/2010/main" val="1117481956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2962CBE-12E8-4576-9048-46FB22F24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3D7FF9-A153-4150-83E9-48EED75F8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pren mesur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31EF70-8652-4E99-8E3B-EFEADDB4F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46504111f84ec0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510485-8ED5-4261-8226-62ACD5703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stori ddychmygol, roedd gan Nia a Jac un pren mesur i’w rannu.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“Fy nhro i!” meddai Jac.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heb orffen!” atebodd Nia.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ddau ar fin estyn amdano ar yr un pryd.</a:t>
            </a:r>
          </a:p>
        </p:txBody>
      </p:sp>
    </p:spTree>
    <p:extLst>
      <p:ext uri="{BB962C8B-B14F-4D97-AF65-F5344CB8AC3E}">
        <p14:creationId xmlns:p14="http://schemas.microsoft.com/office/powerpoint/2010/main" val="1091814992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C31B3D-6594-45FE-A527-14FD4F4DD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3BE0C1-8B83-42DD-A078-B15316DAF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Offeryn cyntaf: saib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A18D8D-D5DB-4239-9EA0-624DCD7FC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4A58DB-4BFD-4522-B142-546F910B0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Jac. Tynnodd ei law yn ôl.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y saib wedi datrys y broblem eto. Ond roedd wedi rhoi cyfle i’r ddau siarad heb dynnu’r pren mesur.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Gadewch inni roi cynnig ar saib byr, gyda’n dwylo’n llonydd.</a:t>
            </a:r>
          </a:p>
        </p:txBody>
      </p:sp>
    </p:spTree>
    <p:extLst>
      <p:ext uri="{BB962C8B-B14F-4D97-AF65-F5344CB8AC3E}">
        <p14:creationId xmlns:p14="http://schemas.microsoft.com/office/powerpoint/2010/main" val="1838004443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A82A65-FC33-4DFE-9399-F807D409E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20B6E1-37C3-489D-B83A-FF377248B4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Ail offeryn: gwrando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72AFB6-E499-4AB6-9BF6-F7C053BE4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606BED-8BA9-4715-88DD-8054A8F47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sydd ar ôl i ti ei wneud?” gofynnodd Jac.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“Un llinell,” meddai Nia.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gen i ddwy. Alla i ei gael wedyn?”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Cytunodd Nia. Gorffennodd ei llinell a rhoi’r pren mesur iddo.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gwybod yr angen wedi helpu.</a:t>
            </a:r>
          </a:p>
        </p:txBody>
      </p:sp>
    </p:spTree>
    <p:extLst>
      <p:ext uri="{BB962C8B-B14F-4D97-AF65-F5344CB8AC3E}">
        <p14:creationId xmlns:p14="http://schemas.microsoft.com/office/powerpoint/2010/main" val="2051419052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5D787C-7E2A-4CB0-8C24-1D888BB9B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8CC8F3-5060-4187-9E89-9F1161FE3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nad yw’r cytundeb yn gweithio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AF87BF-2BF6-4A37-B390-3C8BCCB48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77A22B-551A-41C6-9E0E-BD830364A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na all y plant gytuno, neu fod angen y pren mesur ar y ddau ar unwaith.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Gallant ofyn i’r athrawes am help gyda’r drefn.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methiant yw defnyddio’r trydydd offeryn: cymorth.</a:t>
            </a:r>
          </a:p>
        </p:txBody>
      </p:sp>
    </p:spTree>
    <p:extLst>
      <p:ext uri="{BB962C8B-B14F-4D97-AF65-F5344CB8AC3E}">
        <p14:creationId xmlns:p14="http://schemas.microsoft.com/office/powerpoint/2010/main" val="1345448079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7F84BE-400F-490E-B1F8-430E3C3B7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BC0D3D4-60EF-409E-ABF9-C06C61FB0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Sefyllfa wahanol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50FD02-F3BB-49C8-A48F-2891AB8D7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07112C-B71A-4B32-831D-0626C83D6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Yn nes ymlaen, dywedodd plentyn fod rhywun yn ei alw’n enwau bob dydd ac yn ei rwystro rhag ymuno. Roedd wedi gofyn iddynt stopio, ond roedd yn parhau.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yw “cymerwch eich tro” yn ateb digonol yma? Pam?</a:t>
            </a:r>
          </a:p>
        </p:txBody>
      </p:sp>
    </p:spTree>
    <p:extLst>
      <p:ext uri="{BB962C8B-B14F-4D97-AF65-F5344CB8AC3E}">
        <p14:creationId xmlns:p14="http://schemas.microsoft.com/office/powerpoint/2010/main" val="687586052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96E1D5-0111-420B-8839-A1F81049C1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A76094-1D3C-44CE-A4D1-5884DD185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Cyfrifoldeb yr oedolyn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A2CE0C-0C7B-43AF-A1D8-169C34A47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fbe8d0910af4146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5DF18E-5623-45D0-BCBC-4778C8189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y plentyn at oedolyn dibynadwy a dweud beth oedd yn digwydd. Gwrandawodd yr oedolyn a chymryd y pryder o ddifrif.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gwaith y plentyn oedd datrys y niwed ar ei ben ei hun. Roedd angen i oedolion weithredu.</a:t>
            </a:r>
          </a:p>
        </p:txBody>
      </p:sp>
    </p:spTree>
    <p:extLst>
      <p:ext uri="{BB962C8B-B14F-4D97-AF65-F5344CB8AC3E}">
        <p14:creationId xmlns:p14="http://schemas.microsoft.com/office/powerpoint/2010/main" val="167857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197531-0963-4D13-91DA-6D0C26D43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4EDAAC-AD3E-4A4C-90B5-0A1B0451F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Cymorth sy’n parhau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B4F740-CD68-4C6A-8F7B-2544D22DC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7DA1E0-74A4-4BAC-BED6-E5917B67F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nad yw’r oedolyn cyntaf yn deall, neu os yw’r niwed yn parhau, dywedwch eto wrth yr oedolyn hwnnw neu oedolyn dibynadwy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ymchwilio na phrofi popeth cyn gofyn am help. Gallwch ddweud beth rydych yn ei wybod a beth sy’n eich poeni.</a:t>
            </a:r>
          </a:p>
        </p:txBody>
      </p:sp>
    </p:spTree>
    <p:extLst>
      <p:ext uri="{BB962C8B-B14F-4D97-AF65-F5344CB8AC3E}">
        <p14:creationId xmlns:p14="http://schemas.microsoft.com/office/powerpoint/2010/main" val="524795759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4DD3C3-BCBE-4116-A96E-756966E3D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C8105D-1EC9-4424-871A-B6702CB76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offeryn sydd ei angen?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7B2038-8DC0-4BC4-9DB2-5DE009440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0E6B6B-D930-4EE3-8109-3F452D159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anghytundeb bach dros bwy sy’n cael tro.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Niwed sy’n digwydd dro ar ôl tro.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dywedwch sut byddai’r ymateb yn wahanol.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saib a gwrando helpu. Mae angen cymorth oedolyn pan fo rhywun yn cael ei frifo.</a:t>
            </a:r>
          </a:p>
        </p:txBody>
      </p:sp>
    </p:spTree>
    <p:extLst>
      <p:ext uri="{BB962C8B-B14F-4D97-AF65-F5344CB8AC3E}">
        <p14:creationId xmlns:p14="http://schemas.microsoft.com/office/powerpoint/2010/main" val="1217055151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6C5EF16-1D52-4D57-ADDC-FE2F613A9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F37D33-4FB8-48C2-9094-F0237C678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4206C9-9F01-4AAE-824B-5ABE9287D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2AAB29-D7F1-4141-99E0-61CF8C25F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Gwyn eu byd y tangnefeddwyr, oherwydd cânt eu galw’n blant i Dduw.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0A6468-A583-45EF-B0D3-087D8BCF3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Mathew 5:9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FFD8D4-E22A-46A3-AB93-CF6336049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667973224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D89638-765F-46C2-8ED5-69B1B9726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D9E76F-78B4-457A-B382-2DE564872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5B69BA-A5BF-45A6-BB06-DF8ED78DE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BF46E49-BC52-41A8-BF13-90482AAC1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Tangnefeddwr yw rhywun sy’n gweithio dros heddwch. Mae Iesu’n rhoi gwerth ar y gwaith hwnnw.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 heddwch yn cynnwys gofal a chyfiawnder. Nid cuddio niwed nac aros yn dawel am rywbeth sy’n brifo yw gwneud heddwch.</a:t>
            </a:r>
          </a:p>
        </p:txBody>
      </p:sp>
    </p:spTree>
    <p:extLst>
      <p:ext uri="{BB962C8B-B14F-4D97-AF65-F5344CB8AC3E}">
        <p14:creationId xmlns:p14="http://schemas.microsoft.com/office/powerpoint/2010/main" val="10872610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D648F0-71AF-4967-86B5-5AA5F0033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4C256E-84BF-41A7-9CE6-55B65D82E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7E1B31-E06A-4673-9D38-562713CA6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08EB76-8861-4CD6-9153-1B1DEBFA3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un helpodd Nia a Jac yn gyntaf: saib, gwrando neu gymorth?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580705678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490A0B-A8D5-463D-ABFF-2BFC2D8C3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648387-DB6E-4962-8321-7FBA11CFE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BEECCB-0E86-44F2-B37D-D482A52E7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F7E79D-810C-49DE-BB74-21DD7CB3B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Pryd mae angen i oedolyn gymryd cyfrifoldeb, yn hytrach na disgwyl i blant ddatrys pethau eu hunain?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723935619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260BAC-2AD0-4BB7-B171-546F5E0AE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2289F0-6C85-4ED8-B22C-1A6C98634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FF6A1A-22FA-4A72-8E1D-1FDA47069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1136B0-0D27-489D-A35B-BACDA68FE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Cadwch saib bach cyn meddwl am yr ateb nesaf. Cofiwch fod oedolion yn yr ysgol y gallwch droi atynt. Nid oes angen enwi pryder o flaen pawb.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81544276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06CB45-E8C1-497E-B9B7-6227C5C96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404EE3-9339-4AD9-82C6-B3F0C8338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7F09C4-5584-432B-A191-86D919F05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5C06FE-FC3E-4027-B068-BA6A74C42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le lle byddai’r geiriau “Saib. Gwrando. Cymorth.” yn ein hatgoffa i weithredu’n ddoeth.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ofyn i’r athrawes am eu harddangos yno, ac yna wirio a ydynt yn helpu.</a:t>
            </a:r>
          </a:p>
        </p:txBody>
      </p:sp>
    </p:spTree>
    <p:extLst>
      <p:ext uri="{BB962C8B-B14F-4D97-AF65-F5344CB8AC3E}">
        <p14:creationId xmlns:p14="http://schemas.microsoft.com/office/powerpoint/2010/main" val="291084855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2966ACE-6847-47EC-BFA7-CFD7923AF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C9D586-3885-4CC9-9E5A-D3F45BA43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92F255-8EA7-478F-B07A-322327CE2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AEE417-1999-4B8F-9011-712307D71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D68312-BBC9-4093-B32B-D83F21C3C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fod yn dangnefeddwyr.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 wrando a cheisio atebion teg,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dweud wrth oedolyn pan fydd rhywun angen cymorth.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968633615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45C478-070C-42F4-BFCE-429F288B5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BD2C93-FA60-4A0E-8EDB-715EA43F3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18DB5D-153D-48DD-8102-4A376604B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41EE8E6-285C-487D-B59E-7666B3EE1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74F032-F3B5-4789-B0E4-A9B27B47C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31539454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2026-09-11T09:06:48.2890000Z</dcterms:created>
  <dcterms:modified xsi:type="dcterms:W3CDTF">2026-09-11T09:06:48.2890000Z</dcterms:modified>
</coreProperties>
</file>