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ea93d2ab3234c26" /><Relationship Type="http://schemas.openxmlformats.org/officeDocument/2006/relationships/extended-properties" Target="/docProps/app.xml" Id="Rb683ee5b73a0442c" /><Relationship Type="http://schemas.openxmlformats.org/officeDocument/2006/relationships/officeDocument" Target="/ppt/presentation.xml" Id="R8397649eee15485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a7091f6784d4ca6"/>
  </p:sldMasterIdLst>
  <p:notesMasterIdLst>
    <p:notesMasterId xmlns:r="http://schemas.openxmlformats.org/officeDocument/2006/relationships" r:id="R25ac0202cac84b92"/>
  </p:notesMasterIdLst>
  <p:sldIdLst>
    <p:sldId xmlns:r="http://schemas.openxmlformats.org/officeDocument/2006/relationships" id="256" r:id="R32b7011fa7414d4c"/>
    <p:sldId xmlns:r="http://schemas.openxmlformats.org/officeDocument/2006/relationships" id="257" r:id="R6dda92a9356f4c8a"/>
    <p:sldId xmlns:r="http://schemas.openxmlformats.org/officeDocument/2006/relationships" id="258" r:id="Rc69d52440533489f"/>
    <p:sldId xmlns:r="http://schemas.openxmlformats.org/officeDocument/2006/relationships" id="259" r:id="R32920b6e3da84802"/>
    <p:sldId xmlns:r="http://schemas.openxmlformats.org/officeDocument/2006/relationships" id="260" r:id="R10ae2c548cc2446c"/>
    <p:sldId xmlns:r="http://schemas.openxmlformats.org/officeDocument/2006/relationships" id="261" r:id="R8fda9ac65d0844e1"/>
    <p:sldId xmlns:r="http://schemas.openxmlformats.org/officeDocument/2006/relationships" id="262" r:id="R86f5b879aa3a46de"/>
    <p:sldId xmlns:r="http://schemas.openxmlformats.org/officeDocument/2006/relationships" id="263" r:id="Rb418d4e9dd8241d4"/>
    <p:sldId xmlns:r="http://schemas.openxmlformats.org/officeDocument/2006/relationships" id="264" r:id="Raeae98d4079542a2"/>
    <p:sldId xmlns:r="http://schemas.openxmlformats.org/officeDocument/2006/relationships" id="265" r:id="Rc0991b3485764c3c"/>
    <p:sldId xmlns:r="http://schemas.openxmlformats.org/officeDocument/2006/relationships" id="266" r:id="R653ed7078aa04a7f"/>
    <p:sldId xmlns:r="http://schemas.openxmlformats.org/officeDocument/2006/relationships" id="267" r:id="Rc941f6718a5a4b56"/>
    <p:sldId xmlns:r="http://schemas.openxmlformats.org/officeDocument/2006/relationships" id="268" r:id="Re25bdf076dbc485d"/>
    <p:sldId xmlns:r="http://schemas.openxmlformats.org/officeDocument/2006/relationships" id="269" r:id="R3f96421fa40048f6"/>
    <p:sldId xmlns:r="http://schemas.openxmlformats.org/officeDocument/2006/relationships" id="270" r:id="R7c49739e0167487c"/>
    <p:sldId xmlns:r="http://schemas.openxmlformats.org/officeDocument/2006/relationships" id="271" r:id="R3b7bb905f8864a32"/>
    <p:sldId xmlns:r="http://schemas.openxmlformats.org/officeDocument/2006/relationships" id="272" r:id="R9b1bd6f495504942"/>
    <p:sldId xmlns:r="http://schemas.openxmlformats.org/officeDocument/2006/relationships" id="273" r:id="Reddc56194d834808"/>
    <p:sldId xmlns:r="http://schemas.openxmlformats.org/officeDocument/2006/relationships" id="274" r:id="R47ab8e91e30841d2"/>
    <p:sldId xmlns:r="http://schemas.openxmlformats.org/officeDocument/2006/relationships" id="275" r:id="R7ca3fcf046ac4cae"/>
    <p:sldId xmlns:r="http://schemas.openxmlformats.org/officeDocument/2006/relationships" id="276" r:id="Re2be93bec57641d0"/>
    <p:sldId xmlns:r="http://schemas.openxmlformats.org/officeDocument/2006/relationships" id="277" r:id="R6b166b5d0e5c4976"/>
    <p:sldId xmlns:r="http://schemas.openxmlformats.org/officeDocument/2006/relationships" id="278" r:id="Ra9ed1a1381a045d6"/>
    <p:sldId xmlns:r="http://schemas.openxmlformats.org/officeDocument/2006/relationships" id="279" r:id="Rc1d8bf7e4a154f43"/>
    <p:sldId xmlns:r="http://schemas.openxmlformats.org/officeDocument/2006/relationships" id="280" r:id="R77275d6da4c64fe8"/>
    <p:sldId xmlns:r="http://schemas.openxmlformats.org/officeDocument/2006/relationships" id="281" r:id="R2e893ccfa50b4e5c"/>
    <p:sldId xmlns:r="http://schemas.openxmlformats.org/officeDocument/2006/relationships" id="282" r:id="R88f7dd2321b1427e"/>
    <p:sldId xmlns:r="http://schemas.openxmlformats.org/officeDocument/2006/relationships" id="283" r:id="R2f6d59680a7849fb"/>
    <p:sldId xmlns:r="http://schemas.openxmlformats.org/officeDocument/2006/relationships" id="284" r:id="Rb831746420424348"/>
    <p:sldId xmlns:r="http://schemas.openxmlformats.org/officeDocument/2006/relationships" id="285" r:id="R61a1669c45984fb5"/>
    <p:sldId xmlns:r="http://schemas.openxmlformats.org/officeDocument/2006/relationships" id="286" r:id="Ra52310d157da4e19"/>
    <p:sldId xmlns:r="http://schemas.openxmlformats.org/officeDocument/2006/relationships" id="287" r:id="R0f0e070f94b84b3d"/>
    <p:sldId xmlns:r="http://schemas.openxmlformats.org/officeDocument/2006/relationships" id="288" r:id="R82569ca38f5c4b77"/>
    <p:sldId xmlns:r="http://schemas.openxmlformats.org/officeDocument/2006/relationships" id="289" r:id="R21042dade264420b"/>
    <p:sldId xmlns:r="http://schemas.openxmlformats.org/officeDocument/2006/relationships" id="290" r:id="R24bf8a569b82413b"/>
    <p:sldId xmlns:r="http://schemas.openxmlformats.org/officeDocument/2006/relationships" id="291" r:id="R2c3793eb1dd6498e"/>
    <p:sldId xmlns:r="http://schemas.openxmlformats.org/officeDocument/2006/relationships" id="292" r:id="R1a23e435f9d343a3"/>
    <p:sldId xmlns:r="http://schemas.openxmlformats.org/officeDocument/2006/relationships" id="293" r:id="Rf2eedf4774b94039"/>
    <p:sldId xmlns:r="http://schemas.openxmlformats.org/officeDocument/2006/relationships" id="294" r:id="R35f8a628bd784dbc"/>
    <p:sldId xmlns:r="http://schemas.openxmlformats.org/officeDocument/2006/relationships" id="295" r:id="R1cb28d9e34bb4bb7"/>
    <p:sldId xmlns:r="http://schemas.openxmlformats.org/officeDocument/2006/relationships" id="296" r:id="R3460834eb7ea4339"/>
    <p:sldId xmlns:r="http://schemas.openxmlformats.org/officeDocument/2006/relationships" id="297" r:id="Rab536de6b2b9446e"/>
    <p:sldId xmlns:r="http://schemas.openxmlformats.org/officeDocument/2006/relationships" id="298" r:id="Re261e11172184943"/>
    <p:sldId xmlns:r="http://schemas.openxmlformats.org/officeDocument/2006/relationships" id="299" r:id="Rf3417b345fbf40f1"/>
    <p:sldId xmlns:r="http://schemas.openxmlformats.org/officeDocument/2006/relationships" id="300" r:id="R469f5bc744c84cf9"/>
    <p:sldId xmlns:r="http://schemas.openxmlformats.org/officeDocument/2006/relationships" id="301" r:id="Ra468f65935864efc"/>
    <p:sldId xmlns:r="http://schemas.openxmlformats.org/officeDocument/2006/relationships" id="302" r:id="R78f788566c554464"/>
    <p:sldId xmlns:r="http://schemas.openxmlformats.org/officeDocument/2006/relationships" id="303" r:id="R4941a596900a4a38"/>
    <p:sldId xmlns:r="http://schemas.openxmlformats.org/officeDocument/2006/relationships" id="304" r:id="R49afdabfa779451e"/>
    <p:sldId xmlns:r="http://schemas.openxmlformats.org/officeDocument/2006/relationships" id="305" r:id="Rf75d3c2f55ae41c9"/>
    <p:sldId xmlns:r="http://schemas.openxmlformats.org/officeDocument/2006/relationships" id="306" r:id="Rd178d56aa7174283"/>
    <p:sldId xmlns:r="http://schemas.openxmlformats.org/officeDocument/2006/relationships" id="307" r:id="Rc4b62d88f71343a1"/>
    <p:sldId xmlns:r="http://schemas.openxmlformats.org/officeDocument/2006/relationships" id="308" r:id="R0bac5fc0fd814cea"/>
    <p:sldId xmlns:r="http://schemas.openxmlformats.org/officeDocument/2006/relationships" id="309" r:id="Rad08cce0f6e5468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9126f7fac674fe7" /><Relationship Type="http://schemas.openxmlformats.org/officeDocument/2006/relationships/slideMaster" Target="/ppt/slideMasters/slideMaster1.xml" Id="R6a7091f6784d4ca6" /><Relationship Type="http://schemas.openxmlformats.org/officeDocument/2006/relationships/notesMaster" Target="/ppt/notesMasters/notesMaster1.xml" Id="R25ac0202cac84b92" /><Relationship Type="http://schemas.openxmlformats.org/officeDocument/2006/relationships/presProps" Target="/ppt/presProps.xml" Id="R8947600fe0294e40" /><Relationship Type="http://schemas.openxmlformats.org/officeDocument/2006/relationships/tableStyles" Target="/ppt/tableStyles.xml" Id="Rff10d7b533914712" /><Relationship Type="http://schemas.openxmlformats.org/officeDocument/2006/relationships/slide" Target="/ppt/slides/slide1.xml" Id="R32b7011fa7414d4c" /><Relationship Type="http://schemas.openxmlformats.org/officeDocument/2006/relationships/slide" Target="/ppt/slides/slide2.xml" Id="R6dda92a9356f4c8a" /><Relationship Type="http://schemas.openxmlformats.org/officeDocument/2006/relationships/slide" Target="/ppt/slides/slide3.xml" Id="Rc69d52440533489f" /><Relationship Type="http://schemas.openxmlformats.org/officeDocument/2006/relationships/slide" Target="/ppt/slides/slide4.xml" Id="R32920b6e3da84802" /><Relationship Type="http://schemas.openxmlformats.org/officeDocument/2006/relationships/slide" Target="/ppt/slides/slide5.xml" Id="R10ae2c548cc2446c" /><Relationship Type="http://schemas.openxmlformats.org/officeDocument/2006/relationships/slide" Target="/ppt/slides/slide6.xml" Id="R8fda9ac65d0844e1" /><Relationship Type="http://schemas.openxmlformats.org/officeDocument/2006/relationships/slide" Target="/ppt/slides/slide7.xml" Id="R86f5b879aa3a46de" /><Relationship Type="http://schemas.openxmlformats.org/officeDocument/2006/relationships/slide" Target="/ppt/slides/slide8.xml" Id="Rb418d4e9dd8241d4" /><Relationship Type="http://schemas.openxmlformats.org/officeDocument/2006/relationships/slide" Target="/ppt/slides/slide9.xml" Id="Raeae98d4079542a2" /><Relationship Type="http://schemas.openxmlformats.org/officeDocument/2006/relationships/slide" Target="/ppt/slides/slide10.xml" Id="Rc0991b3485764c3c" /><Relationship Type="http://schemas.openxmlformats.org/officeDocument/2006/relationships/slide" Target="/ppt/slides/slide11.xml" Id="R653ed7078aa04a7f" /><Relationship Type="http://schemas.openxmlformats.org/officeDocument/2006/relationships/slide" Target="/ppt/slides/slide12.xml" Id="Rc941f6718a5a4b56" /><Relationship Type="http://schemas.openxmlformats.org/officeDocument/2006/relationships/slide" Target="/ppt/slides/slide13.xml" Id="Re25bdf076dbc485d" /><Relationship Type="http://schemas.openxmlformats.org/officeDocument/2006/relationships/slide" Target="/ppt/slides/slide14.xml" Id="R3f96421fa40048f6" /><Relationship Type="http://schemas.openxmlformats.org/officeDocument/2006/relationships/slide" Target="/ppt/slides/slide15.xml" Id="R7c49739e0167487c" /><Relationship Type="http://schemas.openxmlformats.org/officeDocument/2006/relationships/slide" Target="/ppt/slides/slide16.xml" Id="R3b7bb905f8864a32" /><Relationship Type="http://schemas.openxmlformats.org/officeDocument/2006/relationships/slide" Target="/ppt/slides/slide17.xml" Id="R9b1bd6f495504942" /><Relationship Type="http://schemas.openxmlformats.org/officeDocument/2006/relationships/slide" Target="/ppt/slides/slide18.xml" Id="Reddc56194d834808" /><Relationship Type="http://schemas.openxmlformats.org/officeDocument/2006/relationships/slide" Target="/ppt/slides/slide19.xml" Id="R47ab8e91e30841d2" /><Relationship Type="http://schemas.openxmlformats.org/officeDocument/2006/relationships/slide" Target="/ppt/slides/slide20.xml" Id="R7ca3fcf046ac4cae" /><Relationship Type="http://schemas.openxmlformats.org/officeDocument/2006/relationships/slide" Target="/ppt/slides/slide21.xml" Id="Re2be93bec57641d0" /><Relationship Type="http://schemas.openxmlformats.org/officeDocument/2006/relationships/slide" Target="/ppt/slides/slide22.xml" Id="R6b166b5d0e5c4976" /><Relationship Type="http://schemas.openxmlformats.org/officeDocument/2006/relationships/slide" Target="/ppt/slides/slide23.xml" Id="Ra9ed1a1381a045d6" /><Relationship Type="http://schemas.openxmlformats.org/officeDocument/2006/relationships/slide" Target="/ppt/slides/slide24.xml" Id="Rc1d8bf7e4a154f43" /><Relationship Type="http://schemas.openxmlformats.org/officeDocument/2006/relationships/slide" Target="/ppt/slides/slide25.xml" Id="R77275d6da4c64fe8" /><Relationship Type="http://schemas.openxmlformats.org/officeDocument/2006/relationships/slide" Target="/ppt/slides/slide26.xml" Id="R2e893ccfa50b4e5c" /><Relationship Type="http://schemas.openxmlformats.org/officeDocument/2006/relationships/slide" Target="/ppt/slides/slide27.xml" Id="R88f7dd2321b1427e" /><Relationship Type="http://schemas.openxmlformats.org/officeDocument/2006/relationships/slide" Target="/ppt/slides/slide28.xml" Id="R2f6d59680a7849fb" /><Relationship Type="http://schemas.openxmlformats.org/officeDocument/2006/relationships/slide" Target="/ppt/slides/slide29.xml" Id="Rb831746420424348" /><Relationship Type="http://schemas.openxmlformats.org/officeDocument/2006/relationships/slide" Target="/ppt/slides/slide30.xml" Id="R61a1669c45984fb5" /><Relationship Type="http://schemas.openxmlformats.org/officeDocument/2006/relationships/slide" Target="/ppt/slides/slide31.xml" Id="Ra52310d157da4e19" /><Relationship Type="http://schemas.openxmlformats.org/officeDocument/2006/relationships/slide" Target="/ppt/slides/slide32.xml" Id="R0f0e070f94b84b3d" /><Relationship Type="http://schemas.openxmlformats.org/officeDocument/2006/relationships/slide" Target="/ppt/slides/slide33.xml" Id="R82569ca38f5c4b77" /><Relationship Type="http://schemas.openxmlformats.org/officeDocument/2006/relationships/slide" Target="/ppt/slides/slide34.xml" Id="R21042dade264420b" /><Relationship Type="http://schemas.openxmlformats.org/officeDocument/2006/relationships/slide" Target="/ppt/slides/slide35.xml" Id="R24bf8a569b82413b" /><Relationship Type="http://schemas.openxmlformats.org/officeDocument/2006/relationships/slide" Target="/ppt/slides/slide36.xml" Id="R2c3793eb1dd6498e" /><Relationship Type="http://schemas.openxmlformats.org/officeDocument/2006/relationships/slide" Target="/ppt/slides/slide37.xml" Id="R1a23e435f9d343a3" /><Relationship Type="http://schemas.openxmlformats.org/officeDocument/2006/relationships/slide" Target="/ppt/slides/slide38.xml" Id="Rf2eedf4774b94039" /><Relationship Type="http://schemas.openxmlformats.org/officeDocument/2006/relationships/slide" Target="/ppt/slides/slide39.xml" Id="R35f8a628bd784dbc" /><Relationship Type="http://schemas.openxmlformats.org/officeDocument/2006/relationships/slide" Target="/ppt/slides/slide40.xml" Id="R1cb28d9e34bb4bb7" /><Relationship Type="http://schemas.openxmlformats.org/officeDocument/2006/relationships/slide" Target="/ppt/slides/slide41.xml" Id="R3460834eb7ea4339" /><Relationship Type="http://schemas.openxmlformats.org/officeDocument/2006/relationships/slide" Target="/ppt/slides/slide42.xml" Id="Rab536de6b2b9446e" /><Relationship Type="http://schemas.openxmlformats.org/officeDocument/2006/relationships/slide" Target="/ppt/slides/slide43.xml" Id="Re261e11172184943" /><Relationship Type="http://schemas.openxmlformats.org/officeDocument/2006/relationships/slide" Target="/ppt/slides/slide44.xml" Id="Rf3417b345fbf40f1" /><Relationship Type="http://schemas.openxmlformats.org/officeDocument/2006/relationships/slide" Target="/ppt/slides/slide45.xml" Id="R469f5bc744c84cf9" /><Relationship Type="http://schemas.openxmlformats.org/officeDocument/2006/relationships/slide" Target="/ppt/slides/slide46.xml" Id="Ra468f65935864efc" /><Relationship Type="http://schemas.openxmlformats.org/officeDocument/2006/relationships/slide" Target="/ppt/slides/slide47.xml" Id="R78f788566c554464" /><Relationship Type="http://schemas.openxmlformats.org/officeDocument/2006/relationships/slide" Target="/ppt/slides/slide48.xml" Id="R4941a596900a4a38" /><Relationship Type="http://schemas.openxmlformats.org/officeDocument/2006/relationships/slide" Target="/ppt/slides/slide49.xml" Id="R49afdabfa779451e" /><Relationship Type="http://schemas.openxmlformats.org/officeDocument/2006/relationships/slide" Target="/ppt/slides/slide50.xml" Id="Rf75d3c2f55ae41c9" /><Relationship Type="http://schemas.openxmlformats.org/officeDocument/2006/relationships/slide" Target="/ppt/slides/slide51.xml" Id="Rd178d56aa7174283" /><Relationship Type="http://schemas.openxmlformats.org/officeDocument/2006/relationships/slide" Target="/ppt/slides/slide52.xml" Id="Rc4b62d88f71343a1" /><Relationship Type="http://schemas.openxmlformats.org/officeDocument/2006/relationships/slide" Target="/ppt/slides/slide53.xml" Id="R0bac5fc0fd814cea" /><Relationship Type="http://schemas.openxmlformats.org/officeDocument/2006/relationships/slide" Target="/ppt/slides/slide54.xml" Id="Rad08cce0f6e5468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6a65ec35a82479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6aa4a32006441b5" /><Relationship Type="http://schemas.openxmlformats.org/officeDocument/2006/relationships/notesMaster" Target="/ppt/notesMasters/notesMaster1.xml" Id="Rc54e370179a747f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ab1789e16b749bf" /><Relationship Type="http://schemas.openxmlformats.org/officeDocument/2006/relationships/notesMaster" Target="/ppt/notesMasters/notesMaster1.xml" Id="Raf7dde6efb6642d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b1e5598fcac4928" /><Relationship Type="http://schemas.openxmlformats.org/officeDocument/2006/relationships/notesMaster" Target="/ppt/notesMasters/notesMaster1.xml" Id="R980f84e329b0470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703c116de8a47c6" /><Relationship Type="http://schemas.openxmlformats.org/officeDocument/2006/relationships/notesMaster" Target="/ppt/notesMasters/notesMaster1.xml" Id="R30ec73c2ac50443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62b93de091d471e" /><Relationship Type="http://schemas.openxmlformats.org/officeDocument/2006/relationships/notesMaster" Target="/ppt/notesMasters/notesMaster1.xml" Id="R0c8d10417dfe43e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4d720062f0b406e" /><Relationship Type="http://schemas.openxmlformats.org/officeDocument/2006/relationships/notesMaster" Target="/ppt/notesMasters/notesMaster1.xml" Id="R16aa9628f70a487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4a7b04f49844500" /><Relationship Type="http://schemas.openxmlformats.org/officeDocument/2006/relationships/notesMaster" Target="/ppt/notesMasters/notesMaster1.xml" Id="Raa1ec848688a41a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0e18d10feb84359" /><Relationship Type="http://schemas.openxmlformats.org/officeDocument/2006/relationships/notesMaster" Target="/ppt/notesMasters/notesMaster1.xml" Id="R2a5298bfdbd4460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d479503cf0647b4" /><Relationship Type="http://schemas.openxmlformats.org/officeDocument/2006/relationships/notesMaster" Target="/ppt/notesMasters/notesMaster1.xml" Id="R0220ec5ac976406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da8ea7bf0f245de" /><Relationship Type="http://schemas.openxmlformats.org/officeDocument/2006/relationships/notesMaster" Target="/ppt/notesMasters/notesMaster1.xml" Id="Rbf4b2027a78c499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ab17499675e4223" /><Relationship Type="http://schemas.openxmlformats.org/officeDocument/2006/relationships/notesMaster" Target="/ppt/notesMasters/notesMaster1.xml" Id="R0e0425f874c8471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2b45307247c45ca" /><Relationship Type="http://schemas.openxmlformats.org/officeDocument/2006/relationships/notesMaster" Target="/ppt/notesMasters/notesMaster1.xml" Id="R928684627db5404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440c141f5a14361" /><Relationship Type="http://schemas.openxmlformats.org/officeDocument/2006/relationships/notesMaster" Target="/ppt/notesMasters/notesMaster1.xml" Id="R7b7e2796479845b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87b38629ba8498a" /><Relationship Type="http://schemas.openxmlformats.org/officeDocument/2006/relationships/notesMaster" Target="/ppt/notesMasters/notesMaster1.xml" Id="Rff20c7720d094a1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6dc0f2d118b4649" /><Relationship Type="http://schemas.openxmlformats.org/officeDocument/2006/relationships/notesMaster" Target="/ppt/notesMasters/notesMaster1.xml" Id="R02890e3577f84d6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13703da991b4413" /><Relationship Type="http://schemas.openxmlformats.org/officeDocument/2006/relationships/notesMaster" Target="/ppt/notesMasters/notesMaster1.xml" Id="R6431ab6dbff5474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c87ba4d9c1341b4" /><Relationship Type="http://schemas.openxmlformats.org/officeDocument/2006/relationships/notesMaster" Target="/ppt/notesMasters/notesMaster1.xml" Id="R2bee38dad824486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34a4a72946741bb" /><Relationship Type="http://schemas.openxmlformats.org/officeDocument/2006/relationships/notesMaster" Target="/ppt/notesMasters/notesMaster1.xml" Id="R850ad998d69d42d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37c23798d5241f0" /><Relationship Type="http://schemas.openxmlformats.org/officeDocument/2006/relationships/notesMaster" Target="/ppt/notesMasters/notesMaster1.xml" Id="R6702ff6182a1478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a5d8ff8b8dd403e" /><Relationship Type="http://schemas.openxmlformats.org/officeDocument/2006/relationships/notesMaster" Target="/ppt/notesMasters/notesMaster1.xml" Id="R3c2ff406dca74c2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ca94dce737041d1" /><Relationship Type="http://schemas.openxmlformats.org/officeDocument/2006/relationships/notesMaster" Target="/ppt/notesMasters/notesMaster1.xml" Id="R1d0593a5f3b9444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72ab29290c548f3" /><Relationship Type="http://schemas.openxmlformats.org/officeDocument/2006/relationships/notesMaster" Target="/ppt/notesMasters/notesMaster1.xml" Id="R22dca9914d6c47b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0b78a96d6744293" /><Relationship Type="http://schemas.openxmlformats.org/officeDocument/2006/relationships/notesMaster" Target="/ppt/notesMasters/notesMaster1.xml" Id="R4f5e384c4bcd49c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2ed159724364519" /><Relationship Type="http://schemas.openxmlformats.org/officeDocument/2006/relationships/notesMaster" Target="/ppt/notesMasters/notesMaster1.xml" Id="R1a27884505284d3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c7ba0cb6eec4161" /><Relationship Type="http://schemas.openxmlformats.org/officeDocument/2006/relationships/notesMaster" Target="/ppt/notesMasters/notesMaster1.xml" Id="R80aa62675ef747a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f80196da8314c0e" /><Relationship Type="http://schemas.openxmlformats.org/officeDocument/2006/relationships/notesMaster" Target="/ppt/notesMasters/notesMaster1.xml" Id="R4b1743dac0384b0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6142b5fb050c433d" /><Relationship Type="http://schemas.openxmlformats.org/officeDocument/2006/relationships/notesMaster" Target="/ppt/notesMasters/notesMaster1.xml" Id="R45eaa5ee60bd457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68a8033d255449a" /><Relationship Type="http://schemas.openxmlformats.org/officeDocument/2006/relationships/notesMaster" Target="/ppt/notesMasters/notesMaster1.xml" Id="Rddb790d208094a4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561a6ced353e4b03" /><Relationship Type="http://schemas.openxmlformats.org/officeDocument/2006/relationships/notesMaster" Target="/ppt/notesMasters/notesMaster1.xml" Id="Rd8ae24ac062f43b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cc864cf7e1e4676" /><Relationship Type="http://schemas.openxmlformats.org/officeDocument/2006/relationships/notesMaster" Target="/ppt/notesMasters/notesMaster1.xml" Id="Re128ec4b719b42e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fe1bf887da94697" /><Relationship Type="http://schemas.openxmlformats.org/officeDocument/2006/relationships/notesMaster" Target="/ppt/notesMasters/notesMaster1.xml" Id="Rb790d8bdef06401d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57f742ed2dc84943" /><Relationship Type="http://schemas.openxmlformats.org/officeDocument/2006/relationships/notesMaster" Target="/ppt/notesMasters/notesMaster1.xml" Id="R712e33dbf99942c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d7416e7296e4364" /><Relationship Type="http://schemas.openxmlformats.org/officeDocument/2006/relationships/notesMaster" Target="/ppt/notesMasters/notesMaster1.xml" Id="Ra2f6fa132f1c4227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a4adee243774539" /><Relationship Type="http://schemas.openxmlformats.org/officeDocument/2006/relationships/notesMaster" Target="/ppt/notesMasters/notesMaster1.xml" Id="Rfd527144889b47c3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a1cdf5ca65146f5" /><Relationship Type="http://schemas.openxmlformats.org/officeDocument/2006/relationships/notesMaster" Target="/ppt/notesMasters/notesMaster1.xml" Id="Rf250b1f5a6c343e0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77f3a2c2e8bd440a" /><Relationship Type="http://schemas.openxmlformats.org/officeDocument/2006/relationships/notesMaster" Target="/ppt/notesMasters/notesMaster1.xml" Id="R44b01db2d3604031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83055f6bd90245f5" /><Relationship Type="http://schemas.openxmlformats.org/officeDocument/2006/relationships/notesMaster" Target="/ppt/notesMasters/notesMaster1.xml" Id="Rc6d9d6305b424957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67574caa6ab94d25" /><Relationship Type="http://schemas.openxmlformats.org/officeDocument/2006/relationships/notesMaster" Target="/ppt/notesMasters/notesMaster1.xml" Id="R3707c7fa962d43b4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93791daacf7a4b76" /><Relationship Type="http://schemas.openxmlformats.org/officeDocument/2006/relationships/notesMaster" Target="/ppt/notesMasters/notesMaster1.xml" Id="Re41f2ae73e914a08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eca5783de74747b8" /><Relationship Type="http://schemas.openxmlformats.org/officeDocument/2006/relationships/notesMaster" Target="/ppt/notesMasters/notesMaster1.xml" Id="Rea9365a892754ce9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20ba766f53144570" /><Relationship Type="http://schemas.openxmlformats.org/officeDocument/2006/relationships/notesMaster" Target="/ppt/notesMasters/notesMaster1.xml" Id="Ra26e432d008f4053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389b162f76414f0c" /><Relationship Type="http://schemas.openxmlformats.org/officeDocument/2006/relationships/notesMaster" Target="/ppt/notesMasters/notesMaster1.xml" Id="Rbe061aecd64f441b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833340cd921b4b50" /><Relationship Type="http://schemas.openxmlformats.org/officeDocument/2006/relationships/notesMaster" Target="/ppt/notesMasters/notesMaster1.xml" Id="Rb0155c2fee004455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b8ae6283b9d0417b" /><Relationship Type="http://schemas.openxmlformats.org/officeDocument/2006/relationships/notesMaster" Target="/ppt/notesMasters/notesMaster1.xml" Id="R4ae2b488ca424637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f2b4113bd9f54396" /><Relationship Type="http://schemas.openxmlformats.org/officeDocument/2006/relationships/notesMaster" Target="/ppt/notesMasters/notesMaster1.xml" Id="R7838636d359d4fd8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728e04e6899a480d" /><Relationship Type="http://schemas.openxmlformats.org/officeDocument/2006/relationships/notesMaster" Target="/ppt/notesMasters/notesMaster1.xml" Id="R29b57d88aecc4b15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195665c0bb20400c" /><Relationship Type="http://schemas.openxmlformats.org/officeDocument/2006/relationships/notesMaster" Target="/ppt/notesMasters/notesMaster1.xml" Id="Rfa92073416034367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833fe9a3eacc4ac0" /><Relationship Type="http://schemas.openxmlformats.org/officeDocument/2006/relationships/notesMaster" Target="/ppt/notesMasters/notesMaster1.xml" Id="Ra661baa14a814f82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7b8b5e43ea444553" /><Relationship Type="http://schemas.openxmlformats.org/officeDocument/2006/relationships/notesMaster" Target="/ppt/notesMasters/notesMaster1.xml" Id="R7f67dbc7957249aa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063b42c785454f22" /><Relationship Type="http://schemas.openxmlformats.org/officeDocument/2006/relationships/notesMaster" Target="/ppt/notesMasters/notesMaster1.xml" Id="R1ffbc5c6cbc14d0f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d3b029fd92464dd1" /><Relationship Type="http://schemas.openxmlformats.org/officeDocument/2006/relationships/notesMaster" Target="/ppt/notesMasters/notesMaster1.xml" Id="R20ca40a2c6fa43ee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7daade04d5154ffe" /><Relationship Type="http://schemas.openxmlformats.org/officeDocument/2006/relationships/notesMaster" Target="/ppt/notesMasters/notesMaster1.xml" Id="R6809fd531e7b4fe0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6a9a5fca29284167" /><Relationship Type="http://schemas.openxmlformats.org/officeDocument/2006/relationships/notesMaster" Target="/ppt/notesMasters/notesMaster1.xml" Id="R4395b656730d4707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fb1fccdf1b8f458d" /><Relationship Type="http://schemas.openxmlformats.org/officeDocument/2006/relationships/notesMaster" Target="/ppt/notesMasters/notesMaster1.xml" Id="R7e061cd2f28843b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Cyfeiriad Beiblaidd: Salm 139:14.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A.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Cyfeiriad Beiblaidd: Marc 1:11. Aralleiriad Cymraeg gwreiddiol, nid dyfyniad o argraffiad cyhoeddedig.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B.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Marc 1:9–11: https://ebible.org/engwebp/MRK01.htm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  <a:p xmlns:a="http://schemas.openxmlformats.org/drawingml/2006/main">
            <a:r>
              <a:t>Cyfeiriad Beiblaidd: 1 Corinthiaid 12:4–6.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16, sesiwn C.</a:t>
            </a:r>
          </a:p>
          <a:p xmlns:a="http://schemas.openxmlformats.org/drawingml/2006/main">
            <a:r>
              <a:t>Ffynhonnell: Cae_Top_38_Week_Three_Session_Worship_Plan.xlsx, wythnos 16.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2e422572962402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865dcaad9fa405c" /><Relationship Type="http://schemas.openxmlformats.org/officeDocument/2006/relationships/slideLayout" Target="/ppt/slideLayouts/slideLayout1.xml" Id="R3014a6da5da5497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014a6da5da5497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32bb891e5d4f57" /><Relationship Type="http://schemas.openxmlformats.org/officeDocument/2006/relationships/notesSlide" Target="/ppt/notesSlides/notesSlide1.xml" Id="Rec307c8332cb420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c609f7222c49bb" /><Relationship Type="http://schemas.openxmlformats.org/officeDocument/2006/relationships/notesSlide" Target="/ppt/notesSlides/notesSlide2.xml" Id="Rf6ea98b425e844f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34d757ae374094" /><Relationship Type="http://schemas.openxmlformats.org/officeDocument/2006/relationships/notesSlide" Target="/ppt/notesSlides/notesSlide3.xml" Id="R910039291ceb42d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85c502b0ee49d6" /><Relationship Type="http://schemas.openxmlformats.org/officeDocument/2006/relationships/notesSlide" Target="/ppt/notesSlides/notesSlide4.xml" Id="Rfab190c9dcbd4a1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5941b9d29347f3" /><Relationship Type="http://schemas.openxmlformats.org/officeDocument/2006/relationships/image" Target="/ppt/media/image.png" Id="R60a17d415ff34926" /><Relationship Type="http://schemas.openxmlformats.org/officeDocument/2006/relationships/notesSlide" Target="/ppt/notesSlides/notesSlide5.xml" Id="R07ff651bcb96462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28b7577d284067" /><Relationship Type="http://schemas.openxmlformats.org/officeDocument/2006/relationships/notesSlide" Target="/ppt/notesSlides/notesSlide6.xml" Id="R13d80d3040844fb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01aba2aba64a5a" /><Relationship Type="http://schemas.openxmlformats.org/officeDocument/2006/relationships/image" Target="/ppt/media/image2.png" Id="R83b5adf867914c8e" /><Relationship Type="http://schemas.openxmlformats.org/officeDocument/2006/relationships/notesSlide" Target="/ppt/notesSlides/notesSlide7.xml" Id="Rb9c64ab971604d9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987efdd2e34e13" /><Relationship Type="http://schemas.openxmlformats.org/officeDocument/2006/relationships/notesSlide" Target="/ppt/notesSlides/notesSlide8.xml" Id="R144733a2c9ee40d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ad93c07ae04b41" /><Relationship Type="http://schemas.openxmlformats.org/officeDocument/2006/relationships/notesSlide" Target="/ppt/notesSlides/notesSlide9.xml" Id="R316f277a9d4e443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e5cc9c231a4cd7" /><Relationship Type="http://schemas.openxmlformats.org/officeDocument/2006/relationships/image" Target="/ppt/media/image3.png" Id="R9f619dee0a55441d" /><Relationship Type="http://schemas.openxmlformats.org/officeDocument/2006/relationships/notesSlide" Target="/ppt/notesSlides/notesSlide10.xml" Id="Rdff10d5e1fc34f9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aafdffe5b44c03" /><Relationship Type="http://schemas.openxmlformats.org/officeDocument/2006/relationships/notesSlide" Target="/ppt/notesSlides/notesSlide11.xml" Id="R637d936f4216437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ef9d0421e543d5" /><Relationship Type="http://schemas.openxmlformats.org/officeDocument/2006/relationships/notesSlide" Target="/ppt/notesSlides/notesSlide12.xml" Id="Rd0e42940df2a481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20e6bc208b4929" /><Relationship Type="http://schemas.openxmlformats.org/officeDocument/2006/relationships/notesSlide" Target="/ppt/notesSlides/notesSlide13.xml" Id="Rd5029651ce9e4c2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0124504f994462" /><Relationship Type="http://schemas.openxmlformats.org/officeDocument/2006/relationships/notesSlide" Target="/ppt/notesSlides/notesSlide14.xml" Id="R1459c24bee9e485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9f8d9de7d1492c" /><Relationship Type="http://schemas.openxmlformats.org/officeDocument/2006/relationships/notesSlide" Target="/ppt/notesSlides/notesSlide15.xml" Id="Ra096d557e99a48e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ddf508370c4050" /><Relationship Type="http://schemas.openxmlformats.org/officeDocument/2006/relationships/notesSlide" Target="/ppt/notesSlides/notesSlide16.xml" Id="R8b0cd920071e41b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fc5b161c984a19" /><Relationship Type="http://schemas.openxmlformats.org/officeDocument/2006/relationships/notesSlide" Target="/ppt/notesSlides/notesSlide17.xml" Id="R4d65a55752d14ce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6e74b6814a4789" /><Relationship Type="http://schemas.openxmlformats.org/officeDocument/2006/relationships/notesSlide" Target="/ppt/notesSlides/notesSlide18.xml" Id="Rf11a3623611546f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4e94c408c64f35" /><Relationship Type="http://schemas.openxmlformats.org/officeDocument/2006/relationships/notesSlide" Target="/ppt/notesSlides/notesSlide19.xml" Id="R61001ded8b984d0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d23c2c013c4a16" /><Relationship Type="http://schemas.openxmlformats.org/officeDocument/2006/relationships/notesSlide" Target="/ppt/notesSlides/notesSlide20.xml" Id="R596cc05ff8c3462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62d6e065f84d2f" /><Relationship Type="http://schemas.openxmlformats.org/officeDocument/2006/relationships/notesSlide" Target="/ppt/notesSlides/notesSlide21.xml" Id="R1df10dcffd3b40e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d954ff299a4353" /><Relationship Type="http://schemas.openxmlformats.org/officeDocument/2006/relationships/image" Target="/ppt/media/image4.png" Id="R968bbf9db4b047c9" /><Relationship Type="http://schemas.openxmlformats.org/officeDocument/2006/relationships/notesSlide" Target="/ppt/notesSlides/notesSlide22.xml" Id="R7598c21e27ae4b6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53e30754c8423a" /><Relationship Type="http://schemas.openxmlformats.org/officeDocument/2006/relationships/notesSlide" Target="/ppt/notesSlides/notesSlide23.xml" Id="Re6ef3b127f62414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0f04a246b44d8f" /><Relationship Type="http://schemas.openxmlformats.org/officeDocument/2006/relationships/image" Target="/ppt/media/image5.png" Id="Rbd0be551b7aa4418" /><Relationship Type="http://schemas.openxmlformats.org/officeDocument/2006/relationships/notesSlide" Target="/ppt/notesSlides/notesSlide24.xml" Id="Rd59f850ae088461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59eeaa621b4ab5" /><Relationship Type="http://schemas.openxmlformats.org/officeDocument/2006/relationships/notesSlide" Target="/ppt/notesSlides/notesSlide25.xml" Id="R7480ca3169984c93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4c379081b2424c" /><Relationship Type="http://schemas.openxmlformats.org/officeDocument/2006/relationships/notesSlide" Target="/ppt/notesSlides/notesSlide26.xml" Id="R5839f9e3630141f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6b0f6de1a24a81" /><Relationship Type="http://schemas.openxmlformats.org/officeDocument/2006/relationships/image" Target="/ppt/media/image6.png" Id="R4a3bd7f6e4d549a4" /><Relationship Type="http://schemas.openxmlformats.org/officeDocument/2006/relationships/notesSlide" Target="/ppt/notesSlides/notesSlide27.xml" Id="Rac06f771dd414c8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99c2f523f7444b" /><Relationship Type="http://schemas.openxmlformats.org/officeDocument/2006/relationships/notesSlide" Target="/ppt/notesSlides/notesSlide28.xml" Id="R68ec3f09ac4d440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9289a92d4043b7" /><Relationship Type="http://schemas.openxmlformats.org/officeDocument/2006/relationships/notesSlide" Target="/ppt/notesSlides/notesSlide29.xml" Id="R8692af348b7f41f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7244cab1264525" /><Relationship Type="http://schemas.openxmlformats.org/officeDocument/2006/relationships/notesSlide" Target="/ppt/notesSlides/notesSlide30.xml" Id="R943c92b5e44b4e6f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3e08576d0744bc" /><Relationship Type="http://schemas.openxmlformats.org/officeDocument/2006/relationships/notesSlide" Target="/ppt/notesSlides/notesSlide31.xml" Id="R3453e92e30d346c2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a68b9664fd4640" /><Relationship Type="http://schemas.openxmlformats.org/officeDocument/2006/relationships/notesSlide" Target="/ppt/notesSlides/notesSlide32.xml" Id="R734c8d7b05c94de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9399d37ed34095" /><Relationship Type="http://schemas.openxmlformats.org/officeDocument/2006/relationships/notesSlide" Target="/ppt/notesSlides/notesSlide33.xml" Id="Rb858d62237d743b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7c1febc6224a71" /><Relationship Type="http://schemas.openxmlformats.org/officeDocument/2006/relationships/notesSlide" Target="/ppt/notesSlides/notesSlide34.xml" Id="R37f73dc8be7c49b8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ccf5e22c284739" /><Relationship Type="http://schemas.openxmlformats.org/officeDocument/2006/relationships/notesSlide" Target="/ppt/notesSlides/notesSlide35.xml" Id="Rc3e165eb566b485c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35a5a9dd614c48" /><Relationship Type="http://schemas.openxmlformats.org/officeDocument/2006/relationships/notesSlide" Target="/ppt/notesSlides/notesSlide36.xml" Id="R296e7fbe7dd04639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6d3eef77814a5a" /><Relationship Type="http://schemas.openxmlformats.org/officeDocument/2006/relationships/notesSlide" Target="/ppt/notesSlides/notesSlide37.xml" Id="Rb23718293b1e4e37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2986c69eaf41c6" /><Relationship Type="http://schemas.openxmlformats.org/officeDocument/2006/relationships/notesSlide" Target="/ppt/notesSlides/notesSlide38.xml" Id="R1098868feea34502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5ce9d1ae354977" /><Relationship Type="http://schemas.openxmlformats.org/officeDocument/2006/relationships/image" Target="/ppt/media/image7.png" Id="R6a1dc2f268d64568" /><Relationship Type="http://schemas.openxmlformats.org/officeDocument/2006/relationships/notesSlide" Target="/ppt/notesSlides/notesSlide39.xml" Id="R4654e10fe0ac40a1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2c48f94f0e4a3e" /><Relationship Type="http://schemas.openxmlformats.org/officeDocument/2006/relationships/notesSlide" Target="/ppt/notesSlides/notesSlide40.xml" Id="R83194fb9d67a4bc3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d5a90d2b92463a" /><Relationship Type="http://schemas.openxmlformats.org/officeDocument/2006/relationships/image" Target="/ppt/media/image8.png" Id="Rceb2ccd0ca094eac" /><Relationship Type="http://schemas.openxmlformats.org/officeDocument/2006/relationships/notesSlide" Target="/ppt/notesSlides/notesSlide41.xml" Id="R2942a423bc044d04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b3a343dae74d08" /><Relationship Type="http://schemas.openxmlformats.org/officeDocument/2006/relationships/notesSlide" Target="/ppt/notesSlides/notesSlide42.xml" Id="R42496487c6ee40ee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b353eacc8c40f9" /><Relationship Type="http://schemas.openxmlformats.org/officeDocument/2006/relationships/image" Target="/ppt/media/image9.png" Id="R778c3c82c14b4c55" /><Relationship Type="http://schemas.openxmlformats.org/officeDocument/2006/relationships/notesSlide" Target="/ppt/notesSlides/notesSlide43.xml" Id="R135ae8cd6476406e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ec750e90ad4cf5" /><Relationship Type="http://schemas.openxmlformats.org/officeDocument/2006/relationships/notesSlide" Target="/ppt/notesSlides/notesSlide44.xml" Id="Rf8f59ef1d1ae4c7f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6c1416e0e94231" /><Relationship Type="http://schemas.openxmlformats.org/officeDocument/2006/relationships/notesSlide" Target="/ppt/notesSlides/notesSlide45.xml" Id="Reecbbef8ece44c6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1e7e7de6df45d6" /><Relationship Type="http://schemas.openxmlformats.org/officeDocument/2006/relationships/notesSlide" Target="/ppt/notesSlides/notesSlide46.xml" Id="R851329bf6a56408f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d0af2bbe17440b" /><Relationship Type="http://schemas.openxmlformats.org/officeDocument/2006/relationships/notesSlide" Target="/ppt/notesSlides/notesSlide47.xml" Id="R3bdcef1631364d96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38832d69704b45" /><Relationship Type="http://schemas.openxmlformats.org/officeDocument/2006/relationships/notesSlide" Target="/ppt/notesSlides/notesSlide48.xml" Id="Rae78340d8e6c46a0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dce8dbedf34b12" /><Relationship Type="http://schemas.openxmlformats.org/officeDocument/2006/relationships/notesSlide" Target="/ppt/notesSlides/notesSlide49.xml" Id="Ra903e0cd863948a3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bc07288c32412c" /><Relationship Type="http://schemas.openxmlformats.org/officeDocument/2006/relationships/notesSlide" Target="/ppt/notesSlides/notesSlide50.xml" Id="Rf2a6d7a439544f56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2005947f944eb3" /><Relationship Type="http://schemas.openxmlformats.org/officeDocument/2006/relationships/notesSlide" Target="/ppt/notesSlides/notesSlide51.xml" Id="Rfe4d6174253946e0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f16952e3c94244" /><Relationship Type="http://schemas.openxmlformats.org/officeDocument/2006/relationships/notesSlide" Target="/ppt/notesSlides/notesSlide52.xml" Id="R99ddf4ad3f764382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7a9dc1443644e9" /><Relationship Type="http://schemas.openxmlformats.org/officeDocument/2006/relationships/notesSlide" Target="/ppt/notesSlides/notesSlide53.xml" Id="R390bcb32fd98462c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ede901ab74476b" /><Relationship Type="http://schemas.openxmlformats.org/officeDocument/2006/relationships/notesSlide" Target="/ppt/notesSlides/notesSlide54.xml" Id="Rae11c3db4f72431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0D4CEA-5453-4506-887C-8DCAEC552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23B140-5B4C-4187-93C3-F70143B2C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cyn cyflawni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4292FF-D77B-4442-AE7E-3D16F33F9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05F3E8-182C-4FE7-B332-F35D59AFA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a Pharch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0CBDC6-E20A-413C-91E0-584680F8B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29016596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759EC0-E048-45F0-8B77-1F249DD68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289AB3-BE3C-495E-AA14-A48D45B0D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3D3DD5-0CFA-499D-84EF-0D4C7CD6C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8967D8-EF6D-439F-B32C-1874CB9B0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5C396F-7D58-4006-8627-787B8A9F6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Pan ddaw’r bathodyn i ffwrdd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Llais wrth yr afon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Doniau gwahanol, yr un gwerth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38650427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1A19EB-A252-4D06-9176-17E311ECE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316628-0B5C-497B-B109-CF7D49D95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25E29C-0A9D-43F1-8939-38BC8FA12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EDA7F5-22A2-44A6-A5A7-62777A2A1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yr wythnos yn nhymor yr Ystwyll, ger cofio bedydd Iesu. Mae A ac C yn straeon ysgol dychmygol. Mae B yn ailadrodd Marc 1.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23583991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B5D624-6B87-4704-9677-795A11758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8C5C89-81B6-494C-88FD-8592E4E89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Pan ddaw’r bathodyn i ffwrdd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29491D-F23F-4B3C-A151-0B84E33E5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4A899F-357C-48AE-8B3F-5A2D4E43E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D6F634-DA75-4B04-8DFA-1A80F9C6C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ganlyniad siomedig</a:t>
            </a:r>
          </a:p>
        </p:txBody>
      </p:sp>
    </p:spTree>
    <p:extLst>
      <p:ext uri="{BB962C8B-B14F-4D97-AF65-F5344CB8AC3E}">
        <p14:creationId xmlns:p14="http://schemas.microsoft.com/office/powerpoint/2010/main" val="15237251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4A9797-5385-45F7-AEE1-721A92E18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B6C72A-B403-4A9F-B1D0-B12B3317F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bathodyn yn y bag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B02743-4AFD-41CD-B390-18B7C0B7D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a17d415ff34926"/>
          <a:stretch xmlns:a="http://schemas.openxmlformats.org/drawingml/2006/main"/>
        </p:blipFill>
        <p:spPr>
          <a:xfrm xmlns:a="http://schemas.openxmlformats.org/drawingml/2006/main">
            <a:off x="7029450" y="1726680"/>
            <a:ext cx="4552950" cy="447143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A45EB1-A715-4AE6-BAAF-9D2D8A1C2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Osian wedi ennill ras y llynedd. Cadwodd y bathodyn yn ei fag ar gyfer diwrnod chwaraeon.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Eleni, gorffennodd yn olaf.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ar y bathodyn. “Dydw i ddim yn dda bellach,” meddai.</a:t>
            </a:r>
          </a:p>
        </p:txBody>
      </p:sp>
    </p:spTree>
    <p:extLst>
      <p:ext uri="{BB962C8B-B14F-4D97-AF65-F5344CB8AC3E}">
        <p14:creationId xmlns:p14="http://schemas.microsoft.com/office/powerpoint/2010/main" val="80015433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5A82FE-BD41-4AB0-9F0C-878FB8D27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AB3B6D-C118-4B2F-8CF6-111108A28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cyflym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4967C9-8B7A-4632-BEE6-93C0DBCA0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212A8E-19F2-4DCA-82E3-CADCEC202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“Paid â phoeni. Fe enilli di y tro nesaf!” meddai un ffrind.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“Ond sut wyt ti’n gwybod?” gofynnodd Osian.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ei ffrind yn dawel. Roedd wedi ceisio helpu, ond ni allai addo canlyniad y ras nesaf.</a:t>
            </a:r>
          </a:p>
        </p:txBody>
      </p:sp>
    </p:spTree>
    <p:extLst>
      <p:ext uri="{BB962C8B-B14F-4D97-AF65-F5344CB8AC3E}">
        <p14:creationId xmlns:p14="http://schemas.microsoft.com/office/powerpoint/2010/main" val="16030908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7BD1A6-341B-4CCA-9FEB-CF8A5249A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97453C-8493-4FAB-92CE-1912C6901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i’r siom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53E289-9FCC-4162-B204-F3D0A5192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b5adf867914c8e"/>
          <a:stretch xmlns:a="http://schemas.openxmlformats.org/drawingml/2006/main"/>
        </p:blipFill>
        <p:spPr>
          <a:xfrm xmlns:a="http://schemas.openxmlformats.org/drawingml/2006/main">
            <a:off x="7029450" y="1738058"/>
            <a:ext cx="4552950" cy="444868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81AF29-994F-4E1E-BCE0-DAB1EA128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Mari wrth ei ochr.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“Roeddet ti eisiau ennill heddiw,” meddai. “Mae’n iawn bod yn siomedig.”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Am funud, ni cheisiodd drwsio’r teimlad. Gwrandawodd.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 eisiau cwmni?” gofynnodd.</a:t>
            </a:r>
          </a:p>
        </p:txBody>
      </p:sp>
    </p:spTree>
    <p:extLst>
      <p:ext uri="{BB962C8B-B14F-4D97-AF65-F5344CB8AC3E}">
        <p14:creationId xmlns:p14="http://schemas.microsoft.com/office/powerpoint/2010/main" val="141380349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5F29A2-69A4-4E44-9AD2-B67E890A5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85BFB7-E9D8-410D-9915-CBED4016F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sydd wedi newid?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AE67A1-D68F-43DD-8F4C-1FE2B39F3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B9B05D-37C6-4375-85D5-444D7C696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canlyniad y ras wedi newid. Roedd Osian yn teimlo’n wahanol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yn dal yn ffrind i Mari. Roedd yn dal yn rhan o’i ddosbarth.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angen iddo ennill ras er mwyn cael rhywun i wrando arno.</a:t>
            </a:r>
          </a:p>
        </p:txBody>
      </p:sp>
    </p:spTree>
    <p:extLst>
      <p:ext uri="{BB962C8B-B14F-4D97-AF65-F5344CB8AC3E}">
        <p14:creationId xmlns:p14="http://schemas.microsoft.com/office/powerpoint/2010/main" val="105806944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8BDBFF-DAA3-4CC8-BCE9-BC2D2191F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FFD96B-9D68-41CB-A621-EC43841AE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i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1E1057-59A1-4AF3-BFF0-FBBBF2BB6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A7CA0E-C918-4E13-9ED3-B7E8AC84B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 bai Osian heb ennill erioed, a fyddai’n haeddu llai o garedigrwydd?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Dangoswch fodiau i fyny os ydych am rannu syniad. Gallwch gadw’ch dwylo’n llonydd a gwrando.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ateb.</a:t>
            </a:r>
          </a:p>
        </p:txBody>
      </p:sp>
    </p:spTree>
    <p:extLst>
      <p:ext uri="{BB962C8B-B14F-4D97-AF65-F5344CB8AC3E}">
        <p14:creationId xmlns:p14="http://schemas.microsoft.com/office/powerpoint/2010/main" val="212345578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866E19-9E77-4E37-AA34-B82CD8E2E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22DCD3-4004-48A2-82C7-87DBBFBAC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Cam yn ôl at y grŵp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99DDB3-6B60-474E-AB61-D958F0081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619dee0a55441d"/>
          <a:stretch xmlns:a="http://schemas.openxmlformats.org/drawingml/2006/main"/>
        </p:blipFill>
        <p:spPr>
          <a:xfrm xmlns:a="http://schemas.openxmlformats.org/drawingml/2006/main">
            <a:off x="7029450" y="1732384"/>
            <a:ext cx="4552950" cy="446003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D35C47-71BC-41D8-AA41-16DB47C34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Osian y bathodyn yn ei fag.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dal yn siomedig,”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“Gwn i,” atebodd Mari. “Tyrd i eistedd gyda ni.”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gyda’i ffrindiau. Nid oedd y canlyniad wedi newid. Roedd ganddo gwmni.</a:t>
            </a:r>
          </a:p>
        </p:txBody>
      </p:sp>
    </p:spTree>
    <p:extLst>
      <p:ext uri="{BB962C8B-B14F-4D97-AF65-F5344CB8AC3E}">
        <p14:creationId xmlns:p14="http://schemas.microsoft.com/office/powerpoint/2010/main" val="8483043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6A9048-4A78-4333-8717-41320FC5B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1A1772-2367-4860-B095-14361A922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Anogaeth sy’n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FD783A-D7F4-4E75-A08F-4981E3889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90B1C3-02DA-43E3-8A3B-75E89351B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eiriau allwn ni eu dweud yn onest?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“Rwyt ti’n siŵr o ennill nesaf.”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yma gyda ti, beth bynnag yw’r canlyniad.”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esboniwch eich dewis.</a:t>
            </a:r>
          </a:p>
        </p:txBody>
      </p:sp>
    </p:spTree>
    <p:extLst>
      <p:ext uri="{BB962C8B-B14F-4D97-AF65-F5344CB8AC3E}">
        <p14:creationId xmlns:p14="http://schemas.microsoft.com/office/powerpoint/2010/main" val="6885828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D777D1-20DD-48A0-983D-113DF3B8A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7EE645-3684-4194-A227-9547DEBDB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Dysgu heb golli ein gwerth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BB36DA-B510-481B-9059-17CCC0C7E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DF31C9-149C-46A8-BF2C-7A4B85F0A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Osian ymarfer a dysgu os yw am wneud hynny. Gall dathlu llwyddiant fod yn braf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mae pob plentyn yn haeddu parch ar ddiwrnod llwyddiannus ac ar ddiwrnod anodd.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ennill cariad fel gwobr.</a:t>
            </a:r>
          </a:p>
        </p:txBody>
      </p:sp>
    </p:spTree>
    <p:extLst>
      <p:ext uri="{BB962C8B-B14F-4D97-AF65-F5344CB8AC3E}">
        <p14:creationId xmlns:p14="http://schemas.microsoft.com/office/powerpoint/2010/main" val="181790641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E0CFF26-D8BD-4F2E-AAD8-DB61D83E4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608BCF-E188-44EE-99DA-10539C7B0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46BCC4-937A-40F2-A2E2-DCD809333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94FC8D-7183-4FE1-8A2D-BD4FEBAAD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Diolch i ti am fy ngwneud mewn ffordd mor ryfeddol. Mae dy waith yn rhyfeddol, ac rwy’n gwybod hynny.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C7EC9E-00C9-4D2F-BDDE-95108E443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139:14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A2C8D7-0FE5-47E8-8926-37A1381EB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7869225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2ADFC5-B602-4AAA-9763-B6FD7816B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2FE292-3863-477D-8823-8883CCB03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BCF0C9-DB5C-4856-A4AB-30B6E52D7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D4B41E-5F75-42F3-92BC-F342F8CB4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salmydd yn diolch i Dduw am ei fywyd. Mae Cristnogion yn credu bod pob person yn werthfawr i Dduw.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sgôr, bathodyn na lle mewn ras yn mesur holl werth person.</a:t>
            </a:r>
          </a:p>
        </p:txBody>
      </p:sp>
    </p:spTree>
    <p:extLst>
      <p:ext uri="{BB962C8B-B14F-4D97-AF65-F5344CB8AC3E}">
        <p14:creationId xmlns:p14="http://schemas.microsoft.com/office/powerpoint/2010/main" val="1860493071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C9D35C-CBDD-40B4-90E0-DE8284696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3151E6-D4DE-4128-8C9A-CE5393583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2BB3A0-4084-44EE-BC2B-0D49D74C1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969F31-DB37-4B07-8428-B616E715A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oedd Osian yn dal yn bwysig ar ôl y ras?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833927953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3CDCAA-2CE1-4177-813E-12A5FC8C9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D14BF0-CEB3-4EC9-9F59-FBBB6D164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4FA28F-30A5-4011-B295-91652D8E4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F5A89E-3D71-4E31-AA5E-DEB0B73F5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nad oedd “Fe enilli di y tro nesaf” yn ddigon i helpu Osian?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60103252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D6FD13-AE7A-4FA8-8E1F-F7D99D3CE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6394DF-A12F-4C7D-8040-4AAC037D6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BEF732-D68B-4454-8D00-CF89A59AF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9CDBC9-8467-43C2-B2BE-9BA49A395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Eisteddwch yn gyfforddus am ennyd. Nid oes tasg i’w chwblhau na dim i’w ennill yn y munud hwn.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72670878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B7DF71-CAFD-4A65-8DA1-36154DE1D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8AD566-6180-481A-9B73-9268900AE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51E099-596D-43CB-A60D-E3430DC5F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FD34B5-4105-479C-90E8-2E654DCBA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Cynigiwch gwmni neu anogaeth nad yw’n dibynnu ar ganlyniad.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falch dy fod gyda ni.”</a:t>
            </a:r>
          </a:p>
        </p:txBody>
      </p:sp>
    </p:spTree>
    <p:extLst>
      <p:ext uri="{BB962C8B-B14F-4D97-AF65-F5344CB8AC3E}">
        <p14:creationId xmlns:p14="http://schemas.microsoft.com/office/powerpoint/2010/main" val="1076658141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5EFF01-120C-4002-831C-DD0BC9286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03A093-8A26-4D59-85C3-540A6C140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38F336-9A07-44D4-9C66-51CC269BF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D0C4E6-1996-42C2-98DB-7295E0BE1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E8EE4C-5713-4F8C-803D-E129036E6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wybod ein bod yn werthfawr.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gynnig cariad a pharch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 ddiwrnodau da ac anodd.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827128526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D43915-28E5-4685-A794-A329FECE6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FAA2FD-7897-4B8D-B398-8D8E16161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F6C036-EDD0-4292-9459-09B4A93EF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D4344F-74F6-4133-988D-BBB603513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17D03D-888D-4219-B648-749DF3689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364375241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631E83-AE22-4323-909C-AB23A444E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F59696-3FAA-4304-A6AF-6B883A0AA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Llais wrth yr afon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CE5486-4FB7-4A83-A192-0EF4FD6A3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DB1BF6-6A49-4C70-A605-803216C41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82CAA0-B6C8-43A4-AA5F-EDE4F59D6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Marc 1:9–11</a:t>
            </a:r>
          </a:p>
        </p:txBody>
      </p:sp>
    </p:spTree>
    <p:extLst>
      <p:ext uri="{BB962C8B-B14F-4D97-AF65-F5344CB8AC3E}">
        <p14:creationId xmlns:p14="http://schemas.microsoft.com/office/powerpoint/2010/main" val="1360165099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2FDDBF-B956-4139-AD37-F3E27C389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5B133E-67EC-4AF9-94C1-FEB0CA8B1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lan yr Iorddonen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35EB8A-2A0F-487C-BD9D-6D12AAEA3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8bbf9db4b047c9"/>
          <a:stretch xmlns:a="http://schemas.openxmlformats.org/drawingml/2006/main"/>
        </p:blipFill>
        <p:spPr>
          <a:xfrm xmlns:a="http://schemas.openxmlformats.org/drawingml/2006/main">
            <a:off x="7063855" y="1685925"/>
            <a:ext cx="448414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AF6E99-F121-4E74-81CB-17ADAF36D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Marc yn adrodd bod Ioan yn bedyddio pobl yn Afon Iorddonen.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eu galw i droi at Dduw.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diwrnod, daeth Iesu o Nasareth yng Ngalilea at yr afon.</a:t>
            </a:r>
          </a:p>
        </p:txBody>
      </p:sp>
    </p:spTree>
    <p:extLst>
      <p:ext uri="{BB962C8B-B14F-4D97-AF65-F5344CB8AC3E}">
        <p14:creationId xmlns:p14="http://schemas.microsoft.com/office/powerpoint/2010/main" val="481234351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599E16-FE7B-4018-80BB-12757F184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0B0376-73C1-4F63-A73A-1F8AD7C1C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 oedd i ddod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F6FFAE-73BC-4F7B-A556-960608BA8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88E381-A6BA-4877-89F7-9CC66EDC4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Ioan wedi dweud y byddai rhywun mwy nerthol nag ef yn dod ar ei 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Ioan yn defnyddio dŵr wrth fedyddio. Dywedodd y byddai’r un oedd i ddod yn bedyddio â’r Ysbryd Glân.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daeth Iesu ato.</a:t>
            </a:r>
          </a:p>
        </p:txBody>
      </p:sp>
    </p:spTree>
    <p:extLst>
      <p:ext uri="{BB962C8B-B14F-4D97-AF65-F5344CB8AC3E}">
        <p14:creationId xmlns:p14="http://schemas.microsoft.com/office/powerpoint/2010/main" val="10619427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7D3189-500C-4A03-8F94-2B0DF7DE7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52A68D-846C-4CCD-A774-51E5EE517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Iesu yn y dŵr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CC926B-03B1-4342-BE63-D5ED0D613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0be551b7aa4418"/>
          <a:stretch xmlns:a="http://schemas.openxmlformats.org/drawingml/2006/main"/>
        </p:blipFill>
        <p:spPr>
          <a:xfrm xmlns:a="http://schemas.openxmlformats.org/drawingml/2006/main">
            <a:off x="7052387" y="1685925"/>
            <a:ext cx="450707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23A35E-9556-4F92-9290-F80EA57C1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Bedyddiodd Ioan Iesu yn yr Iorddonen.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i Iesu ddod i fyny o’r dŵr, gwelodd y nefoedd yn agor.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Marc yn dweud bod yr Ysbryd yn disgyn arno fel colomen.</a:t>
            </a:r>
          </a:p>
        </p:txBody>
      </p:sp>
    </p:spTree>
    <p:extLst>
      <p:ext uri="{BB962C8B-B14F-4D97-AF65-F5344CB8AC3E}">
        <p14:creationId xmlns:p14="http://schemas.microsoft.com/office/powerpoint/2010/main" val="2079867055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48238D-E95E-4E59-B522-D5E73F1EF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00FEAD-E8F3-41CF-8242-8FA55C543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llais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B6B450-1BA8-46C9-9E3E-322242884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21F53A-51F0-467C-BCD0-94DEBA679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Daeth llais o’r nefoedd: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“Ti yw fy Mab annwyl. Rwy’n falch iawn ohonot.”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Arhoswn am bum eiliad.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air yn y neges hon sy’n aros gyda chi?</a:t>
            </a:r>
          </a:p>
        </p:txBody>
      </p:sp>
    </p:spTree>
    <p:extLst>
      <p:ext uri="{BB962C8B-B14F-4D97-AF65-F5344CB8AC3E}">
        <p14:creationId xmlns:p14="http://schemas.microsoft.com/office/powerpoint/2010/main" val="622326978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CDF546-E8B6-42AD-9137-187F68320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09C741-93DB-4F8E-BBB0-68F98EE02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y gwaith cyhoeddus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DE81DA-2A84-4BA6-9242-46FA4BDDD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1E659A-1353-47D4-BFDD-BCB2336B5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hanes Marc, daw’r bedydd cyn i Iesu ddechrau teithio i gyhoeddi’r newyddion da.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yw’r llais yn rhestru pethau mae Iesu wedi’u hennill. Mae’n dweud pwy yw ef: y Mab annwyl.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cariad y Tad yn ganolog i’r olygfa.</a:t>
            </a:r>
          </a:p>
        </p:txBody>
      </p:sp>
    </p:spTree>
    <p:extLst>
      <p:ext uri="{BB962C8B-B14F-4D97-AF65-F5344CB8AC3E}">
        <p14:creationId xmlns:p14="http://schemas.microsoft.com/office/powerpoint/2010/main" val="1341991969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A3F62E-1D2F-4300-897B-4F40ECE75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300ACFF-1F05-4189-A8A3-2909F5C92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Dŵr yn llonydd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CE886A-4F36-45C8-96F1-BC368EA3A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3bd7f6e4d549a4"/>
          <a:stretch xmlns:a="http://schemas.openxmlformats.org/drawingml/2006/main"/>
        </p:blipFill>
        <p:spPr>
          <a:xfrm xmlns:a="http://schemas.openxmlformats.org/drawingml/2006/main">
            <a:off x="7058121" y="1685925"/>
            <a:ext cx="449560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26FA7F-03BB-478A-A632-DD3A21E34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grychau ar wyneb yr afon yn ymledu ac yna’n tawelu.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i’ch dwylo orffwys. Gallwch edrych ar y llun.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Does dim angen dweud dim am ennyd.</a:t>
            </a:r>
          </a:p>
        </p:txBody>
      </p:sp>
    </p:spTree>
    <p:extLst>
      <p:ext uri="{BB962C8B-B14F-4D97-AF65-F5344CB8AC3E}">
        <p14:creationId xmlns:p14="http://schemas.microsoft.com/office/powerpoint/2010/main" val="1753513220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7EDA09-8117-4DCB-ABCF-F6AC96647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EA8341-BFC4-4605-B0EA-334CE1B3C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mae Marc yn ei ddangos?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4D8BA6-8553-485F-9AA5-DAB658012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21DC44-B6A4-46D5-9D24-71C98ED42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 wedi clywed am Iesu yn y dŵr, yr Ysbryd fel colomen a’r llais o’r nefoedd.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mae’r hanes yn dangos y Tad, y Mab a’r Ysbryd Glân.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Mae’n datgelu rhywbeth am bwy yw Iesu.</a:t>
            </a:r>
          </a:p>
        </p:txBody>
      </p:sp>
    </p:spTree>
    <p:extLst>
      <p:ext uri="{BB962C8B-B14F-4D97-AF65-F5344CB8AC3E}">
        <p14:creationId xmlns:p14="http://schemas.microsoft.com/office/powerpoint/2010/main" val="1853377169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0EF053-B77C-47A2-A254-DD41ECABB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D957F1-CBC3-428E-A915-3282101DE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sy’n gwneud lle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729F11-7551-4939-93CE-FDD284AC5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164D55-FB05-4F53-BBD5-A555BEAFC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blentyn sy’n dweud, “Does gen i ddim tystysgrif heddiw.”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ateb fyddai’n helpu?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“Rwyt ti’n perthyn yma bob dydd.”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 “Tyrd yn ôl pan fyddi di wedi ennill un.”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Trafodwch y gwahaniaeth.</a:t>
            </a:r>
          </a:p>
        </p:txBody>
      </p:sp>
    </p:spTree>
    <p:extLst>
      <p:ext uri="{BB962C8B-B14F-4D97-AF65-F5344CB8AC3E}">
        <p14:creationId xmlns:p14="http://schemas.microsoft.com/office/powerpoint/2010/main" val="1975220709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ED91E83-5B05-47AC-9C79-B8C412EC1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993170-1ADA-4503-A369-EF73DBF8B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5C4815-04E0-4005-8A1F-DC9BC67800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9CB439-E3D5-46A6-A238-155E99BAB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llais o’r nefoedd: “Ti yw fy Mab annwyl. Rwy’n falch iawn ohonot.”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82C12C-D38D-4C7A-8FBA-F0CF9D996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Marc 1:11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3A808F-0343-4528-BF4B-9ACFE353A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306572459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8908FF-5657-43C0-9FB9-25A590344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28C368-D6F6-4B34-BFCF-5CF1497E0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FA7508-2114-4ABB-9168-DEC44E932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FE1C62-5F6B-4C78-B878-A2D873EF2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geiriau yn y stori yn cyfeirio’n benodol at Iesu fel Mab 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hefyd yn dysgu bod cariad Duw at bobl yn rhodd. Gall hynny eu hannog i barchu rhywun cyn gwybod beth mae’r person wedi’i gyflawni.</a:t>
            </a:r>
          </a:p>
        </p:txBody>
      </p:sp>
    </p:spTree>
    <p:extLst>
      <p:ext uri="{BB962C8B-B14F-4D97-AF65-F5344CB8AC3E}">
        <p14:creationId xmlns:p14="http://schemas.microsoft.com/office/powerpoint/2010/main" val="206831552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BC00C7-5F49-42E7-AAFD-3F0F649B1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7DEB00-D712-4C99-8E6B-98A0C6979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720457-5B54-41C6-B6BF-0CAD4C94F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92817F-BA9F-4C90-AC43-CA2A83BAE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ddywedodd y llais wrth Iesu?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45506732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FD6499-F65A-4AA4-AC60-7B066532F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202DC5-357C-496B-AB01-260CE38E9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C0BE0A-2B1B-4DC5-ADD9-8745EB2FC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111584-7CE9-4C4B-ADCD-2DB70FBD1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mae’n arwyddocaol clywed y geiriau hyn cyn dechrau gwaith cyhoeddus Iesu?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144201891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C181CD-8969-4C61-8BBC-4FA9142E0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462317-F8E8-46A8-A2D5-2DBBFD9A5D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46DC69-1757-43E0-92D6-1CAE26956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99246C-46D7-4629-A893-465FEAAA9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gael eich croesawu heb orfod dangos gwobr. Gadewch i’r meddwl hwnnw aros am ennyd.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71116029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42F9A6-8AB7-4B59-A4F2-F312607E5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6226B1-5ADC-4726-9E76-97C13A6A5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A4E5A8-184F-48B6-9CA7-77707498C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5B5420-1377-4967-BF4E-8009C0EF3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Cofiwch un gwirionedd na all sgôr ei newid: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“Rwy’n haeddu cael fy nhrin â pharch.”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hynny’n wir am bobl eraill hefyd.</a:t>
            </a:r>
          </a:p>
        </p:txBody>
      </p:sp>
    </p:spTree>
    <p:extLst>
      <p:ext uri="{BB962C8B-B14F-4D97-AF65-F5344CB8AC3E}">
        <p14:creationId xmlns:p14="http://schemas.microsoft.com/office/powerpoint/2010/main" val="211252809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985A23-FA0B-4C2F-9BD4-E1D0D1BA3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F87183-56BD-4800-A80E-1DF1E5682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3BF0A23-E942-4C83-838B-DFC43DC97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DC5A08-8861-4A7B-90BA-0679522DE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F9375A-88E9-45BC-A933-E26570BBB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dy gariad.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i’w dderbyn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gweld gwerth pob person.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38723633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454BAE-225E-4601-BFA1-1803B7EA8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5FE0BE-F51A-43D4-9CB6-7DEBFB5BF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C2E6BC-B394-4BE5-B2D6-A8F69C6C6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057D4B-1404-48A5-887E-13CF84407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5CEF6F-C897-4B0A-BA39-ECC344159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45015210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AC7CF6-4B73-4790-90F8-F2111908E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BB9966-C7B3-4698-8D18-F5D7302E5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Doniau gwahanol, yr un gwerth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E3FF1A-3009-4EF3-8D41-2AB7F637E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2A15FE-CEC3-4195-BBD4-9C2D2FDA5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C6D3E2-0C5A-40C7-A93C-859994C5F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Gêm feddwl a stori ysgol ddychmygol</a:t>
            </a:r>
          </a:p>
        </p:txBody>
      </p:sp>
    </p:spTree>
    <p:extLst>
      <p:ext uri="{BB962C8B-B14F-4D97-AF65-F5344CB8AC3E}">
        <p14:creationId xmlns:p14="http://schemas.microsoft.com/office/powerpoint/2010/main" val="1065894348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8A017C-7885-4D2F-BEE9-FF6B6EC27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818B83-1100-42CC-A206-FB1032F2B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yw’r gorau?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A148BF-92C7-4D5E-8133-6DFCB4B55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1dc2f268d64568"/>
          <a:stretch xmlns:a="http://schemas.openxmlformats.org/drawingml/2006/main"/>
        </p:blipFill>
        <p:spPr>
          <a:xfrm xmlns:a="http://schemas.openxmlformats.org/drawingml/2006/main">
            <a:off x="7080671" y="1685925"/>
            <a:ext cx="445050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F0822C-1C70-404F-95EC-2208DF5E5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Llwy. Tortsh. Allwedd.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yw’r gorau?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ateb, efallai bod angen cwestiwn arall: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rydyn ni eisiau ei wneud?”</a:t>
            </a:r>
          </a:p>
        </p:txBody>
      </p:sp>
    </p:spTree>
    <p:extLst>
      <p:ext uri="{BB962C8B-B14F-4D97-AF65-F5344CB8AC3E}">
        <p14:creationId xmlns:p14="http://schemas.microsoft.com/office/powerpoint/2010/main" val="1898950824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EFF771-7345-4725-8517-5900B75D0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9BAD2B-F253-47CD-84C2-422B4B60E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dasg sy’n penderfynu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DF4F48-8FCC-444A-88E4-632200482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CB8C69-4622-452D-B856-4145E0C8C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 eisiau bwyta cawl. Pa un sy’n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 eisiau gweld llwybr tywyll. Pa un sy’n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Rydyn ni eisiau agor drws sydd dan glo. Pa un sy’n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un teclyn sy’n gwneud pob tasg.</a:t>
            </a:r>
          </a:p>
        </p:txBody>
      </p:sp>
    </p:spTree>
    <p:extLst>
      <p:ext uri="{BB962C8B-B14F-4D97-AF65-F5344CB8AC3E}">
        <p14:creationId xmlns:p14="http://schemas.microsoft.com/office/powerpoint/2010/main" val="1154854676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3FAEAB-8B40-4487-9073-4AB5477E8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338D6F-53B7-4E03-917F-4A7FD184A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Pont y dosbarth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6DC036-CF6B-46A0-B926-0233F366B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b2ccd0ca094eac"/>
          <a:stretch xmlns:a="http://schemas.openxmlformats.org/drawingml/2006/main"/>
        </p:blipFill>
        <p:spPr>
          <a:xfrm xmlns:a="http://schemas.openxmlformats.org/drawingml/2006/main">
            <a:off x="7069288" y="1685925"/>
            <a:ext cx="447327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CDC5AE-2A08-4FDF-A8F4-F20535F49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grŵp yn gwneud pont gardbord ar gyfer car tegan.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dau blentyn adeiladu ar unwaith. Roedd Elin yn tynnu cynllun.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“Wyt ti’n gwneud unrhyw beth?” gofynnodd 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plygu wnaeth canol y bont.</a:t>
            </a:r>
          </a:p>
        </p:txBody>
      </p:sp>
    </p:spTree>
    <p:extLst>
      <p:ext uri="{BB962C8B-B14F-4D97-AF65-F5344CB8AC3E}">
        <p14:creationId xmlns:p14="http://schemas.microsoft.com/office/powerpoint/2010/main" val="1122760941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FFEB72-48DC-4099-9C49-3042917B3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9C58B2-BF2D-4253-9D08-933799DEC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Syniad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7F547D-B5E1-4377-83AF-8B749150E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43EE39-F111-4DF5-88FE-7A81D865F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“Roeddwn i’n meddwl am y gwaelod,” meddai Elin. “Beth am ei wneud yn lletach?”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ei chynllun.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Sylweddolodd y grŵp nad oeddent wedi gofyn beth roedd hi’n ei wneud. Roedd ei meddwl tawel wedi mynd heb sylw.</a:t>
            </a:r>
          </a:p>
        </p:txBody>
      </p:sp>
    </p:spTree>
    <p:extLst>
      <p:ext uri="{BB962C8B-B14F-4D97-AF65-F5344CB8AC3E}">
        <p14:creationId xmlns:p14="http://schemas.microsoft.com/office/powerpoint/2010/main" val="417288765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EDEB74-4F13-4AF2-B9AF-C4021C451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F87A8A-158B-4E66-A5B9-231E903F6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Gwaith pawb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A17707-7A6C-4556-BB60-E76B14ED4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8c3c82c14b4c55"/>
          <a:stretch xmlns:a="http://schemas.openxmlformats.org/drawingml/2006/main"/>
        </p:blipFill>
        <p:spPr>
          <a:xfrm xmlns:a="http://schemas.openxmlformats.org/drawingml/2006/main">
            <a:off x="7074980" y="1685925"/>
            <a:ext cx="446189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BBB885-6FD7-4454-BDD4-4251E4751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y plant ar Elin. Adeiladon nhw waelod lletach gyda’i gilydd.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Profodd un y bont â’r car. Sylwodd un arall ar ddarn rhydd.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sawl cyfraniad wedi helpu. Ni allai’r grŵp weld pob un ar yr olwg gyntaf.</a:t>
            </a:r>
          </a:p>
        </p:txBody>
      </p:sp>
    </p:spTree>
    <p:extLst>
      <p:ext uri="{BB962C8B-B14F-4D97-AF65-F5344CB8AC3E}">
        <p14:creationId xmlns:p14="http://schemas.microsoft.com/office/powerpoint/2010/main" val="1473996059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2962C1-1C12-43AF-B3C3-E2BEBE2E9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BBC8A3-CC3D-4A0B-9973-40A6FCBB0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mae sylwi?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8EB186-4CE7-4665-80FD-04EDA9EFC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8D10DE-2A28-4360-BAE3-3CAD8E0D1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gwestiwn allai’r grŵp ei ofyn cyn brysio ymlaen?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sydd â syniad nad ydyn ni wedi’i glywed?”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rhywun siarad, dangos llun neu ofyn i bartner helpu i esbonio.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y cwestiwn gyda phartner.</a:t>
            </a:r>
          </a:p>
        </p:txBody>
      </p:sp>
    </p:spTree>
    <p:extLst>
      <p:ext uri="{BB962C8B-B14F-4D97-AF65-F5344CB8AC3E}">
        <p14:creationId xmlns:p14="http://schemas.microsoft.com/office/powerpoint/2010/main" val="1951315061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E439C0-C37E-4E64-B239-9DF56B296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E1EBDE-C1DE-4706-B5CB-6CDB6DD14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cystadleuaeth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41F21C-5622-431B-AE97-2F362AD09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1A6670-E147-4FC3-8FDF-982A81B9E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i Elin brofi mai ei syniad hi yw’r gorau bob tro.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i ni ganfod dawn arbennig mewn plentyn cyn ei barchu.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pawb yn werthfawr. Wrth weithio gyda’n gilydd, gallwn roi lle i wahanol ffyrdd o gyfrannu.</a:t>
            </a:r>
          </a:p>
        </p:txBody>
      </p:sp>
    </p:spTree>
    <p:extLst>
      <p:ext uri="{BB962C8B-B14F-4D97-AF65-F5344CB8AC3E}">
        <p14:creationId xmlns:p14="http://schemas.microsoft.com/office/powerpoint/2010/main" val="1729216136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70100F-79DC-4AC1-8E98-044E2FBA1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B2494D-7F2C-4929-BECF-DB7083B43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929BE0-6206-4861-8320-0F32E7CE1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E1160A-C503-49F5-9C9D-FA743B132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fod eich grŵp yn paratoi arddangosfa.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angen dewis y drefn, gwirio’r wybodaeth a gwneud lle i ymwelwyr.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gyfraniad allai fod yn hawdd ei golli o’r golwg? Sut gallech chi sylwi arno?</a:t>
            </a:r>
          </a:p>
        </p:txBody>
      </p:sp>
    </p:spTree>
    <p:extLst>
      <p:ext uri="{BB962C8B-B14F-4D97-AF65-F5344CB8AC3E}">
        <p14:creationId xmlns:p14="http://schemas.microsoft.com/office/powerpoint/2010/main" val="50854197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F74E91-1442-4E67-848F-DB2E7AF57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40D3A9-C4F2-408B-8213-2E93CB9D9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71DEEF-C44E-4A40-9ABA-E2549C57F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96B739-29A1-479D-B19B-A43D0AE1C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doniau gwahanol, ond yr un Ysbryd. Mae ffyrdd gwahanol o wasanaethu, ond yr un Arglwydd. Mae gwaith gwahanol, ond yr un Duw sy’n gweithio ym mhawb.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E3194D-3CC2-45B2-8D08-77F90A294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Corinthiaid 12:4–6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183F3A-7D22-42CA-8784-DA24C0298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38188593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657A36-96EF-4B66-A876-557DE6D4C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A75F7A-F3F4-4168-AEA6-1DE1C76ED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C9C63C-2F30-4E69-8E58-CF7B8355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B67B0C-151E-4B09-B48B-467A67941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ysgrifennu at gymuned Gristnogol am wahanol ddoniau sy’n gwasanaethu eraill.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 yn annog Cristnogion i werthfawrogi cyfraniadau gwahanol, gan eu defnyddio er lles y gymuned.</a:t>
            </a:r>
          </a:p>
        </p:txBody>
      </p:sp>
    </p:spTree>
    <p:extLst>
      <p:ext uri="{BB962C8B-B14F-4D97-AF65-F5344CB8AC3E}">
        <p14:creationId xmlns:p14="http://schemas.microsoft.com/office/powerpoint/2010/main" val="281340894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99FCFB-3293-415E-BA87-5755FD6D9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FFBED4-060F-4B3E-AFDB-D6C11E0C3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3DAB91-0A16-4F85-B945-13F2D00DC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FF7153-5783-4A60-B4BD-F67015BCD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declyn fyddai’n eich helpu i fwyta cawl?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42648789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B05427-CC69-4D19-BCCD-F6DD600A3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AE4CB2-83D0-4334-8730-DFB88418D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8BA316-A961-4E3E-8627-1F420633A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A798DD-2C17-4E91-9F1B-36E972E5D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gyfraniadau yn yr ysgol sydd fwyaf tebygol o fynd heb sylw?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374645173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B6FD5B-2948-49AF-8628-47E805A69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8B946D-05DF-4AC0-BDD5-6C504FB39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07A39E-ABD7-49EC-AEDD-89F666457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AD4E6D-9DF9-463A-B1DE-A09B90511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ddiolchgar am rywun sy’n gwneud rhywbeth mewn ffordd wahanol i chi.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66742585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5F5B1D-F6F9-4AA7-9B98-88DD5377A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EABDE2-5841-4652-B6E3-33B8FF013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AD996D-CA29-4AA9-8390-8365B92CD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9CEB5E-BB81-496B-A79C-DA747AB9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eich tasg grŵp nesaf, gofynnwch: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 syniad nad ydyn ni wedi’i glywed eto?”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amser i’r person ymateb.</a:t>
            </a:r>
          </a:p>
        </p:txBody>
      </p:sp>
    </p:spTree>
    <p:extLst>
      <p:ext uri="{BB962C8B-B14F-4D97-AF65-F5344CB8AC3E}">
        <p14:creationId xmlns:p14="http://schemas.microsoft.com/office/powerpoint/2010/main" val="1149068165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983A140-8906-41D0-9650-B9BB5404B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893A43-CF29-4EC7-8273-44758A9C3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488684-0DE0-4D93-B814-B9BF44059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8C34BE-672C-4D97-A69F-17D0D9D41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3FD58B-82FE-4733-96A4-24C4ED19D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ein gwahanol ddoniau.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sylwi ar gyfraniadau tawel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rhoi lle i bawb.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791563250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FA5072-BDC5-4D2D-83C2-84C3C94D2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16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6C7E18-E058-4537-B063-EB44E44DA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D0E11B4-C4BF-4CA0-B716-F9AE3CCE1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30E69E-71B5-40D7-ADF6-AB05ADA46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16C0F0-C4D4-496D-A498-A9A3EB32D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00259038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2026-09-17T10:43:56.9910000Z</dcterms:created>
  <dcterms:modified xsi:type="dcterms:W3CDTF">2026-09-17T10:43:56.9920000Z</dcterms:modified>
</coreProperties>
</file>