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1f8acf386cf492d" /><Relationship Type="http://schemas.openxmlformats.org/officeDocument/2006/relationships/extended-properties" Target="/docProps/app.xml" Id="R7ee25086c0bb411c" /><Relationship Type="http://schemas.openxmlformats.org/officeDocument/2006/relationships/officeDocument" Target="/ppt/presentation.xml" Id="R4d0d5176fe7b48f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451da5e578f40e3"/>
  </p:sldMasterIdLst>
  <p:notesMasterIdLst>
    <p:notesMasterId xmlns:r="http://schemas.openxmlformats.org/officeDocument/2006/relationships" r:id="R79a65311525f4b5a"/>
  </p:notesMasterIdLst>
  <p:sldIdLst>
    <p:sldId xmlns:r="http://schemas.openxmlformats.org/officeDocument/2006/relationships" id="256" r:id="R31023dcbc22c4041"/>
    <p:sldId xmlns:r="http://schemas.openxmlformats.org/officeDocument/2006/relationships" id="257" r:id="R0cc6f99103f34178"/>
    <p:sldId xmlns:r="http://schemas.openxmlformats.org/officeDocument/2006/relationships" id="258" r:id="Re31d869c492e44de"/>
    <p:sldId xmlns:r="http://schemas.openxmlformats.org/officeDocument/2006/relationships" id="259" r:id="Re7dc16a66cdc48ad"/>
    <p:sldId xmlns:r="http://schemas.openxmlformats.org/officeDocument/2006/relationships" id="260" r:id="Rbb60fa53742c4137"/>
    <p:sldId xmlns:r="http://schemas.openxmlformats.org/officeDocument/2006/relationships" id="261" r:id="R21ac37cc2e0e4663"/>
    <p:sldId xmlns:r="http://schemas.openxmlformats.org/officeDocument/2006/relationships" id="262" r:id="R1394b90d7ec4493b"/>
    <p:sldId xmlns:r="http://schemas.openxmlformats.org/officeDocument/2006/relationships" id="263" r:id="Rf86221d5477e4849"/>
    <p:sldId xmlns:r="http://schemas.openxmlformats.org/officeDocument/2006/relationships" id="264" r:id="R0986d53921a14205"/>
    <p:sldId xmlns:r="http://schemas.openxmlformats.org/officeDocument/2006/relationships" id="265" r:id="R29ed199198574750"/>
    <p:sldId xmlns:r="http://schemas.openxmlformats.org/officeDocument/2006/relationships" id="266" r:id="Rf9328a0cc7a44056"/>
    <p:sldId xmlns:r="http://schemas.openxmlformats.org/officeDocument/2006/relationships" id="267" r:id="R77210b0722ff4b1f"/>
    <p:sldId xmlns:r="http://schemas.openxmlformats.org/officeDocument/2006/relationships" id="268" r:id="Rc55d44ef7ed041b9"/>
    <p:sldId xmlns:r="http://schemas.openxmlformats.org/officeDocument/2006/relationships" id="269" r:id="R32eaf77ecefd4058"/>
    <p:sldId xmlns:r="http://schemas.openxmlformats.org/officeDocument/2006/relationships" id="270" r:id="R0b6bff8abfd748fb"/>
    <p:sldId xmlns:r="http://schemas.openxmlformats.org/officeDocument/2006/relationships" id="271" r:id="Rb3a29964396b42c3"/>
    <p:sldId xmlns:r="http://schemas.openxmlformats.org/officeDocument/2006/relationships" id="272" r:id="R23524920098f4858"/>
    <p:sldId xmlns:r="http://schemas.openxmlformats.org/officeDocument/2006/relationships" id="273" r:id="R58123ba33b6c413a"/>
    <p:sldId xmlns:r="http://schemas.openxmlformats.org/officeDocument/2006/relationships" id="274" r:id="R34c5edb6cfc449f9"/>
    <p:sldId xmlns:r="http://schemas.openxmlformats.org/officeDocument/2006/relationships" id="275" r:id="Refefd7cf25724a72"/>
    <p:sldId xmlns:r="http://schemas.openxmlformats.org/officeDocument/2006/relationships" id="276" r:id="R1060d207e4b6429f"/>
    <p:sldId xmlns:r="http://schemas.openxmlformats.org/officeDocument/2006/relationships" id="277" r:id="R50c2efe6673c4087"/>
    <p:sldId xmlns:r="http://schemas.openxmlformats.org/officeDocument/2006/relationships" id="278" r:id="R3afe0bea3114433e"/>
    <p:sldId xmlns:r="http://schemas.openxmlformats.org/officeDocument/2006/relationships" id="279" r:id="R7f339460e0e844b2"/>
    <p:sldId xmlns:r="http://schemas.openxmlformats.org/officeDocument/2006/relationships" id="280" r:id="R6ab6ccc9715f4064"/>
    <p:sldId xmlns:r="http://schemas.openxmlformats.org/officeDocument/2006/relationships" id="281" r:id="R13f591e7701c48da"/>
    <p:sldId xmlns:r="http://schemas.openxmlformats.org/officeDocument/2006/relationships" id="282" r:id="Rab526d3de46749b0"/>
    <p:sldId xmlns:r="http://schemas.openxmlformats.org/officeDocument/2006/relationships" id="283" r:id="Rd85aa57b4f3b4bc1"/>
    <p:sldId xmlns:r="http://schemas.openxmlformats.org/officeDocument/2006/relationships" id="284" r:id="R6ca8f66e69de4c75"/>
    <p:sldId xmlns:r="http://schemas.openxmlformats.org/officeDocument/2006/relationships" id="285" r:id="R39d07d5a16f24086"/>
    <p:sldId xmlns:r="http://schemas.openxmlformats.org/officeDocument/2006/relationships" id="286" r:id="R08b2c198b2054874"/>
    <p:sldId xmlns:r="http://schemas.openxmlformats.org/officeDocument/2006/relationships" id="287" r:id="R7f8c8ffd83a74b98"/>
    <p:sldId xmlns:r="http://schemas.openxmlformats.org/officeDocument/2006/relationships" id="288" r:id="Rbb7626945a2f46e2"/>
    <p:sldId xmlns:r="http://schemas.openxmlformats.org/officeDocument/2006/relationships" id="289" r:id="R0ca4660cb27f4335"/>
    <p:sldId xmlns:r="http://schemas.openxmlformats.org/officeDocument/2006/relationships" id="290" r:id="R8f2a62e3d8c64951"/>
    <p:sldId xmlns:r="http://schemas.openxmlformats.org/officeDocument/2006/relationships" id="291" r:id="R1975b57fb8bf4fc5"/>
    <p:sldId xmlns:r="http://schemas.openxmlformats.org/officeDocument/2006/relationships" id="292" r:id="R1826301c1b2d412e"/>
    <p:sldId xmlns:r="http://schemas.openxmlformats.org/officeDocument/2006/relationships" id="293" r:id="R412d2ce57bf34975"/>
    <p:sldId xmlns:r="http://schemas.openxmlformats.org/officeDocument/2006/relationships" id="294" r:id="R625848b7125c4294"/>
    <p:sldId xmlns:r="http://schemas.openxmlformats.org/officeDocument/2006/relationships" id="295" r:id="R40999f37e8bb4db5"/>
    <p:sldId xmlns:r="http://schemas.openxmlformats.org/officeDocument/2006/relationships" id="296" r:id="Rf4f82a54cab44ce1"/>
    <p:sldId xmlns:r="http://schemas.openxmlformats.org/officeDocument/2006/relationships" id="297" r:id="R49e7ab4b3c374d0a"/>
    <p:sldId xmlns:r="http://schemas.openxmlformats.org/officeDocument/2006/relationships" id="298" r:id="R460d0f14d3074452"/>
    <p:sldId xmlns:r="http://schemas.openxmlformats.org/officeDocument/2006/relationships" id="299" r:id="R33271402f2f44866"/>
    <p:sldId xmlns:r="http://schemas.openxmlformats.org/officeDocument/2006/relationships" id="300" r:id="Raf7123279a5d4f94"/>
    <p:sldId xmlns:r="http://schemas.openxmlformats.org/officeDocument/2006/relationships" id="301" r:id="R547f510a6c614231"/>
    <p:sldId xmlns:r="http://schemas.openxmlformats.org/officeDocument/2006/relationships" id="302" r:id="Rd3cb2628207b457b"/>
    <p:sldId xmlns:r="http://schemas.openxmlformats.org/officeDocument/2006/relationships" id="303" r:id="Rc9afebdb3d284d5a"/>
    <p:sldId xmlns:r="http://schemas.openxmlformats.org/officeDocument/2006/relationships" id="304" r:id="Ra98607e4921e47ce"/>
    <p:sldId xmlns:r="http://schemas.openxmlformats.org/officeDocument/2006/relationships" id="305" r:id="Rb247635e58e64e1a"/>
    <p:sldId xmlns:r="http://schemas.openxmlformats.org/officeDocument/2006/relationships" id="306" r:id="Rb274cfd1fcdb4283"/>
    <p:sldId xmlns:r="http://schemas.openxmlformats.org/officeDocument/2006/relationships" id="307" r:id="R29cd8f4d3c9a4986"/>
    <p:sldId xmlns:r="http://schemas.openxmlformats.org/officeDocument/2006/relationships" id="308" r:id="Rbff74eae32714901"/>
    <p:sldId xmlns:r="http://schemas.openxmlformats.org/officeDocument/2006/relationships" id="309" r:id="R9df9b49c1a8e42f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c980c98ac0e4852" /><Relationship Type="http://schemas.openxmlformats.org/officeDocument/2006/relationships/slideMaster" Target="/ppt/slideMasters/slideMaster1.xml" Id="R8451da5e578f40e3" /><Relationship Type="http://schemas.openxmlformats.org/officeDocument/2006/relationships/notesMaster" Target="/ppt/notesMasters/notesMaster1.xml" Id="R79a65311525f4b5a" /><Relationship Type="http://schemas.openxmlformats.org/officeDocument/2006/relationships/presProps" Target="/ppt/presProps.xml" Id="Ref45a906fc1646de" /><Relationship Type="http://schemas.openxmlformats.org/officeDocument/2006/relationships/tableStyles" Target="/ppt/tableStyles.xml" Id="R13b5d0621cf54f58" /><Relationship Type="http://schemas.openxmlformats.org/officeDocument/2006/relationships/slide" Target="/ppt/slides/slide1.xml" Id="R31023dcbc22c4041" /><Relationship Type="http://schemas.openxmlformats.org/officeDocument/2006/relationships/slide" Target="/ppt/slides/slide2.xml" Id="R0cc6f99103f34178" /><Relationship Type="http://schemas.openxmlformats.org/officeDocument/2006/relationships/slide" Target="/ppt/slides/slide3.xml" Id="Re31d869c492e44de" /><Relationship Type="http://schemas.openxmlformats.org/officeDocument/2006/relationships/slide" Target="/ppt/slides/slide4.xml" Id="Re7dc16a66cdc48ad" /><Relationship Type="http://schemas.openxmlformats.org/officeDocument/2006/relationships/slide" Target="/ppt/slides/slide5.xml" Id="Rbb60fa53742c4137" /><Relationship Type="http://schemas.openxmlformats.org/officeDocument/2006/relationships/slide" Target="/ppt/slides/slide6.xml" Id="R21ac37cc2e0e4663" /><Relationship Type="http://schemas.openxmlformats.org/officeDocument/2006/relationships/slide" Target="/ppt/slides/slide7.xml" Id="R1394b90d7ec4493b" /><Relationship Type="http://schemas.openxmlformats.org/officeDocument/2006/relationships/slide" Target="/ppt/slides/slide8.xml" Id="Rf86221d5477e4849" /><Relationship Type="http://schemas.openxmlformats.org/officeDocument/2006/relationships/slide" Target="/ppt/slides/slide9.xml" Id="R0986d53921a14205" /><Relationship Type="http://schemas.openxmlformats.org/officeDocument/2006/relationships/slide" Target="/ppt/slides/slide10.xml" Id="R29ed199198574750" /><Relationship Type="http://schemas.openxmlformats.org/officeDocument/2006/relationships/slide" Target="/ppt/slides/slide11.xml" Id="Rf9328a0cc7a44056" /><Relationship Type="http://schemas.openxmlformats.org/officeDocument/2006/relationships/slide" Target="/ppt/slides/slide12.xml" Id="R77210b0722ff4b1f" /><Relationship Type="http://schemas.openxmlformats.org/officeDocument/2006/relationships/slide" Target="/ppt/slides/slide13.xml" Id="Rc55d44ef7ed041b9" /><Relationship Type="http://schemas.openxmlformats.org/officeDocument/2006/relationships/slide" Target="/ppt/slides/slide14.xml" Id="R32eaf77ecefd4058" /><Relationship Type="http://schemas.openxmlformats.org/officeDocument/2006/relationships/slide" Target="/ppt/slides/slide15.xml" Id="R0b6bff8abfd748fb" /><Relationship Type="http://schemas.openxmlformats.org/officeDocument/2006/relationships/slide" Target="/ppt/slides/slide16.xml" Id="Rb3a29964396b42c3" /><Relationship Type="http://schemas.openxmlformats.org/officeDocument/2006/relationships/slide" Target="/ppt/slides/slide17.xml" Id="R23524920098f4858" /><Relationship Type="http://schemas.openxmlformats.org/officeDocument/2006/relationships/slide" Target="/ppt/slides/slide18.xml" Id="R58123ba33b6c413a" /><Relationship Type="http://schemas.openxmlformats.org/officeDocument/2006/relationships/slide" Target="/ppt/slides/slide19.xml" Id="R34c5edb6cfc449f9" /><Relationship Type="http://schemas.openxmlformats.org/officeDocument/2006/relationships/slide" Target="/ppt/slides/slide20.xml" Id="Refefd7cf25724a72" /><Relationship Type="http://schemas.openxmlformats.org/officeDocument/2006/relationships/slide" Target="/ppt/slides/slide21.xml" Id="R1060d207e4b6429f" /><Relationship Type="http://schemas.openxmlformats.org/officeDocument/2006/relationships/slide" Target="/ppt/slides/slide22.xml" Id="R50c2efe6673c4087" /><Relationship Type="http://schemas.openxmlformats.org/officeDocument/2006/relationships/slide" Target="/ppt/slides/slide23.xml" Id="R3afe0bea3114433e" /><Relationship Type="http://schemas.openxmlformats.org/officeDocument/2006/relationships/slide" Target="/ppt/slides/slide24.xml" Id="R7f339460e0e844b2" /><Relationship Type="http://schemas.openxmlformats.org/officeDocument/2006/relationships/slide" Target="/ppt/slides/slide25.xml" Id="R6ab6ccc9715f4064" /><Relationship Type="http://schemas.openxmlformats.org/officeDocument/2006/relationships/slide" Target="/ppt/slides/slide26.xml" Id="R13f591e7701c48da" /><Relationship Type="http://schemas.openxmlformats.org/officeDocument/2006/relationships/slide" Target="/ppt/slides/slide27.xml" Id="Rab526d3de46749b0" /><Relationship Type="http://schemas.openxmlformats.org/officeDocument/2006/relationships/slide" Target="/ppt/slides/slide28.xml" Id="Rd85aa57b4f3b4bc1" /><Relationship Type="http://schemas.openxmlformats.org/officeDocument/2006/relationships/slide" Target="/ppt/slides/slide29.xml" Id="R6ca8f66e69de4c75" /><Relationship Type="http://schemas.openxmlformats.org/officeDocument/2006/relationships/slide" Target="/ppt/slides/slide30.xml" Id="R39d07d5a16f24086" /><Relationship Type="http://schemas.openxmlformats.org/officeDocument/2006/relationships/slide" Target="/ppt/slides/slide31.xml" Id="R08b2c198b2054874" /><Relationship Type="http://schemas.openxmlformats.org/officeDocument/2006/relationships/slide" Target="/ppt/slides/slide32.xml" Id="R7f8c8ffd83a74b98" /><Relationship Type="http://schemas.openxmlformats.org/officeDocument/2006/relationships/slide" Target="/ppt/slides/slide33.xml" Id="Rbb7626945a2f46e2" /><Relationship Type="http://schemas.openxmlformats.org/officeDocument/2006/relationships/slide" Target="/ppt/slides/slide34.xml" Id="R0ca4660cb27f4335" /><Relationship Type="http://schemas.openxmlformats.org/officeDocument/2006/relationships/slide" Target="/ppt/slides/slide35.xml" Id="R8f2a62e3d8c64951" /><Relationship Type="http://schemas.openxmlformats.org/officeDocument/2006/relationships/slide" Target="/ppt/slides/slide36.xml" Id="R1975b57fb8bf4fc5" /><Relationship Type="http://schemas.openxmlformats.org/officeDocument/2006/relationships/slide" Target="/ppt/slides/slide37.xml" Id="R1826301c1b2d412e" /><Relationship Type="http://schemas.openxmlformats.org/officeDocument/2006/relationships/slide" Target="/ppt/slides/slide38.xml" Id="R412d2ce57bf34975" /><Relationship Type="http://schemas.openxmlformats.org/officeDocument/2006/relationships/slide" Target="/ppt/slides/slide39.xml" Id="R625848b7125c4294" /><Relationship Type="http://schemas.openxmlformats.org/officeDocument/2006/relationships/slide" Target="/ppt/slides/slide40.xml" Id="R40999f37e8bb4db5" /><Relationship Type="http://schemas.openxmlformats.org/officeDocument/2006/relationships/slide" Target="/ppt/slides/slide41.xml" Id="Rf4f82a54cab44ce1" /><Relationship Type="http://schemas.openxmlformats.org/officeDocument/2006/relationships/slide" Target="/ppt/slides/slide42.xml" Id="R49e7ab4b3c374d0a" /><Relationship Type="http://schemas.openxmlformats.org/officeDocument/2006/relationships/slide" Target="/ppt/slides/slide43.xml" Id="R460d0f14d3074452" /><Relationship Type="http://schemas.openxmlformats.org/officeDocument/2006/relationships/slide" Target="/ppt/slides/slide44.xml" Id="R33271402f2f44866" /><Relationship Type="http://schemas.openxmlformats.org/officeDocument/2006/relationships/slide" Target="/ppt/slides/slide45.xml" Id="Raf7123279a5d4f94" /><Relationship Type="http://schemas.openxmlformats.org/officeDocument/2006/relationships/slide" Target="/ppt/slides/slide46.xml" Id="R547f510a6c614231" /><Relationship Type="http://schemas.openxmlformats.org/officeDocument/2006/relationships/slide" Target="/ppt/slides/slide47.xml" Id="Rd3cb2628207b457b" /><Relationship Type="http://schemas.openxmlformats.org/officeDocument/2006/relationships/slide" Target="/ppt/slides/slide48.xml" Id="Rc9afebdb3d284d5a" /><Relationship Type="http://schemas.openxmlformats.org/officeDocument/2006/relationships/slide" Target="/ppt/slides/slide49.xml" Id="Ra98607e4921e47ce" /><Relationship Type="http://schemas.openxmlformats.org/officeDocument/2006/relationships/slide" Target="/ppt/slides/slide50.xml" Id="Rb247635e58e64e1a" /><Relationship Type="http://schemas.openxmlformats.org/officeDocument/2006/relationships/slide" Target="/ppt/slides/slide51.xml" Id="Rb274cfd1fcdb4283" /><Relationship Type="http://schemas.openxmlformats.org/officeDocument/2006/relationships/slide" Target="/ppt/slides/slide52.xml" Id="R29cd8f4d3c9a4986" /><Relationship Type="http://schemas.openxmlformats.org/officeDocument/2006/relationships/slide" Target="/ppt/slides/slide53.xml" Id="Rbff74eae32714901" /><Relationship Type="http://schemas.openxmlformats.org/officeDocument/2006/relationships/slide" Target="/ppt/slides/slide54.xml" Id="R9df9b49c1a8e42f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5dbbe881f0643e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2994370f4b44f18" /><Relationship Type="http://schemas.openxmlformats.org/officeDocument/2006/relationships/notesMaster" Target="/ppt/notesMasters/notesMaster1.xml" Id="R3c0711c8b79c45a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2231176ee384dc0" /><Relationship Type="http://schemas.openxmlformats.org/officeDocument/2006/relationships/notesMaster" Target="/ppt/notesMasters/notesMaster1.xml" Id="Ra5b939cdee08467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f6becbddafc42de" /><Relationship Type="http://schemas.openxmlformats.org/officeDocument/2006/relationships/notesMaster" Target="/ppt/notesMasters/notesMaster1.xml" Id="Rb786c76484de4dd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521986faf1b4080" /><Relationship Type="http://schemas.openxmlformats.org/officeDocument/2006/relationships/notesMaster" Target="/ppt/notesMasters/notesMaster1.xml" Id="Rf4b264136f25461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ee624ffe8b74bad" /><Relationship Type="http://schemas.openxmlformats.org/officeDocument/2006/relationships/notesMaster" Target="/ppt/notesMasters/notesMaster1.xml" Id="Rce647bba26034d9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61ff19ff9c9412f" /><Relationship Type="http://schemas.openxmlformats.org/officeDocument/2006/relationships/notesMaster" Target="/ppt/notesMasters/notesMaster1.xml" Id="R56b62ba703d0404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4907ffc443d47f2" /><Relationship Type="http://schemas.openxmlformats.org/officeDocument/2006/relationships/notesMaster" Target="/ppt/notesMasters/notesMaster1.xml" Id="R2c3f226ce08e42f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d773b77afe04f6b" /><Relationship Type="http://schemas.openxmlformats.org/officeDocument/2006/relationships/notesMaster" Target="/ppt/notesMasters/notesMaster1.xml" Id="R06a836c10431488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dcfea44e5eb4a57" /><Relationship Type="http://schemas.openxmlformats.org/officeDocument/2006/relationships/notesMaster" Target="/ppt/notesMasters/notesMaster1.xml" Id="R6fe6f303e25741e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9aba283e6844f02" /><Relationship Type="http://schemas.openxmlformats.org/officeDocument/2006/relationships/notesMaster" Target="/ppt/notesMasters/notesMaster1.xml" Id="R45c8faf5823249a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da28d54d3f649b2" /><Relationship Type="http://schemas.openxmlformats.org/officeDocument/2006/relationships/notesMaster" Target="/ppt/notesMasters/notesMaster1.xml" Id="R1c841016616f485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a31593c95f5432b" /><Relationship Type="http://schemas.openxmlformats.org/officeDocument/2006/relationships/notesMaster" Target="/ppt/notesMasters/notesMaster1.xml" Id="Re2868e23f9e9403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10fa67b73c745e4" /><Relationship Type="http://schemas.openxmlformats.org/officeDocument/2006/relationships/notesMaster" Target="/ppt/notesMasters/notesMaster1.xml" Id="Rf0c662d65238402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af2e430bae944aad" /><Relationship Type="http://schemas.openxmlformats.org/officeDocument/2006/relationships/notesMaster" Target="/ppt/notesMasters/notesMaster1.xml" Id="Rf618f47c5252449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1f30083c966480a" /><Relationship Type="http://schemas.openxmlformats.org/officeDocument/2006/relationships/notesMaster" Target="/ppt/notesMasters/notesMaster1.xml" Id="R4ff19aef28d445d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ee1566fadb3f4e40" /><Relationship Type="http://schemas.openxmlformats.org/officeDocument/2006/relationships/notesMaster" Target="/ppt/notesMasters/notesMaster1.xml" Id="Rfbefce49ef954e6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bb71dbd1e1d4340" /><Relationship Type="http://schemas.openxmlformats.org/officeDocument/2006/relationships/notesMaster" Target="/ppt/notesMasters/notesMaster1.xml" Id="R91908e060a1b4a5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2cafa9759ab4df3" /><Relationship Type="http://schemas.openxmlformats.org/officeDocument/2006/relationships/notesMaster" Target="/ppt/notesMasters/notesMaster1.xml" Id="Rafb584635940496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a11613ef28c14560" /><Relationship Type="http://schemas.openxmlformats.org/officeDocument/2006/relationships/notesMaster" Target="/ppt/notesMasters/notesMaster1.xml" Id="Rb1683c85f6cb442f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95b0a30bff244da" /><Relationship Type="http://schemas.openxmlformats.org/officeDocument/2006/relationships/notesMaster" Target="/ppt/notesMasters/notesMaster1.xml" Id="R68e7d9866b99413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bfb3aad0e57642c1" /><Relationship Type="http://schemas.openxmlformats.org/officeDocument/2006/relationships/notesMaster" Target="/ppt/notesMasters/notesMaster1.xml" Id="R636d7c0e55914d9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faef483ffa164ae4" /><Relationship Type="http://schemas.openxmlformats.org/officeDocument/2006/relationships/notesMaster" Target="/ppt/notesMasters/notesMaster1.xml" Id="R421e46d28ec24c9e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ac11c2b37ddf4e56" /><Relationship Type="http://schemas.openxmlformats.org/officeDocument/2006/relationships/notesMaster" Target="/ppt/notesMasters/notesMaster1.xml" Id="Rbe68569b4c4f454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5a1bedfbf10e4b50" /><Relationship Type="http://schemas.openxmlformats.org/officeDocument/2006/relationships/notesMaster" Target="/ppt/notesMasters/notesMaster1.xml" Id="R238455444ebb4cd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cfcfa875d1bd4cd7" /><Relationship Type="http://schemas.openxmlformats.org/officeDocument/2006/relationships/notesMaster" Target="/ppt/notesMasters/notesMaster1.xml" Id="Rf195a9c3d3b04b6d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b89d754ba9334fdf" /><Relationship Type="http://schemas.openxmlformats.org/officeDocument/2006/relationships/notesMaster" Target="/ppt/notesMasters/notesMaster1.xml" Id="R766d054f6d7d49ad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f596809d1f394d3d" /><Relationship Type="http://schemas.openxmlformats.org/officeDocument/2006/relationships/notesMaster" Target="/ppt/notesMasters/notesMaster1.xml" Id="R8ee43030c38a492e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02314e88a0174b89" /><Relationship Type="http://schemas.openxmlformats.org/officeDocument/2006/relationships/notesMaster" Target="/ppt/notesMasters/notesMaster1.xml" Id="Raa69035055b9442a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ac262aea3bde45c4" /><Relationship Type="http://schemas.openxmlformats.org/officeDocument/2006/relationships/notesMaster" Target="/ppt/notesMasters/notesMaster1.xml" Id="R4f8ae1985fbd4bd5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b6be2563b35148a7" /><Relationship Type="http://schemas.openxmlformats.org/officeDocument/2006/relationships/notesMaster" Target="/ppt/notesMasters/notesMaster1.xml" Id="R5ebe4e3d89304f91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7b0195e43d9b48b2" /><Relationship Type="http://schemas.openxmlformats.org/officeDocument/2006/relationships/notesMaster" Target="/ppt/notesMasters/notesMaster1.xml" Id="R3f5fb9db90534f3b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2710f2053b054f8b" /><Relationship Type="http://schemas.openxmlformats.org/officeDocument/2006/relationships/notesMaster" Target="/ppt/notesMasters/notesMaster1.xml" Id="Re451d44bfb504c38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adeccc57d2734966" /><Relationship Type="http://schemas.openxmlformats.org/officeDocument/2006/relationships/notesMaster" Target="/ppt/notesMasters/notesMaster1.xml" Id="Rdb50b79a9f724cbb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1a5208d486e74274" /><Relationship Type="http://schemas.openxmlformats.org/officeDocument/2006/relationships/notesMaster" Target="/ppt/notesMasters/notesMaster1.xml" Id="Rc35a6d28c3a44782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7d7523de2ac9448d" /><Relationship Type="http://schemas.openxmlformats.org/officeDocument/2006/relationships/notesMaster" Target="/ppt/notesMasters/notesMaster1.xml" Id="R71510074c0fd4e25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9f51ab4a7c274f7c" /><Relationship Type="http://schemas.openxmlformats.org/officeDocument/2006/relationships/notesMaster" Target="/ppt/notesMasters/notesMaster1.xml" Id="R5a45bfaeff9c44d1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36dbdbb6d80f4ca3" /><Relationship Type="http://schemas.openxmlformats.org/officeDocument/2006/relationships/notesMaster" Target="/ppt/notesMasters/notesMaster1.xml" Id="Rd6681bf1a5cf45f4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7c0331f6a4194777" /><Relationship Type="http://schemas.openxmlformats.org/officeDocument/2006/relationships/notesMaster" Target="/ppt/notesMasters/notesMaster1.xml" Id="Rd134b7a4a3134d98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c66db936ce074db1" /><Relationship Type="http://schemas.openxmlformats.org/officeDocument/2006/relationships/notesMaster" Target="/ppt/notesMasters/notesMaster1.xml" Id="Rd0b87ab60c804d1f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3d8edf10d88f4988" /><Relationship Type="http://schemas.openxmlformats.org/officeDocument/2006/relationships/notesMaster" Target="/ppt/notesMasters/notesMaster1.xml" Id="Rb1bcdc5929564a58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1c73171d26ae4c5c" /><Relationship Type="http://schemas.openxmlformats.org/officeDocument/2006/relationships/notesMaster" Target="/ppt/notesMasters/notesMaster1.xml" Id="Rfc679de52a2d4fff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6f7bf4ec91c34ad0" /><Relationship Type="http://schemas.openxmlformats.org/officeDocument/2006/relationships/notesMaster" Target="/ppt/notesMasters/notesMaster1.xml" Id="R32a03fac12084df6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4734025fab894d45" /><Relationship Type="http://schemas.openxmlformats.org/officeDocument/2006/relationships/notesMaster" Target="/ppt/notesMasters/notesMaster1.xml" Id="R26b49ef33df6441c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ccdc5fbbdeac4616" /><Relationship Type="http://schemas.openxmlformats.org/officeDocument/2006/relationships/notesMaster" Target="/ppt/notesMasters/notesMaster1.xml" Id="Rf6f8292524ce435e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26d93ddd76c14f89" /><Relationship Type="http://schemas.openxmlformats.org/officeDocument/2006/relationships/notesMaster" Target="/ppt/notesMasters/notesMaster1.xml" Id="R7824aa0a8b994641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41fc442ef9634a34" /><Relationship Type="http://schemas.openxmlformats.org/officeDocument/2006/relationships/notesMaster" Target="/ppt/notesMasters/notesMaster1.xml" Id="R6dc45eb94a634a9a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0265676237064474" /><Relationship Type="http://schemas.openxmlformats.org/officeDocument/2006/relationships/notesMaster" Target="/ppt/notesMasters/notesMaster1.xml" Id="R6d58544464f5473d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43f2527fb71e4c8e" /><Relationship Type="http://schemas.openxmlformats.org/officeDocument/2006/relationships/notesMaster" Target="/ppt/notesMasters/notesMaster1.xml" Id="Re192424528f34b4a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3c9f15af43684121" /><Relationship Type="http://schemas.openxmlformats.org/officeDocument/2006/relationships/notesMaster" Target="/ppt/notesMasters/notesMaster1.xml" Id="Rc4339b4563034139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70d324f367b44800" /><Relationship Type="http://schemas.openxmlformats.org/officeDocument/2006/relationships/notesMaster" Target="/ppt/notesMasters/notesMaster1.xml" Id="R13cb9d62f5ce4dd2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c361956651934722" /><Relationship Type="http://schemas.openxmlformats.org/officeDocument/2006/relationships/notesMaster" Target="/ppt/notesMasters/notesMaster1.xml" Id="R78a541d46d954640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21f1d7c16fe34189" /><Relationship Type="http://schemas.openxmlformats.org/officeDocument/2006/relationships/notesMaster" Target="/ppt/notesMasters/notesMaster1.xml" Id="Ra2631e543c6f4c73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934b726c31fb4eea" /><Relationship Type="http://schemas.openxmlformats.org/officeDocument/2006/relationships/notesMaster" Target="/ppt/notesMasters/notesMaster1.xml" Id="R8b1a22aee82a497d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97192ccdc7b043d0" /><Relationship Type="http://schemas.openxmlformats.org/officeDocument/2006/relationships/notesMaster" Target="/ppt/notesMasters/notesMaster1.xml" Id="R647693aba5ac46b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A.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Ffynhonnell hanes: https://www.churchinwales.org.uk/en/news-and-events/wales-oldest-city-marks-1500-years-with-rare-manuscript-exhibition/</a:t>
            </a:r>
          </a:p>
          <a:p xmlns:a="http://schemas.openxmlformats.org/drawingml/2006/main">
            <a:r>
              <a:t>Llun Cadeirlan Bangor: Church in Wales. https://www.churchinwales.org.uk/en/news-and-events/bangor-cathedral-receives-highest-civic-honour-for-1500-anniversary/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A.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Ffynhonnell hanes: https://www.churchinwales.org.uk/en/news-and-events/wales-oldest-city-marks-1500-years-with-rare-manuscript-exhibition/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A.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Ffynhonnell hanes: https://www.churchinwales.org.uk/en/news-and-events/wales-oldest-city-marks-1500-years-with-rare-manuscript-exhibition/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A.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Ffynhonnell hanes: https://www.churchinwales.org.uk/en/news-and-events/wales-oldest-city-marks-1500-years-with-rare-manuscript-exhibition/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A.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Ffynhonnell hanes: https://www.churchinwales.org.uk/en/news-and-events/wales-oldest-city-marks-1500-years-with-rare-manuscript-exhibition/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A.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Ffynhonnell hanes: https://www.churchinwales.org.uk/en/news-and-events/wales-oldest-city-marks-1500-years-with-rare-manuscript-exhibition/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A.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Ffynhonnell hanes: https://www.churchinwales.org.uk/en/news-and-events/wales-oldest-city-marks-1500-years-with-rare-manuscript-exhibition/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A.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Ffynhonnell hanes: https://www.churchinwales.org.uk/en/news-and-events/wales-oldest-city-marks-1500-years-with-rare-manuscript-exhibition/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A.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Cyfeiriad Beiblaidd: Hebreaid 12:1. Aralleiriad Cymraeg gwreiddiol, nid dyfyniad o argraffiad cyhoeddedig.</a:t>
            </a:r>
          </a:p>
          <a:p xmlns:a="http://schemas.openxmlformats.org/drawingml/2006/main">
            <a:r>
              <a:t>Ffynhonnell hanes: https://www.churchinwales.org.uk/en/news-and-events/wales-oldest-city-marks-1500-years-with-rare-manuscript-exhibition/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A.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Ffynhonnell hanes: https://www.churchinwales.org.uk/en/news-and-events/wales-oldest-city-marks-1500-years-with-rare-manuscript-exhibition/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A.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Ffynhonnell hanes: https://www.churchinwales.org.uk/en/news-and-events/wales-oldest-city-marks-1500-years-with-rare-manuscript-exhibition/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A.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Ffynhonnell hanes: https://www.churchinwales.org.uk/en/news-and-events/wales-oldest-city-marks-1500-years-with-rare-manuscript-exhibition/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A.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Ffynhonnell hanes: https://www.churchinwales.org.uk/en/news-and-events/wales-oldest-city-marks-1500-years-with-rare-manuscript-exhibition/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A.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Ffynhonnell hanes: https://www.churchinwales.org.uk/en/news-and-events/wales-oldest-city-marks-1500-years-with-rare-manuscript-exhibition/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A.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Ffynhonnell hanes: https://www.churchinwales.org.uk/en/news-and-events/wales-oldest-city-marks-1500-years-with-rare-manuscript-exhibition/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B.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B.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B.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B.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B.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B.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B.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B.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B.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Cyfeiriad Beiblaidd: Marc 10:45.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B.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B.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B.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B.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B.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B.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C.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C.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C.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C.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C.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C.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C.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C.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C.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  <a:p xmlns:a="http://schemas.openxmlformats.org/drawingml/2006/main">
            <a:r>
              <a:t>Cyfeiriad Beiblaidd: Salm 78:4.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C.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C.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C.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C.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C.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8, sesiwn C.</a:t>
            </a:r>
          </a:p>
          <a:p xmlns:a="http://schemas.openxmlformats.org/drawingml/2006/main">
            <a:r>
              <a:t>Ffynhonnell gynllunio: Cae_Top_38_Week_Three_Session_Worship_Plan.xlsx, wythnos 8.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723dfa814ba4811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516ce30b10e496b" /><Relationship Type="http://schemas.openxmlformats.org/officeDocument/2006/relationships/slideLayout" Target="/ppt/slideLayouts/slideLayout1.xml" Id="R13eeb2ac95b84f65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3eeb2ac95b84f65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880cf77f0942b6" /><Relationship Type="http://schemas.openxmlformats.org/officeDocument/2006/relationships/notesSlide" Target="/ppt/notesSlides/notesSlide1.xml" Id="R91c6edd7095a499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0ce47ddef04aad" /><Relationship Type="http://schemas.openxmlformats.org/officeDocument/2006/relationships/notesSlide" Target="/ppt/notesSlides/notesSlide2.xml" Id="R694872c0926a425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eccd05258f45cd" /><Relationship Type="http://schemas.openxmlformats.org/officeDocument/2006/relationships/notesSlide" Target="/ppt/notesSlides/notesSlide3.xml" Id="Ref1b81d8226d44c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adcf5bfc3aa4066" /><Relationship Type="http://schemas.openxmlformats.org/officeDocument/2006/relationships/notesSlide" Target="/ppt/notesSlides/notesSlide4.xml" Id="Rf1b0de49ce984f9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fa06bbd9ba4210" /><Relationship Type="http://schemas.openxmlformats.org/officeDocument/2006/relationships/image" Target="/ppt/media/image.png" Id="R85084549acf5481c" /><Relationship Type="http://schemas.openxmlformats.org/officeDocument/2006/relationships/notesSlide" Target="/ppt/notesSlides/notesSlide5.xml" Id="Rc16da826e92f4a0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65683a992744fab" /><Relationship Type="http://schemas.openxmlformats.org/officeDocument/2006/relationships/notesSlide" Target="/ppt/notesSlides/notesSlide6.xml" Id="R6a4d36efcb814ce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3cda0373384a9f" /><Relationship Type="http://schemas.openxmlformats.org/officeDocument/2006/relationships/image" Target="/ppt/media/image2.png" Id="R0a7c5d07308e483f" /><Relationship Type="http://schemas.openxmlformats.org/officeDocument/2006/relationships/notesSlide" Target="/ppt/notesSlides/notesSlide7.xml" Id="R7a7dc7341da647b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5356d34b60f4707" /><Relationship Type="http://schemas.openxmlformats.org/officeDocument/2006/relationships/notesSlide" Target="/ppt/notesSlides/notesSlide8.xml" Id="Rdc2465ea9d6946e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0de1d2b16c4df6" /><Relationship Type="http://schemas.openxmlformats.org/officeDocument/2006/relationships/image" Target="/ppt/media/image3.png" Id="R37bb1f6d166b4ec1" /><Relationship Type="http://schemas.openxmlformats.org/officeDocument/2006/relationships/notesSlide" Target="/ppt/notesSlides/notesSlide9.xml" Id="R6cdd68773bb8407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0cb99b690cf404f" /><Relationship Type="http://schemas.openxmlformats.org/officeDocument/2006/relationships/image" Target="/ppt/media/image4.png" Id="R37d7a716f02b4a22" /><Relationship Type="http://schemas.openxmlformats.org/officeDocument/2006/relationships/notesSlide" Target="/ppt/notesSlides/notesSlide10.xml" Id="Rc1692dc88d9a4ba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0140d7f7ad4818" /><Relationship Type="http://schemas.openxmlformats.org/officeDocument/2006/relationships/notesSlide" Target="/ppt/notesSlides/notesSlide11.xml" Id="Rd7458abfd531493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0bf96a8463a47ba" /><Relationship Type="http://schemas.openxmlformats.org/officeDocument/2006/relationships/notesSlide" Target="/ppt/notesSlides/notesSlide12.xml" Id="Rfe3e9b5394114e4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18a303bd44490a" /><Relationship Type="http://schemas.openxmlformats.org/officeDocument/2006/relationships/notesSlide" Target="/ppt/notesSlides/notesSlide13.xml" Id="R2f233049d32e4f5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ff8562054634f3d" /><Relationship Type="http://schemas.openxmlformats.org/officeDocument/2006/relationships/notesSlide" Target="/ppt/notesSlides/notesSlide14.xml" Id="Rc541654804494d8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9c8c3fd705145aa" /><Relationship Type="http://schemas.openxmlformats.org/officeDocument/2006/relationships/notesSlide" Target="/ppt/notesSlides/notesSlide15.xml" Id="R7ff950a020c940f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5e32fd8e9c548aa" /><Relationship Type="http://schemas.openxmlformats.org/officeDocument/2006/relationships/notesSlide" Target="/ppt/notesSlides/notesSlide16.xml" Id="Rdba02f8badd44aa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06b140a1e3a4585" /><Relationship Type="http://schemas.openxmlformats.org/officeDocument/2006/relationships/notesSlide" Target="/ppt/notesSlides/notesSlide17.xml" Id="R003613492e2947fb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5f21778da443f4" /><Relationship Type="http://schemas.openxmlformats.org/officeDocument/2006/relationships/notesSlide" Target="/ppt/notesSlides/notesSlide18.xml" Id="Rcda2760d0d2b44ff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c16b48689cb4089" /><Relationship Type="http://schemas.openxmlformats.org/officeDocument/2006/relationships/notesSlide" Target="/ppt/notesSlides/notesSlide19.xml" Id="Re87fa827f4fc4ae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6981f07f4041d0" /><Relationship Type="http://schemas.openxmlformats.org/officeDocument/2006/relationships/notesSlide" Target="/ppt/notesSlides/notesSlide20.xml" Id="Rc26654749f5a4b5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9f5cd486ef4f55" /><Relationship Type="http://schemas.openxmlformats.org/officeDocument/2006/relationships/notesSlide" Target="/ppt/notesSlides/notesSlide21.xml" Id="R15ec86eb818f45d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4170c77dc7490b" /><Relationship Type="http://schemas.openxmlformats.org/officeDocument/2006/relationships/notesSlide" Target="/ppt/notesSlides/notesSlide22.xml" Id="R66ec7f82bd27423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492f0516f3041a2" /><Relationship Type="http://schemas.openxmlformats.org/officeDocument/2006/relationships/image" Target="/ppt/media/image5.png" Id="Rc5541d594a19422f" /><Relationship Type="http://schemas.openxmlformats.org/officeDocument/2006/relationships/notesSlide" Target="/ppt/notesSlides/notesSlide23.xml" Id="Re27f7188f0f0431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7d0374044a641de" /><Relationship Type="http://schemas.openxmlformats.org/officeDocument/2006/relationships/notesSlide" Target="/ppt/notesSlides/notesSlide24.xml" Id="R52dc90e8a9474c67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fc7d993c9bd4a14" /><Relationship Type="http://schemas.openxmlformats.org/officeDocument/2006/relationships/image" Target="/ppt/media/image6.png" Id="R204a6bfa5e0c47ab" /><Relationship Type="http://schemas.openxmlformats.org/officeDocument/2006/relationships/notesSlide" Target="/ppt/notesSlides/notesSlide25.xml" Id="R5d4dcdec53c64601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6a2b186aca843f1" /><Relationship Type="http://schemas.openxmlformats.org/officeDocument/2006/relationships/notesSlide" Target="/ppt/notesSlides/notesSlide26.xml" Id="Rce164ac80df24321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5ab4beea6942ad" /><Relationship Type="http://schemas.openxmlformats.org/officeDocument/2006/relationships/image" Target="/ppt/media/image7.png" Id="R85a5c8588c9544b3" /><Relationship Type="http://schemas.openxmlformats.org/officeDocument/2006/relationships/notesSlide" Target="/ppt/notesSlides/notesSlide27.xml" Id="Rd510a3c5f1d649b1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6fa9a5c68fd4c37" /><Relationship Type="http://schemas.openxmlformats.org/officeDocument/2006/relationships/notesSlide" Target="/ppt/notesSlides/notesSlide28.xml" Id="R2ccca132a7644097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a898d4e60414e47" /><Relationship Type="http://schemas.openxmlformats.org/officeDocument/2006/relationships/notesSlide" Target="/ppt/notesSlides/notesSlide29.xml" Id="Reb2cc5d8a2054f8b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5d8f4f5cad4307" /><Relationship Type="http://schemas.openxmlformats.org/officeDocument/2006/relationships/notesSlide" Target="/ppt/notesSlides/notesSlide30.xml" Id="R10c6901647ae4f92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2adc52d210a442a" /><Relationship Type="http://schemas.openxmlformats.org/officeDocument/2006/relationships/notesSlide" Target="/ppt/notesSlides/notesSlide31.xml" Id="R8b4bea42816b48d7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d13a5f1622547eb" /><Relationship Type="http://schemas.openxmlformats.org/officeDocument/2006/relationships/notesSlide" Target="/ppt/notesSlides/notesSlide32.xml" Id="R0cc0f881f0354600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78509da0c0c43c5" /><Relationship Type="http://schemas.openxmlformats.org/officeDocument/2006/relationships/notesSlide" Target="/ppt/notesSlides/notesSlide33.xml" Id="Ra549cc5e23484404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102bbf57ae420b" /><Relationship Type="http://schemas.openxmlformats.org/officeDocument/2006/relationships/notesSlide" Target="/ppt/notesSlides/notesSlide34.xml" Id="Re28510d225a54ad0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8d422b42aa340ab" /><Relationship Type="http://schemas.openxmlformats.org/officeDocument/2006/relationships/notesSlide" Target="/ppt/notesSlides/notesSlide35.xml" Id="Ra88b3501f3634b28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12d3e6327a34f75" /><Relationship Type="http://schemas.openxmlformats.org/officeDocument/2006/relationships/notesSlide" Target="/ppt/notesSlides/notesSlide36.xml" Id="Re6efc2250f3d4beb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cfabd4fb2e4770" /><Relationship Type="http://schemas.openxmlformats.org/officeDocument/2006/relationships/notesSlide" Target="/ppt/notesSlides/notesSlide37.xml" Id="Ra2f2bb8cac8947c0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f42932ad30b423b" /><Relationship Type="http://schemas.openxmlformats.org/officeDocument/2006/relationships/notesSlide" Target="/ppt/notesSlides/notesSlide38.xml" Id="R59f908e0f24b4240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2ed908d14c4303" /><Relationship Type="http://schemas.openxmlformats.org/officeDocument/2006/relationships/image" Target="/ppt/media/image8.png" Id="R6006e06010d8451f" /><Relationship Type="http://schemas.openxmlformats.org/officeDocument/2006/relationships/notesSlide" Target="/ppt/notesSlides/notesSlide39.xml" Id="Rc94596ec7e724f37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f7a0dcc21f84184" /><Relationship Type="http://schemas.openxmlformats.org/officeDocument/2006/relationships/notesSlide" Target="/ppt/notesSlides/notesSlide40.xml" Id="R17172543bfc04d9d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440bc0eede41e9" /><Relationship Type="http://schemas.openxmlformats.org/officeDocument/2006/relationships/notesSlide" Target="/ppt/notesSlides/notesSlide41.xml" Id="R3664ca3b469c42f1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0a9b874e454a32" /><Relationship Type="http://schemas.openxmlformats.org/officeDocument/2006/relationships/image" Target="/ppt/media/image9.png" Id="Rfb7ca40278ac4f57" /><Relationship Type="http://schemas.openxmlformats.org/officeDocument/2006/relationships/notesSlide" Target="/ppt/notesSlides/notesSlide42.xml" Id="R1863e64f7ad84666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643ffe878143a3" /><Relationship Type="http://schemas.openxmlformats.org/officeDocument/2006/relationships/image" Target="/ppt/media/image10.png" Id="R1dc63e725959479e" /><Relationship Type="http://schemas.openxmlformats.org/officeDocument/2006/relationships/notesSlide" Target="/ppt/notesSlides/notesSlide43.xml" Id="R7d1dc6e097c345c0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93f240765d4688" /><Relationship Type="http://schemas.openxmlformats.org/officeDocument/2006/relationships/notesSlide" Target="/ppt/notesSlides/notesSlide44.xml" Id="R7a93c2ee68224342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73dd7c61e94359" /><Relationship Type="http://schemas.openxmlformats.org/officeDocument/2006/relationships/notesSlide" Target="/ppt/notesSlides/notesSlide45.xml" Id="Raee92879851f450f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def206896940f8" /><Relationship Type="http://schemas.openxmlformats.org/officeDocument/2006/relationships/notesSlide" Target="/ppt/notesSlides/notesSlide46.xml" Id="Rba05c4fa31d64636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9a5fc1a5f764cd8" /><Relationship Type="http://schemas.openxmlformats.org/officeDocument/2006/relationships/notesSlide" Target="/ppt/notesSlides/notesSlide47.xml" Id="R26e7c255ccf44304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21b84a0b9814962" /><Relationship Type="http://schemas.openxmlformats.org/officeDocument/2006/relationships/notesSlide" Target="/ppt/notesSlides/notesSlide48.xml" Id="R18ef82ec78a64c47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dec5a84201e4b97" /><Relationship Type="http://schemas.openxmlformats.org/officeDocument/2006/relationships/notesSlide" Target="/ppt/notesSlides/notesSlide49.xml" Id="Rc9ceed1fe88e4413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6be2e3abdbd484d" /><Relationship Type="http://schemas.openxmlformats.org/officeDocument/2006/relationships/notesSlide" Target="/ppt/notesSlides/notesSlide50.xml" Id="Rf375215c47704a9e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e86adc46cf347a3" /><Relationship Type="http://schemas.openxmlformats.org/officeDocument/2006/relationships/notesSlide" Target="/ppt/notesSlides/notesSlide51.xml" Id="Rbdb6cd7a0cc34119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3ea7b4d4d44600" /><Relationship Type="http://schemas.openxmlformats.org/officeDocument/2006/relationships/notesSlide" Target="/ppt/notesSlides/notesSlide52.xml" Id="R4fc94800fabe4491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2fb2c3e1c04717" /><Relationship Type="http://schemas.openxmlformats.org/officeDocument/2006/relationships/notesSlide" Target="/ppt/notesSlides/notesSlide53.xml" Id="Re798ec9e9469412a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720546352184e90" /><Relationship Type="http://schemas.openxmlformats.org/officeDocument/2006/relationships/notesSlide" Target="/ppt/notesSlides/notesSlide54.xml" Id="R5964e8fbd555438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EE3FB89-1579-416A-8F61-792B10ACA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6EF22B-D55E-4F7F-907A-F32F8A696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Cymuned hŷn na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8A50AA-A022-4839-A477-90F2BF719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CE3B27B-658A-434A-A3EC-A0AF7E92C8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Ffydd a Chariad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3551EA9-6437-4D56-8901-9ADF86A52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891972606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C9EB52F-15D1-4F5D-BAE5-0A8780631C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0CD180-8A26-416F-94BE-30C80D049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FBAA95-11DE-42F3-8E6B-3D1318854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D4DDA7A-526F-4DC0-A3EF-51F989F093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8442FA-A94B-4108-9D78-BF245B4DAF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Cyn bod ein hysgol yma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Y person heb gerflun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Beth fyddwn ni’n ei drosglwyddo?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73742468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9DC257D-6887-422B-B22F-129D35B3E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5D430E-38CD-4BCC-B4BF-F1497C4425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9479549-407E-494E-A79D-3A1FD16DF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B927D40-0240-4169-97D6-5467D2943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straeon ysgol yn ddychmygol. Nid oes angen actio anaf na rhannu profiad personol.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2118238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4A9D55D-C068-4490-A473-2482723874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B0D295-2147-4689-9D53-1DBEE7A2A9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Cyn bod ein hysgol yma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998C6DD-9CA1-48D6-AE71-DC50E28261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694732-C2D3-4246-BF86-4385D0F1E5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396139-8F8C-4EBA-B3DB-B7F046D551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Hanes lleol, traddodiad a myfyrdod</a:t>
            </a:r>
          </a:p>
        </p:txBody>
      </p:sp>
    </p:spTree>
    <p:extLst>
      <p:ext uri="{BB962C8B-B14F-4D97-AF65-F5344CB8AC3E}">
        <p14:creationId xmlns:p14="http://schemas.microsoft.com/office/powerpoint/2010/main" val="176589376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7C58684-3A40-4A66-BC68-5D3FA0FA58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84FA8C1-EAA5-4B58-992D-F403E87ED9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Lle rydyn ni’n ei adnabod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5861C29-9E4C-42FD-8E06-5A575A6C16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5084549acf5481c"/>
          <a:stretch xmlns:a="http://schemas.openxmlformats.org/drawingml/2006/main"/>
        </p:blipFill>
        <p:spPr>
          <a:xfrm xmlns:a="http://schemas.openxmlformats.org/drawingml/2006/main">
            <a:off x="7029450" y="2767251"/>
            <a:ext cx="4552950" cy="2390299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8A5FB7F-27C0-4996-9D44-B9DC45626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Gadeirlan Bangor. Mae ein hysgol yn rhan o’i chymuned heddiw.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beth oedd yma cyn yr adeiladau rydyn ni’n eu hadnabod?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Edrychwch yn ofalus. Beth ydych chi’n sylwi arno?</a:t>
            </a:r>
          </a:p>
        </p:txBody>
      </p:sp>
    </p:spTree>
    <p:extLst>
      <p:ext uri="{BB962C8B-B14F-4D97-AF65-F5344CB8AC3E}">
        <p14:creationId xmlns:p14="http://schemas.microsoft.com/office/powerpoint/2010/main" val="110173601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7243635-C704-40BF-8322-3300A35F27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63EE4F9-46FE-4FCB-AA32-AF274B90E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Tudalen wag yn ein meddwl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B3C92B2-BCA4-4A4E-8FAA-A2BF3AB7D5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6775A3-3B76-4112-A0EE-AE5C7882A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dynnu’r ceir, y ffyrdd modern a’r ysgolion o’r olygfa.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stori gymuned Gristnogol Bangor yn mynd yn ôl tua 1,500 o flynyddoedd.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rhai pethau’n hysbys drwy hanes a thraddodiad. Mae angen dychymyg i greu darlun o’r bywyd bob dydd.</a:t>
            </a:r>
          </a:p>
        </p:txBody>
      </p:sp>
    </p:spTree>
    <p:extLst>
      <p:ext uri="{BB962C8B-B14F-4D97-AF65-F5344CB8AC3E}">
        <p14:creationId xmlns:p14="http://schemas.microsoft.com/office/powerpoint/2010/main" val="1439854585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B5A134D-1C79-4D37-8641-EDB8C5242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833AF0-F98D-4D75-911B-369484BB02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Deiniol a’r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D285A3-9FB7-4CDA-A037-F00E2EDCD0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a7c5d07308e483f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98A9BC3-094B-4821-A7F5-585C45CE8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ôl traddodiad, sefydlodd Deiniol fynachlog ym Mangor yn y flwyddyn 525.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Cymuned o bobl yn byw ac yn gweddïo gyda’i gilydd oedd hon.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Darlun dychmygol o gymuned gynnar sydd yma, nid llun o’r safle ar y pryd.</a:t>
            </a:r>
          </a:p>
        </p:txBody>
      </p:sp>
    </p:spTree>
    <p:extLst>
      <p:ext uri="{BB962C8B-B14F-4D97-AF65-F5344CB8AC3E}">
        <p14:creationId xmlns:p14="http://schemas.microsoft.com/office/powerpoint/2010/main" val="77043928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0CCC72-2F19-40BF-BA4B-B59A28749A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D1DCA2B-D312-46E7-8497-0C60FD9BBD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Mwy na cherrig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86F10E4-3F26-443C-B75A-552C91BC69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1046297-23B7-4CB9-8BC0-1AFC73381C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adeilad y gadeirlan rydyn ni’n ei weld heddiw oedd yma yn 525. Daeth adeiladau eraill dros y canrifoedd.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parhaodd pobl i ddod at ei gilydd mewn ffydd.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cymuned barhau hyd yn oed pan fydd ei hadeiladau’n newid.</a:t>
            </a:r>
          </a:p>
        </p:txBody>
      </p:sp>
    </p:spTree>
    <p:extLst>
      <p:ext uri="{BB962C8B-B14F-4D97-AF65-F5344CB8AC3E}">
        <p14:creationId xmlns:p14="http://schemas.microsoft.com/office/powerpoint/2010/main" val="85765826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1E74E5B-82B6-4EEC-BEDB-84689CCE0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6CB68D1-722A-4F7A-B49A-39CAED17F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Gwrando ar le pell yn ôl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6E7E13-101B-4D7B-A1C6-17AD05F3D4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7bb1f6d166b4ec1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36519F-2156-4272-AE42-AFD10A9F2D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wahoddiad i ddychmygu, nid cofnod hanesyddol.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allem ni ei glywed mewn cymuned o bobl yn gweddïo ac yn byw gyda’i gilydd?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Efallai lais yn gweddïo, neu bobl yn siarad wrth eu gwaith.</a:t>
            </a:r>
          </a:p>
        </p:txBody>
      </p:sp>
    </p:spTree>
    <p:extLst>
      <p:ext uri="{BB962C8B-B14F-4D97-AF65-F5344CB8AC3E}">
        <p14:creationId xmlns:p14="http://schemas.microsoft.com/office/powerpoint/2010/main" val="195367522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3F11930-EC42-40A9-A4AA-021A448017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12B6F8-E70C-42BE-A14C-526302370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Bywyd gyda’n gilydd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B57527-A96D-4D38-A58A-0F5F795E8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7d7a716f02b4a22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AAE9F58-8585-461E-AA91-8F27E7DCC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bobl yn rhannu tasgau bob dydd. Byddai angen bwyd a gofal ar gymuned bryd hynny, fel heddiw.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ydym yn gwybod enwau pawb a wnaeth y gwaith.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waith sy’n helpu ein cymuned ni i fyw gyda’i gilydd?</a:t>
            </a:r>
          </a:p>
        </p:txBody>
      </p:sp>
    </p:spTree>
    <p:extLst>
      <p:ext uri="{BB962C8B-B14F-4D97-AF65-F5344CB8AC3E}">
        <p14:creationId xmlns:p14="http://schemas.microsoft.com/office/powerpoint/2010/main" val="172076243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1B35F1-7B0A-4670-A346-E416EAA2D3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EE952E-BF3A-434C-A846-D7EF4BD2E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 barhau?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CD15D0-B4DD-4AB0-8AB4-0649191F30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E3FF9D-7F18-4FA3-AD29-CB772CBFFB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adeilad yn gallu cael to newydd. Gall ysgol gael disgyblion newydd.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bethau allwn ni eu cadw’n fyw drwy eu gwneud?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Trafodwch weddi, croeso neu ofalu am bobl. Dewiswch un enghraifft.</a:t>
            </a:r>
          </a:p>
        </p:txBody>
      </p:sp>
    </p:spTree>
    <p:extLst>
      <p:ext uri="{BB962C8B-B14F-4D97-AF65-F5344CB8AC3E}">
        <p14:creationId xmlns:p14="http://schemas.microsoft.com/office/powerpoint/2010/main" val="1386016128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4CE2C9-0746-4150-9735-B47E95601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29C1C0E-EB42-42C3-9F19-E570CB12A2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Ein cysylltiad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4F72E3-9FE1-4F49-8E6D-A59DC7FC5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4B69B4E-A4FE-499E-A718-EFAA38E89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 Cae Top yn mynd i’r gadeirlan, rydyn ni’n ymuno â stori sydd wedi dechrau ymhell cyn ein hamser ni.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cofio pob dyddiad i fod yn rhan o gymuned.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ydyn ni’n ei gyfrannu pan fyddwn yn ymgynnull yno?</a:t>
            </a:r>
          </a:p>
        </p:txBody>
      </p:sp>
    </p:spTree>
    <p:extLst>
      <p:ext uri="{BB962C8B-B14F-4D97-AF65-F5344CB8AC3E}">
        <p14:creationId xmlns:p14="http://schemas.microsoft.com/office/powerpoint/2010/main" val="149809839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FAF568E-2CEC-4AC8-ADEF-D1456519D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CB15CED-AD34-49B0-90BB-B4BB94B6C1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8496C3-5D98-406B-BA89-4A634BAFCE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FF73D66-EEEB-43F4-AA71-418C604BD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cymaint o bobl ffydd wedi mynd o’n blaenau, fel cwmwl mawr o dystion o’n cwmpas. Gadewch inni barhau â’r daith yn amyneddgar.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98B06C6-C3AD-48D5-85FB-7C59EC81D7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Hebreaid 12:1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BE41772-F10E-45A1-8924-379EA4AF8D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928809080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4F29C4E-53BF-4E9B-8800-F850CB235E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444179B-C7C5-4CB1-910D-063DA12F76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89B5179-EFEA-4FB3-A245-1FCA8CCB87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A8DEDD6-AF9A-436C-BCE8-6332759B1D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Darlun mewn geiriau yw’r “cwmwl o dystion”. Mae’n ein hatgoffa o bobl a fu’n byw mewn ffydd o’n blaenau.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dysgu oddi wrthynt ac yn parhau â’u taith eu hunain.</a:t>
            </a:r>
          </a:p>
        </p:txBody>
      </p:sp>
    </p:spTree>
    <p:extLst>
      <p:ext uri="{BB962C8B-B14F-4D97-AF65-F5344CB8AC3E}">
        <p14:creationId xmlns:p14="http://schemas.microsoft.com/office/powerpoint/2010/main" val="1637849886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C32E66-26CA-405D-BEED-51508642D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D420A5B-9CEE-4DC1-BA81-B8CC409BFE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ED78F6-D89F-4D4C-91FB-EADAA8D77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7D0A7CC-F813-4E1B-A334-97E0202B6E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gall pobl ei wneud gyda’i gilydd mewn cymuned?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633405669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8990AE-A2DB-4683-B00B-366AC71CED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ECDE9A-B5B4-4140-94A3-19927F46FE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D9D23B-F824-4E71-9C1C-CB43209BB1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A059846-EFFF-451B-B288-7ED438F6AE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all aros yn fyw pan fydd yr adeiladau a’r bobl yn newid?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661786189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9F36D8-B707-4B65-9A20-A1BC818F82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A562D9A-5CD1-4954-9481-F124D9DB12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9E884E-0631-4140-BFDA-C7E5DFF265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C80EF60-D189-4AC9-9409-7CEE0F4F93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genedlaethau o bobl yn dod at ei gilydd i weddïo. Meddyliwch am ein lle ni yn y stori hir hon.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318577168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8E473CF-BC36-4ED0-A121-5439FBAAA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3C2D46A-A4EA-43DC-8492-1CF6BDF31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5F2735B-A33E-49CB-AFAE-5F8CB79DE5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C5F83D-A982-4534-88D9-EEE6EE39D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tro nesaf y byddwn yn y gadeirlan, sylwch ar un peth sy’n ein helpu i ymgynnull neu i fyfyrio.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rannu eich sylw wedyn.</a:t>
            </a:r>
          </a:p>
        </p:txBody>
      </p:sp>
    </p:spTree>
    <p:extLst>
      <p:ext uri="{BB962C8B-B14F-4D97-AF65-F5344CB8AC3E}">
        <p14:creationId xmlns:p14="http://schemas.microsoft.com/office/powerpoint/2010/main" val="55822429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C3D2FF1-97BF-454B-A0D7-DA014A7432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9EAC5CD-120E-4224-8262-D7C5F896E8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18DF1EF-9804-4025-8CAA-529C0E346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D921CDA-4B67-42FD-A9EA-00202A8B8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C10F58-B89D-4138-B64D-8F17888B1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y rhai a fu o’n blaenau.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ffydd a gofal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sy’n cysylltu ein cymuned dros amser.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822500161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AEEDAB0-A1F9-443E-B8FC-6D7FCA3BFC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4BD6E4-6291-489E-BAC2-EB1775732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640975-94F5-4CDB-B0D2-F5D6FF1012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D554C79-6E7F-4520-BE83-3819A5015D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9BF863D-48F8-4EFA-81D2-B71C8432C9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2126728225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275CCA8-A6E1-4A8A-9209-45D8535DBD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9330E4-A220-42BB-8743-6D8D580746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person heb gerflun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9818015-B78D-4678-885F-F328B241E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871180E-076B-4D79-9C7C-01ABB58015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40805D9-C915-4B4E-A16C-A84C65B620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72571377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AB3709-7962-4197-BDF2-9964FB1E3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4AC0DED-3375-4B2F-9D7F-B07561C9B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sy’n werth ei gofio?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C416B0F-C602-4587-9A6D-2645733561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331EC19-F2AA-43E4-AF3C-F6A08BB237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goron ddisglair a chadach glanhau.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un sy’n perthyn mewn stori am berson y dylid ei gofio?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stori ddychmygol am waith na sylwodd llawer o bobl arno.</a:t>
            </a:r>
          </a:p>
        </p:txBody>
      </p:sp>
    </p:spTree>
    <p:extLst>
      <p:ext uri="{BB962C8B-B14F-4D97-AF65-F5344CB8AC3E}">
        <p14:creationId xmlns:p14="http://schemas.microsoft.com/office/powerpoint/2010/main" val="774145782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0C4499A-4DFE-434B-A117-56E7604448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71FA085-5585-4137-BCEA-221158DC9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i neb gyrraedd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27911AB-54EB-4C18-8446-EDFE35AD99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5541d594a19422f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5FFBBE-7F9B-4A47-BF22-5CC3845250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Mair i neuadd yr ysgol yn gynnar. Roedd hi’n gofalu am yr adeilad.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Byddai teuluoedd yn dod i ddigwyddiad y prynhawn hwnnw.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Mair ar y rhesi o gadeiriau. Roedd angen lle i bawb symud yn ddiogel.</a:t>
            </a:r>
          </a:p>
        </p:txBody>
      </p:sp>
    </p:spTree>
    <p:extLst>
      <p:ext uri="{BB962C8B-B14F-4D97-AF65-F5344CB8AC3E}">
        <p14:creationId xmlns:p14="http://schemas.microsoft.com/office/powerpoint/2010/main" val="155114513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24DAF44-38F4-4BD6-98C2-99D9F4E88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B6EBBF5-DDEF-44D9-9FE4-E706043C74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llwybr rhwng y cadeiriau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14918F-ADE7-43AF-9258-8C32A181D1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ECCB250-390B-498D-99A8-250E53EA4F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Symudodd Mair rai cadeiriau i greu llwybr clir. Gwiriodd fod y drysau’n hawdd eu cyrraedd.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“Bydd hyn yn helpu rhywun sy’n cael trafferth symud,” meddai wrthi ei hun.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cynulleidfa yno i’w gweld.</a:t>
            </a:r>
          </a:p>
        </p:txBody>
      </p:sp>
    </p:spTree>
    <p:extLst>
      <p:ext uri="{BB962C8B-B14F-4D97-AF65-F5344CB8AC3E}">
        <p14:creationId xmlns:p14="http://schemas.microsoft.com/office/powerpoint/2010/main" val="2031810069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260BC32-6B50-4915-BB0C-00A9311A9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FFCA99-CE84-4FB2-8444-FB6234B67C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dŵr ar y llawr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9363966-92E5-4383-8B59-06D3339A5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04a6bfa5e0c47ab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4E54CC0-93EF-459D-8E69-DA16F3FDA6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Ychydig cyn i’r drysau agor, gollyngodd jwg o ddŵr ar y llawr.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Rhoddodd Mair arwydd rhybudd a sychu’r dŵr. Gwiriodd fod y llawr yn ddiogel.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daeth y bobl i mewn.</a:t>
            </a:r>
          </a:p>
        </p:txBody>
      </p:sp>
    </p:spTree>
    <p:extLst>
      <p:ext uri="{BB962C8B-B14F-4D97-AF65-F5344CB8AC3E}">
        <p14:creationId xmlns:p14="http://schemas.microsoft.com/office/powerpoint/2010/main" val="173002590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50E5EA-827A-4677-A291-9FED79A04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3B8B28-F662-4CCA-9F61-7E1438545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Diolch o’r llwyfan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E2ECA0B-262C-420B-ABC3-E94A4A718A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B550355-37C1-41BC-A332-5F0C1AF77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ddiwedd y digwyddiad, diolchodd y cyflwynydd i’r perfformwyr. Clapiodd pawb.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Gwelodd Elsi rywun yn casglu cwpanau yn y cefn.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“Pwy wnaeth y neuadd yn barod?” gofynnodd i’w hathrawes.</a:t>
            </a:r>
          </a:p>
        </p:txBody>
      </p:sp>
    </p:spTree>
    <p:extLst>
      <p:ext uri="{BB962C8B-B14F-4D97-AF65-F5344CB8AC3E}">
        <p14:creationId xmlns:p14="http://schemas.microsoft.com/office/powerpoint/2010/main" val="119212323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26A804D-2B08-4EFD-9877-57C53E6E3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B776D81-3B7A-48EC-A485-96ADCB303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Sylw Elsi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9220792-971F-4327-8EA7-63A9C43FC5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5a5c8588c9544b3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F9264B-9286-4732-97E3-C93F2393C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“Bu Mair yn gweithio yma cyn inni gyrraedd,” atebodd yr athrawes.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Elsi ati. “Diolch am wneud lle rhwng y cadeiriau,” meddai. “Roedd yn helpu fy nhaid i ddod i mewn.”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Gwenodd Mair. Roedd Elsi wedi sylwi ar rywbeth penodol.</a:t>
            </a:r>
          </a:p>
        </p:txBody>
      </p:sp>
    </p:spTree>
    <p:extLst>
      <p:ext uri="{BB962C8B-B14F-4D97-AF65-F5344CB8AC3E}">
        <p14:creationId xmlns:p14="http://schemas.microsoft.com/office/powerpoint/2010/main" val="2130956944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AFDCF11-FAA4-440C-B0F2-36799CC998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BD6B3DD-CDC9-4158-BAD0-72AC71D754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Gwaith sy’n hawdd ei golli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9DF38BB-D8B6-42BC-8A85-7DEF3E48A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D6654D-DCD5-4B67-A63C-D97484D7B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Elsi wedi gweld pob tasg a wnaeth Mair. Ond roedd hi wedi dechrau gofyn cwestiwn newydd.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“Pwy wnaeth hyn yn bosibl?”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waith yn yr ysgol sy’n digwydd cyn inni gyrraedd, neu ar ôl inni adael?</a:t>
            </a:r>
          </a:p>
        </p:txBody>
      </p:sp>
    </p:spTree>
    <p:extLst>
      <p:ext uri="{BB962C8B-B14F-4D97-AF65-F5344CB8AC3E}">
        <p14:creationId xmlns:p14="http://schemas.microsoft.com/office/powerpoint/2010/main" val="587869621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F4BB58E-E520-42CA-87A4-8925937A73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701CCE0-D78F-4B2E-A304-8FA7B409A6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Cofio bywydau ffyddlon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D31AF3-2202-4255-8423-B8D2D1BA71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465419-815D-4465-A4C2-E010CA80C4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Adeg yr Holl Saint, mae Cristnogion yn cofio pobl a fu’n byw mewn ffydd. Nid dim ond pobl enwog sydd yn y cof hwnnw.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bywgraffiad sant go iawn yw stori Mair. Mae’n ein helpu i feddwl am werth gwasanaeth tawel.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cerflun i weithred o gariad fod yn bwysig.</a:t>
            </a:r>
          </a:p>
        </p:txBody>
      </p:sp>
    </p:spTree>
    <p:extLst>
      <p:ext uri="{BB962C8B-B14F-4D97-AF65-F5344CB8AC3E}">
        <p14:creationId xmlns:p14="http://schemas.microsoft.com/office/powerpoint/2010/main" val="536535175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BA2FDD3-EC3C-418E-AED6-EBA1BC0C2F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132EC09-1080-4696-A6D2-769BC7A597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C4E3EB6-D01F-4C95-B255-4BB935075C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747A31E-4ADF-4FB5-B0CD-18AA8334CC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Mab y Dyn i wasanaethu eraill, yn hytrach na disgwyl i eraill ei wasanaethu.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9C0B7CF-A8BA-49D1-BFC4-F39764F19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Marc 10:45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CC7918-AF55-49AB-B849-A05AEA0FE3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78767984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71F20C-1F21-44F9-A521-DCCFBDE84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6DEDE97-F2D4-4FA9-878A-470B860386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4E0B94-8E5F-4521-9273-B974DFFE6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1605DEF-BBA2-4ACA-BFF7-92A2CE89C0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“Mab y Dyn” yma yn cyfeirio at Iesu. Mae’n disgrifio ei ffordd o fyw fel gwasanaeth i eraill.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ceisio dilyn ei esiampl mewn gwaith cyffredin yn ogystal ag mewn adegau arbennig.</a:t>
            </a:r>
          </a:p>
        </p:txBody>
      </p:sp>
    </p:spTree>
    <p:extLst>
      <p:ext uri="{BB962C8B-B14F-4D97-AF65-F5344CB8AC3E}">
        <p14:creationId xmlns:p14="http://schemas.microsoft.com/office/powerpoint/2010/main" val="1964885979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8C7506B-13CE-4CED-A3FF-82079C7EF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115B41-A306-497D-86C0-844B8F8D56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1BD263E-5DF3-4955-9F53-1A934CA13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6F64F1F-E62C-42D5-8679-B1C4CF561B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wnaeth y neuadd yn barod yn ein stori?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94609396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882313-0C1F-4E29-B88C-90CB65D3B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50D70D3-AEB8-48AD-967C-41DE932556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188FF3-A720-4E3D-B500-2FDB38115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9A3CA2D-0857-4DAF-928C-570FB60EC6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rydyn ni’n sylwi ar rai cyfraniadau ac yn methu sylwi ar eraill?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214564205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99860E-68F9-4B43-BE82-8DDEF1A55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BF530E6-054F-46B3-BC9F-560FEE920B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B03CD1-54AB-4696-9951-C447FC3C53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5FDEEF-B34B-423B-8803-A1733D5A0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 am rywun y mae ei waith yn helpu eich diwrnod. Gallwch gynnig diolch tawel.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690354765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2249CD-7426-4D82-AF4B-F37D87C333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1413D97-6DCC-457A-A5E7-647458B18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C4D91F-4B62-4697-9412-3B40C1C2E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779A5C6-50C3-4D27-8DAB-3B4436C5DA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Diolchwch am un peth penodol y mae rhywun wedi’i wneud.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Er enghraifft: “Diolch am baratoi’r ystafell. Roedd yn ein helpu ni.”</a:t>
            </a:r>
          </a:p>
        </p:txBody>
      </p:sp>
    </p:spTree>
    <p:extLst>
      <p:ext uri="{BB962C8B-B14F-4D97-AF65-F5344CB8AC3E}">
        <p14:creationId xmlns:p14="http://schemas.microsoft.com/office/powerpoint/2010/main" val="1397181183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EB5C2C8-4F83-466E-948C-44CFB794B0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8BBE25-2ED4-48D9-9F3B-4444A15AE6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188A515-03B0-489D-B99B-AF8100A49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09E04B0-78C0-4C8F-9198-311C7D8520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81AE3B8-E07C-42C1-BA59-1969A740A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bobl sy’n gwasanaethu’n dawel.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sylwi ar eu gofal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gwneud ein rhan gyda chariad.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702904380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B2945F9-0A78-4FBD-B4F2-281DBCEC19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566818-5518-4C22-A265-6C55CFB1A7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6FA30E9-EE09-43A4-BC56-C52BCA27CD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A8A9416-D208-44BA-84DD-0ED1677580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AC020E-E54B-4461-AD81-4CBB89DAB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55169287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8C5B030-8189-44C8-819B-4B23C0BDB9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8870C9C-F27D-4E0D-9DFC-7EB663666F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fyddwn ni’n ei drosglwyddo?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9D27EA5-BE37-4811-B8FA-78347AB04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A67C072-1542-47BB-B24F-E43A6DAFB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CCD639-AE5A-471F-ACF9-4308E5BF73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1950700546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C3494B-518E-42CA-9D1D-87F646CCE5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02C6991-AA69-4AE2-A53A-40FB184DA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ein hôl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E55F67-F480-44E8-9E82-BE122066A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006e06010d8451f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EC366D0-F656-4C8C-8E76-06EBB21BE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blentyn sy’n dod i Gae Top ar ôl i ni adael. Galwn y plentyn yn Alys.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Alys yn ein hadnabod.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allai rhywbeth rydyn ni’n ei wneud heddiw helpu ei diwrnod hi?</a:t>
            </a:r>
          </a:p>
        </p:txBody>
      </p:sp>
    </p:spTree>
    <p:extLst>
      <p:ext uri="{BB962C8B-B14F-4D97-AF65-F5344CB8AC3E}">
        <p14:creationId xmlns:p14="http://schemas.microsoft.com/office/powerpoint/2010/main" val="141513792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CDB407-7C61-4A90-895B-23DD18A454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2A5D6B9-7B03-4D4C-AFC9-15B0C64346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croeso wrth y drws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0DA285-4828-4DD3-9A84-5CF3C2CE7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6E6EB4-8859-48A2-A120-A06FC0EC37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darlun dychmygol, mae Alys yn sefyll wrth ddrws y dosbarth.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plentyn arall yn dangos lle i roi ei chôt ac yn gofyn ei henw.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mae plant yn dysgu rhoi croeso fel hyn? Gallant ei weld yn digwydd o’u cwmpas.</a:t>
            </a:r>
          </a:p>
        </p:txBody>
      </p:sp>
    </p:spTree>
    <p:extLst>
      <p:ext uri="{BB962C8B-B14F-4D97-AF65-F5344CB8AC3E}">
        <p14:creationId xmlns:p14="http://schemas.microsoft.com/office/powerpoint/2010/main" val="1124352893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1DCB24A-CC70-43B9-8E19-4E8F9B008B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D75136-0152-4D07-9D8D-93307B84FE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Arfer sy’n cael ei basio ymlaen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F4697C-4C25-49FC-BBB6-447B639049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6B8D380-B176-4183-A32D-46484DF170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fyddwn yn cynnwys rhywun yn ein gêm, gall plentyn iau weld sut i wneud hynny.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tro nesaf, efallai mai’r plentyn iau fydd yn rhoi’r croeso.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arfer caredig deithio o un person i’r nesaf.</a:t>
            </a:r>
          </a:p>
        </p:txBody>
      </p:sp>
    </p:spTree>
    <p:extLst>
      <p:ext uri="{BB962C8B-B14F-4D97-AF65-F5344CB8AC3E}">
        <p14:creationId xmlns:p14="http://schemas.microsoft.com/office/powerpoint/2010/main" val="1457643834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5EF91A8-BBBB-4BB4-90F7-E1CC94077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2C50F48-66CC-4289-BC9D-7C1B2FB47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llyfr sydd bron â thorri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98E6B7-FC00-434B-A41A-FBDF650BB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b7ca40278ac4f57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E890D7-4AAE-400C-A238-CB0368688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Alys yn dewis llyfr. Mae’r tudalennau i gyd yno oherwydd bod rhywun wedi gofalu amdano.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Heddiw, gallwn roi llyfrau’n ôl yn ofalus a dweud wrth oedolyn os oes angen eu trwsio.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ein gofal bara ar ôl inni adael.</a:t>
            </a:r>
          </a:p>
        </p:txBody>
      </p:sp>
    </p:spTree>
    <p:extLst>
      <p:ext uri="{BB962C8B-B14F-4D97-AF65-F5344CB8AC3E}">
        <p14:creationId xmlns:p14="http://schemas.microsoft.com/office/powerpoint/2010/main" val="1452323462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00D7DFE-B55B-4AC8-8C44-D487895A2B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B40096F-3DA8-4719-A466-E730479B2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Lle i fod yn dawel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C101A51-214A-4D8F-BDCC-9EB67E7FBB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dc63e725959479e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75669B1-4F68-4C57-AEEA-84A1B1D5C5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Alys yn cael munud tawel. Mae pobl wedi dangos sut i barchu’r amser hwnnw.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hi weddïo, myfyrio neu wrando’n dawel.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drosglwyddo’r arfer o wneud lle i eraill feddwl.</a:t>
            </a:r>
          </a:p>
        </p:txBody>
      </p:sp>
    </p:spTree>
    <p:extLst>
      <p:ext uri="{BB962C8B-B14F-4D97-AF65-F5344CB8AC3E}">
        <p14:creationId xmlns:p14="http://schemas.microsoft.com/office/powerpoint/2010/main" val="1007806584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36DC6F5-C915-4524-B624-065D4D079A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30D5B98-8726-498B-BED6-0F4C668021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Ein dewis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B7671A4-9158-4658-B5B4-D2EE07F4C6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DCB0412-D07E-40A8-8930-9B0CFD19D3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gyfraniad allwn ni ei wneud y tymor hwn?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Croesawu rhywun yn gyson.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Gofalu am le neu adnodd cyffredin.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Parchu amser gweddi a myfyrio.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un a dywedwch sut byddai’n edrych mewn bywyd go iawn.</a:t>
            </a:r>
          </a:p>
        </p:txBody>
      </p:sp>
    </p:spTree>
    <p:extLst>
      <p:ext uri="{BB962C8B-B14F-4D97-AF65-F5344CB8AC3E}">
        <p14:creationId xmlns:p14="http://schemas.microsoft.com/office/powerpoint/2010/main" val="1621303059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3E27BD-0B35-496E-8506-46CE305E45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837F14F-7FA4-488B-9814-E3E9FE0AA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Cynllun y gallwn ei weld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933047-6E72-421B-84F5-3DC10508B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83F221-5232-4F95-978B-A90B49B628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Gadewch inni glywed dau gynnig. Yna bydd yr arweinydd yn ein helpu i ddewis 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fyddwn ni’n ei wneud?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all gymryd rhan?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Cofnodwch y dewis yn ddiweddarach. Gallwn edrych arno eto ymhen pythefnos.</a:t>
            </a:r>
          </a:p>
        </p:txBody>
      </p:sp>
    </p:spTree>
    <p:extLst>
      <p:ext uri="{BB962C8B-B14F-4D97-AF65-F5344CB8AC3E}">
        <p14:creationId xmlns:p14="http://schemas.microsoft.com/office/powerpoint/2010/main" val="634985202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8FB7CA-0FD7-40C9-9895-476DFCE51B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AD95B83-F316-4535-BDE9-71CBBD85E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Profi’r syniad gyda Alys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873CEE7-B0C9-4572-BC1D-936A6049B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78F254C-D906-44BB-8F95-516401B93B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fod ein cynllun yn dweud “Byddwn yn garedig”.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fyddai Alys yn ei weld neu ei glywed?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Newidiwch y cynllun yn weithred y gellir ei gweld. Er enghraifft, dangos plentyn newydd o gwmpas.</a:t>
            </a:r>
          </a:p>
        </p:txBody>
      </p:sp>
    </p:spTree>
    <p:extLst>
      <p:ext uri="{BB962C8B-B14F-4D97-AF65-F5344CB8AC3E}">
        <p14:creationId xmlns:p14="http://schemas.microsoft.com/office/powerpoint/2010/main" val="546833355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D8138D6-CD24-4009-8B77-56A78BA32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F4FC24-1B57-40B5-8537-33B43531F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AD893D-2C32-4DB6-BD1D-4BAD588F5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DF9E9A3-92A0-46E7-A457-98F70FEAF5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Byddwn yn dweud wrth y genhedlaeth nesaf am weithredoedd rhyfeddol yr Arglwydd a’i nerth.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BECBB87-7CBF-4355-9059-11EA910338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Salm 78:4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DF31808-489A-45F5-A2FD-2A927B72AD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697896640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292647-6833-43B4-BF1D-A508147B7F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4929133-FF48-46B9-AF53-135EB5E7B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EBF61A-5721-4EA0-A897-F3E00F5AA1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2FD423C-383B-4CAD-97D0-449109893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salm yn sôn am rannu ffydd â’r rhai sy’n dod ar ein hôl.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ysgol eglwysig rannu straeon am Dduw a dangos cariad drwy ei harferion bob dydd.</a:t>
            </a:r>
          </a:p>
        </p:txBody>
      </p:sp>
    </p:spTree>
    <p:extLst>
      <p:ext uri="{BB962C8B-B14F-4D97-AF65-F5344CB8AC3E}">
        <p14:creationId xmlns:p14="http://schemas.microsoft.com/office/powerpoint/2010/main" val="1013036275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006B0F3-5135-4FA6-8BC7-1D8737F32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AEE6D7E-D00E-4142-AE4D-A255F02B30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56D7F9-A5B5-4290-82EC-1ADD6927B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7E743DE-5A1F-47D1-9DE6-30DCC26B27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beth da allem ni ei adael i Alys?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195679035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6100A49-3F9B-40E3-B283-99B9571834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F92422F-4FA4-48FD-80BD-A1D4054089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3EC76C-BB63-4E57-8CD2-71C699A365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5729E73-D2B0-4297-BCD0-F6F5FA1EC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mae traddodiad yn aros yn fyw drwy weithredu, yn ogystal â thrwy ei ddisgrifio?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549935693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469BCC-D5A4-477E-B5E8-534EC47003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9D2984D-CD6F-47F3-A96C-99A6BF377C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199787-DEE3-428D-8DC7-8B0F0F4F0E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B48568D-7B01-41B9-AD37-88A5B05CE4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rywun yn defnyddio ein hysgol flynyddoedd ar ôl inni adael. Dymunwch ddiwrnod llawn croeso a gofal iddo.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757039212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2F9DB8A-4A42-495D-AF2C-B626C1BE4B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D98D8DB-8B5E-4498-AF15-B0375069C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C3AA2A-C019-4720-AEEC-0652DBDFB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71E2D0-9642-4F67-BF60-31A8CAB74E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Dechreuwch ar ein cyfraniad cytunedig.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Ymhen pythefnos, gofynnwn: “A yw ein gweithred yn helpu? Beth sydd angen ei newid?”</a:t>
            </a:r>
          </a:p>
        </p:txBody>
      </p:sp>
    </p:spTree>
    <p:extLst>
      <p:ext uri="{BB962C8B-B14F-4D97-AF65-F5344CB8AC3E}">
        <p14:creationId xmlns:p14="http://schemas.microsoft.com/office/powerpoint/2010/main" val="516664799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FE03303-6AD9-4E98-8F8F-265CAF77B8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500F50C-76FA-4564-B503-27DF838579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EE710B-287A-4615-A2AF-3C9D4F7CCE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A74900-902E-4ADB-9556-DE2B5A80C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6F66C4-4433-43D2-8163-66CB50D818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drosglwyddo ffydd a chariad.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Boed ein gofal heddiw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yn helpu’r rhai a ddaw ar ein hôl.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2128950169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81A18B-D703-4160-9B93-78FF83D96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8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F26D261-4B9C-4878-952F-6D55F50B9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F55064E-3B93-47BC-8504-ABAD649A63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D4E13C-DFC8-4E7C-819E-4A19E39F95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2864721-3C7C-4958-AA9E-3FD5C64A3E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85913034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2026-09-11T12:57:17.2170000Z</dcterms:created>
  <dcterms:modified xsi:type="dcterms:W3CDTF">2026-09-11T12:57:17.2170000Z</dcterms:modified>
</coreProperties>
</file>