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1cc4f028a3546e2" /><Relationship Type="http://schemas.openxmlformats.org/officeDocument/2006/relationships/extended-properties" Target="/docProps/app.xml" Id="R27250a9ee4b14d06" /><Relationship Type="http://schemas.openxmlformats.org/officeDocument/2006/relationships/officeDocument" Target="/ppt/presentation.xml" Id="Re6b08a2518c949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ab8997f868d4b67"/>
  </p:sldMasterIdLst>
  <p:notesMasterIdLst>
    <p:notesMasterId xmlns:r="http://schemas.openxmlformats.org/officeDocument/2006/relationships" r:id="Rb714b7f861a8403d"/>
  </p:notesMasterIdLst>
  <p:sldIdLst>
    <p:sldId xmlns:r="http://schemas.openxmlformats.org/officeDocument/2006/relationships" id="256" r:id="Rce5909ef2268458d"/>
    <p:sldId xmlns:r="http://schemas.openxmlformats.org/officeDocument/2006/relationships" id="257" r:id="R3078c19d29e74864"/>
    <p:sldId xmlns:r="http://schemas.openxmlformats.org/officeDocument/2006/relationships" id="258" r:id="R2cc900d9f5754b65"/>
    <p:sldId xmlns:r="http://schemas.openxmlformats.org/officeDocument/2006/relationships" id="259" r:id="Rce3e3a6763014844"/>
    <p:sldId xmlns:r="http://schemas.openxmlformats.org/officeDocument/2006/relationships" id="260" r:id="Rfd6c48c1fa614a74"/>
    <p:sldId xmlns:r="http://schemas.openxmlformats.org/officeDocument/2006/relationships" id="261" r:id="Rd6b3014161794005"/>
    <p:sldId xmlns:r="http://schemas.openxmlformats.org/officeDocument/2006/relationships" id="262" r:id="Re5d41e9e6dc54ae1"/>
    <p:sldId xmlns:r="http://schemas.openxmlformats.org/officeDocument/2006/relationships" id="263" r:id="R819fcad2fb0e4475"/>
    <p:sldId xmlns:r="http://schemas.openxmlformats.org/officeDocument/2006/relationships" id="264" r:id="Rb27128ee6f0f4354"/>
    <p:sldId xmlns:r="http://schemas.openxmlformats.org/officeDocument/2006/relationships" id="265" r:id="Ra5136a924dba4cf9"/>
    <p:sldId xmlns:r="http://schemas.openxmlformats.org/officeDocument/2006/relationships" id="266" r:id="R8920fa5410684899"/>
    <p:sldId xmlns:r="http://schemas.openxmlformats.org/officeDocument/2006/relationships" id="267" r:id="R5073ca0dbf00490c"/>
    <p:sldId xmlns:r="http://schemas.openxmlformats.org/officeDocument/2006/relationships" id="268" r:id="Reb9bb7a5ef4c47b9"/>
    <p:sldId xmlns:r="http://schemas.openxmlformats.org/officeDocument/2006/relationships" id="269" r:id="R4a5bb43463624b14"/>
    <p:sldId xmlns:r="http://schemas.openxmlformats.org/officeDocument/2006/relationships" id="270" r:id="R84be253fa6534d6c"/>
    <p:sldId xmlns:r="http://schemas.openxmlformats.org/officeDocument/2006/relationships" id="271" r:id="Rde030a93323f4e9d"/>
    <p:sldId xmlns:r="http://schemas.openxmlformats.org/officeDocument/2006/relationships" id="272" r:id="Rebfea8194a944965"/>
    <p:sldId xmlns:r="http://schemas.openxmlformats.org/officeDocument/2006/relationships" id="273" r:id="R71f33d54101644e2"/>
    <p:sldId xmlns:r="http://schemas.openxmlformats.org/officeDocument/2006/relationships" id="274" r:id="Rf1ac685dedde4827"/>
    <p:sldId xmlns:r="http://schemas.openxmlformats.org/officeDocument/2006/relationships" id="275" r:id="R5ed2a0c354414159"/>
    <p:sldId xmlns:r="http://schemas.openxmlformats.org/officeDocument/2006/relationships" id="276" r:id="R65ee1a9653044330"/>
    <p:sldId xmlns:r="http://schemas.openxmlformats.org/officeDocument/2006/relationships" id="277" r:id="R5fa55c89abe74fd2"/>
    <p:sldId xmlns:r="http://schemas.openxmlformats.org/officeDocument/2006/relationships" id="278" r:id="R165fac4c002c4951"/>
    <p:sldId xmlns:r="http://schemas.openxmlformats.org/officeDocument/2006/relationships" id="279" r:id="R4c32b8d2c7e14d20"/>
    <p:sldId xmlns:r="http://schemas.openxmlformats.org/officeDocument/2006/relationships" id="280" r:id="R6fd11054d35143f1"/>
    <p:sldId xmlns:r="http://schemas.openxmlformats.org/officeDocument/2006/relationships" id="281" r:id="R4d8d216a76124373"/>
    <p:sldId xmlns:r="http://schemas.openxmlformats.org/officeDocument/2006/relationships" id="282" r:id="Ra0b2561d7f2547c5"/>
    <p:sldId xmlns:r="http://schemas.openxmlformats.org/officeDocument/2006/relationships" id="283" r:id="R576333e12e354bb1"/>
    <p:sldId xmlns:r="http://schemas.openxmlformats.org/officeDocument/2006/relationships" id="284" r:id="Re73e2a81e1ad487a"/>
    <p:sldId xmlns:r="http://schemas.openxmlformats.org/officeDocument/2006/relationships" id="285" r:id="Rccd97c7ce1da4c4c"/>
    <p:sldId xmlns:r="http://schemas.openxmlformats.org/officeDocument/2006/relationships" id="286" r:id="R0f1983961b4e4431"/>
    <p:sldId xmlns:r="http://schemas.openxmlformats.org/officeDocument/2006/relationships" id="287" r:id="R0e3221f1f28a473d"/>
    <p:sldId xmlns:r="http://schemas.openxmlformats.org/officeDocument/2006/relationships" id="288" r:id="R20e162afdaf342c4"/>
    <p:sldId xmlns:r="http://schemas.openxmlformats.org/officeDocument/2006/relationships" id="289" r:id="Ra255b1ca70104c4d"/>
    <p:sldId xmlns:r="http://schemas.openxmlformats.org/officeDocument/2006/relationships" id="290" r:id="Rc3c63b1448874fed"/>
    <p:sldId xmlns:r="http://schemas.openxmlformats.org/officeDocument/2006/relationships" id="291" r:id="Rd704bd8c6c2f4897"/>
    <p:sldId xmlns:r="http://schemas.openxmlformats.org/officeDocument/2006/relationships" id="292" r:id="Rd3852fea25f345ec"/>
    <p:sldId xmlns:r="http://schemas.openxmlformats.org/officeDocument/2006/relationships" id="293" r:id="Re8c6793a71954b79"/>
    <p:sldId xmlns:r="http://schemas.openxmlformats.org/officeDocument/2006/relationships" id="294" r:id="R8cfa63b9a1c74059"/>
    <p:sldId xmlns:r="http://schemas.openxmlformats.org/officeDocument/2006/relationships" id="295" r:id="R1329d63959324f24"/>
    <p:sldId xmlns:r="http://schemas.openxmlformats.org/officeDocument/2006/relationships" id="296" r:id="Rb07a9a0c82c84117"/>
    <p:sldId xmlns:r="http://schemas.openxmlformats.org/officeDocument/2006/relationships" id="297" r:id="R4943361eae89405a"/>
    <p:sldId xmlns:r="http://schemas.openxmlformats.org/officeDocument/2006/relationships" id="298" r:id="R976f5dd85b9141d5"/>
    <p:sldId xmlns:r="http://schemas.openxmlformats.org/officeDocument/2006/relationships" id="299" r:id="R74ca0c214aa540ab"/>
    <p:sldId xmlns:r="http://schemas.openxmlformats.org/officeDocument/2006/relationships" id="300" r:id="R2ec7204d679f46c4"/>
    <p:sldId xmlns:r="http://schemas.openxmlformats.org/officeDocument/2006/relationships" id="301" r:id="R01d7d03b6e274f36"/>
    <p:sldId xmlns:r="http://schemas.openxmlformats.org/officeDocument/2006/relationships" id="302" r:id="R8a52c5c9e6d74514"/>
    <p:sldId xmlns:r="http://schemas.openxmlformats.org/officeDocument/2006/relationships" id="303" r:id="Reab901b436914f32"/>
    <p:sldId xmlns:r="http://schemas.openxmlformats.org/officeDocument/2006/relationships" id="304" r:id="Rc89a952164934ec3"/>
    <p:sldId xmlns:r="http://schemas.openxmlformats.org/officeDocument/2006/relationships" id="305" r:id="Rdbbc854f8cfa4292"/>
    <p:sldId xmlns:r="http://schemas.openxmlformats.org/officeDocument/2006/relationships" id="306" r:id="R51f402ae97b9490d"/>
    <p:sldId xmlns:r="http://schemas.openxmlformats.org/officeDocument/2006/relationships" id="307" r:id="R46c2022c9cb14fdb"/>
    <p:sldId xmlns:r="http://schemas.openxmlformats.org/officeDocument/2006/relationships" id="308" r:id="Rb4624e011e3c4f9d"/>
    <p:sldId xmlns:r="http://schemas.openxmlformats.org/officeDocument/2006/relationships" id="309" r:id="R59e8c6b0b5174a6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422472c2a1343dd" /><Relationship Type="http://schemas.openxmlformats.org/officeDocument/2006/relationships/slideMaster" Target="/ppt/slideMasters/slideMaster1.xml" Id="Rcab8997f868d4b67" /><Relationship Type="http://schemas.openxmlformats.org/officeDocument/2006/relationships/notesMaster" Target="/ppt/notesMasters/notesMaster1.xml" Id="Rb714b7f861a8403d" /><Relationship Type="http://schemas.openxmlformats.org/officeDocument/2006/relationships/presProps" Target="/ppt/presProps.xml" Id="R0efd39d8259c4b0f" /><Relationship Type="http://schemas.openxmlformats.org/officeDocument/2006/relationships/tableStyles" Target="/ppt/tableStyles.xml" Id="Rb4bbec22cf55451e" /><Relationship Type="http://schemas.openxmlformats.org/officeDocument/2006/relationships/slide" Target="/ppt/slides/slide1.xml" Id="Rce5909ef2268458d" /><Relationship Type="http://schemas.openxmlformats.org/officeDocument/2006/relationships/slide" Target="/ppt/slides/slide2.xml" Id="R3078c19d29e74864" /><Relationship Type="http://schemas.openxmlformats.org/officeDocument/2006/relationships/slide" Target="/ppt/slides/slide3.xml" Id="R2cc900d9f5754b65" /><Relationship Type="http://schemas.openxmlformats.org/officeDocument/2006/relationships/slide" Target="/ppt/slides/slide4.xml" Id="Rce3e3a6763014844" /><Relationship Type="http://schemas.openxmlformats.org/officeDocument/2006/relationships/slide" Target="/ppt/slides/slide5.xml" Id="Rfd6c48c1fa614a74" /><Relationship Type="http://schemas.openxmlformats.org/officeDocument/2006/relationships/slide" Target="/ppt/slides/slide6.xml" Id="Rd6b3014161794005" /><Relationship Type="http://schemas.openxmlformats.org/officeDocument/2006/relationships/slide" Target="/ppt/slides/slide7.xml" Id="Re5d41e9e6dc54ae1" /><Relationship Type="http://schemas.openxmlformats.org/officeDocument/2006/relationships/slide" Target="/ppt/slides/slide8.xml" Id="R819fcad2fb0e4475" /><Relationship Type="http://schemas.openxmlformats.org/officeDocument/2006/relationships/slide" Target="/ppt/slides/slide9.xml" Id="Rb27128ee6f0f4354" /><Relationship Type="http://schemas.openxmlformats.org/officeDocument/2006/relationships/slide" Target="/ppt/slides/slide10.xml" Id="Ra5136a924dba4cf9" /><Relationship Type="http://schemas.openxmlformats.org/officeDocument/2006/relationships/slide" Target="/ppt/slides/slide11.xml" Id="R8920fa5410684899" /><Relationship Type="http://schemas.openxmlformats.org/officeDocument/2006/relationships/slide" Target="/ppt/slides/slide12.xml" Id="R5073ca0dbf00490c" /><Relationship Type="http://schemas.openxmlformats.org/officeDocument/2006/relationships/slide" Target="/ppt/slides/slide13.xml" Id="Reb9bb7a5ef4c47b9" /><Relationship Type="http://schemas.openxmlformats.org/officeDocument/2006/relationships/slide" Target="/ppt/slides/slide14.xml" Id="R4a5bb43463624b14" /><Relationship Type="http://schemas.openxmlformats.org/officeDocument/2006/relationships/slide" Target="/ppt/slides/slide15.xml" Id="R84be253fa6534d6c" /><Relationship Type="http://schemas.openxmlformats.org/officeDocument/2006/relationships/slide" Target="/ppt/slides/slide16.xml" Id="Rde030a93323f4e9d" /><Relationship Type="http://schemas.openxmlformats.org/officeDocument/2006/relationships/slide" Target="/ppt/slides/slide17.xml" Id="Rebfea8194a944965" /><Relationship Type="http://schemas.openxmlformats.org/officeDocument/2006/relationships/slide" Target="/ppt/slides/slide18.xml" Id="R71f33d54101644e2" /><Relationship Type="http://schemas.openxmlformats.org/officeDocument/2006/relationships/slide" Target="/ppt/slides/slide19.xml" Id="Rf1ac685dedde4827" /><Relationship Type="http://schemas.openxmlformats.org/officeDocument/2006/relationships/slide" Target="/ppt/slides/slide20.xml" Id="R5ed2a0c354414159" /><Relationship Type="http://schemas.openxmlformats.org/officeDocument/2006/relationships/slide" Target="/ppt/slides/slide21.xml" Id="R65ee1a9653044330" /><Relationship Type="http://schemas.openxmlformats.org/officeDocument/2006/relationships/slide" Target="/ppt/slides/slide22.xml" Id="R5fa55c89abe74fd2" /><Relationship Type="http://schemas.openxmlformats.org/officeDocument/2006/relationships/slide" Target="/ppt/slides/slide23.xml" Id="R165fac4c002c4951" /><Relationship Type="http://schemas.openxmlformats.org/officeDocument/2006/relationships/slide" Target="/ppt/slides/slide24.xml" Id="R4c32b8d2c7e14d20" /><Relationship Type="http://schemas.openxmlformats.org/officeDocument/2006/relationships/slide" Target="/ppt/slides/slide25.xml" Id="R6fd11054d35143f1" /><Relationship Type="http://schemas.openxmlformats.org/officeDocument/2006/relationships/slide" Target="/ppt/slides/slide26.xml" Id="R4d8d216a76124373" /><Relationship Type="http://schemas.openxmlformats.org/officeDocument/2006/relationships/slide" Target="/ppt/slides/slide27.xml" Id="Ra0b2561d7f2547c5" /><Relationship Type="http://schemas.openxmlformats.org/officeDocument/2006/relationships/slide" Target="/ppt/slides/slide28.xml" Id="R576333e12e354bb1" /><Relationship Type="http://schemas.openxmlformats.org/officeDocument/2006/relationships/slide" Target="/ppt/slides/slide29.xml" Id="Re73e2a81e1ad487a" /><Relationship Type="http://schemas.openxmlformats.org/officeDocument/2006/relationships/slide" Target="/ppt/slides/slide30.xml" Id="Rccd97c7ce1da4c4c" /><Relationship Type="http://schemas.openxmlformats.org/officeDocument/2006/relationships/slide" Target="/ppt/slides/slide31.xml" Id="R0f1983961b4e4431" /><Relationship Type="http://schemas.openxmlformats.org/officeDocument/2006/relationships/slide" Target="/ppt/slides/slide32.xml" Id="R0e3221f1f28a473d" /><Relationship Type="http://schemas.openxmlformats.org/officeDocument/2006/relationships/slide" Target="/ppt/slides/slide33.xml" Id="R20e162afdaf342c4" /><Relationship Type="http://schemas.openxmlformats.org/officeDocument/2006/relationships/slide" Target="/ppt/slides/slide34.xml" Id="Ra255b1ca70104c4d" /><Relationship Type="http://schemas.openxmlformats.org/officeDocument/2006/relationships/slide" Target="/ppt/slides/slide35.xml" Id="Rc3c63b1448874fed" /><Relationship Type="http://schemas.openxmlformats.org/officeDocument/2006/relationships/slide" Target="/ppt/slides/slide36.xml" Id="Rd704bd8c6c2f4897" /><Relationship Type="http://schemas.openxmlformats.org/officeDocument/2006/relationships/slide" Target="/ppt/slides/slide37.xml" Id="Rd3852fea25f345ec" /><Relationship Type="http://schemas.openxmlformats.org/officeDocument/2006/relationships/slide" Target="/ppt/slides/slide38.xml" Id="Re8c6793a71954b79" /><Relationship Type="http://schemas.openxmlformats.org/officeDocument/2006/relationships/slide" Target="/ppt/slides/slide39.xml" Id="R8cfa63b9a1c74059" /><Relationship Type="http://schemas.openxmlformats.org/officeDocument/2006/relationships/slide" Target="/ppt/slides/slide40.xml" Id="R1329d63959324f24" /><Relationship Type="http://schemas.openxmlformats.org/officeDocument/2006/relationships/slide" Target="/ppt/slides/slide41.xml" Id="Rb07a9a0c82c84117" /><Relationship Type="http://schemas.openxmlformats.org/officeDocument/2006/relationships/slide" Target="/ppt/slides/slide42.xml" Id="R4943361eae89405a" /><Relationship Type="http://schemas.openxmlformats.org/officeDocument/2006/relationships/slide" Target="/ppt/slides/slide43.xml" Id="R976f5dd85b9141d5" /><Relationship Type="http://schemas.openxmlformats.org/officeDocument/2006/relationships/slide" Target="/ppt/slides/slide44.xml" Id="R74ca0c214aa540ab" /><Relationship Type="http://schemas.openxmlformats.org/officeDocument/2006/relationships/slide" Target="/ppt/slides/slide45.xml" Id="R2ec7204d679f46c4" /><Relationship Type="http://schemas.openxmlformats.org/officeDocument/2006/relationships/slide" Target="/ppt/slides/slide46.xml" Id="R01d7d03b6e274f36" /><Relationship Type="http://schemas.openxmlformats.org/officeDocument/2006/relationships/slide" Target="/ppt/slides/slide47.xml" Id="R8a52c5c9e6d74514" /><Relationship Type="http://schemas.openxmlformats.org/officeDocument/2006/relationships/slide" Target="/ppt/slides/slide48.xml" Id="Reab901b436914f32" /><Relationship Type="http://schemas.openxmlformats.org/officeDocument/2006/relationships/slide" Target="/ppt/slides/slide49.xml" Id="Rc89a952164934ec3" /><Relationship Type="http://schemas.openxmlformats.org/officeDocument/2006/relationships/slide" Target="/ppt/slides/slide50.xml" Id="Rdbbc854f8cfa4292" /><Relationship Type="http://schemas.openxmlformats.org/officeDocument/2006/relationships/slide" Target="/ppt/slides/slide51.xml" Id="R51f402ae97b9490d" /><Relationship Type="http://schemas.openxmlformats.org/officeDocument/2006/relationships/slide" Target="/ppt/slides/slide52.xml" Id="R46c2022c9cb14fdb" /><Relationship Type="http://schemas.openxmlformats.org/officeDocument/2006/relationships/slide" Target="/ppt/slides/slide53.xml" Id="Rb4624e011e3c4f9d" /><Relationship Type="http://schemas.openxmlformats.org/officeDocument/2006/relationships/slide" Target="/ppt/slides/slide54.xml" Id="R59e8c6b0b5174a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4b8e5474ba4d3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71ec6209dc44b28" /><Relationship Type="http://schemas.openxmlformats.org/officeDocument/2006/relationships/notesMaster" Target="/ppt/notesMasters/notesMaster1.xml" Id="Re62d78769bc74c3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77260137e040db" /><Relationship Type="http://schemas.openxmlformats.org/officeDocument/2006/relationships/notesMaster" Target="/ppt/notesMasters/notesMaster1.xml" Id="R63719fcffd1443f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56d3e9ec67d44b7" /><Relationship Type="http://schemas.openxmlformats.org/officeDocument/2006/relationships/notesMaster" Target="/ppt/notesMasters/notesMaster1.xml" Id="R70364c67587149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d4d4ec5bee04e41" /><Relationship Type="http://schemas.openxmlformats.org/officeDocument/2006/relationships/notesMaster" Target="/ppt/notesMasters/notesMaster1.xml" Id="Rbaf0a5ad0e85458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8b394375e794133" /><Relationship Type="http://schemas.openxmlformats.org/officeDocument/2006/relationships/notesMaster" Target="/ppt/notesMasters/notesMaster1.xml" Id="R6e8441d3b2d342d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7e37e3a919f48b2" /><Relationship Type="http://schemas.openxmlformats.org/officeDocument/2006/relationships/notesMaster" Target="/ppt/notesMasters/notesMaster1.xml" Id="Rf5ba221581d249e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f480bb722bf43e8" /><Relationship Type="http://schemas.openxmlformats.org/officeDocument/2006/relationships/notesMaster" Target="/ppt/notesMasters/notesMaster1.xml" Id="Rf022ee3ea90142c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6e51cd711aa4ee3" /><Relationship Type="http://schemas.openxmlformats.org/officeDocument/2006/relationships/notesMaster" Target="/ppt/notesMasters/notesMaster1.xml" Id="R1e8be7fbc6dc4b6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faf29bd82814659" /><Relationship Type="http://schemas.openxmlformats.org/officeDocument/2006/relationships/notesMaster" Target="/ppt/notesMasters/notesMaster1.xml" Id="Rc5e2fdcac1bb422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d6722cf34e54da6" /><Relationship Type="http://schemas.openxmlformats.org/officeDocument/2006/relationships/notesMaster" Target="/ppt/notesMasters/notesMaster1.xml" Id="Ree411374e02a4ea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33d912cf95a42d3" /><Relationship Type="http://schemas.openxmlformats.org/officeDocument/2006/relationships/notesMaster" Target="/ppt/notesMasters/notesMaster1.xml" Id="R4947698362de410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f8a4ac022114a10" /><Relationship Type="http://schemas.openxmlformats.org/officeDocument/2006/relationships/notesMaster" Target="/ppt/notesMasters/notesMaster1.xml" Id="R10998fb27b4b41d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cb8e67d341a4b30" /><Relationship Type="http://schemas.openxmlformats.org/officeDocument/2006/relationships/notesMaster" Target="/ppt/notesMasters/notesMaster1.xml" Id="R6cbafb970069403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98a8ee8471d44cc" /><Relationship Type="http://schemas.openxmlformats.org/officeDocument/2006/relationships/notesMaster" Target="/ppt/notesMasters/notesMaster1.xml" Id="R0cb0807403e1415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3c5cbb43394476b" /><Relationship Type="http://schemas.openxmlformats.org/officeDocument/2006/relationships/notesMaster" Target="/ppt/notesMasters/notesMaster1.xml" Id="Rfb230e062a6048d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fdfe3f91b684cb0" /><Relationship Type="http://schemas.openxmlformats.org/officeDocument/2006/relationships/notesMaster" Target="/ppt/notesMasters/notesMaster1.xml" Id="Rcc29e2922899448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277042564774073" /><Relationship Type="http://schemas.openxmlformats.org/officeDocument/2006/relationships/notesMaster" Target="/ppt/notesMasters/notesMaster1.xml" Id="Rde592694f1b04b3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2cd8a0fdac84572" /><Relationship Type="http://schemas.openxmlformats.org/officeDocument/2006/relationships/notesMaster" Target="/ppt/notesMasters/notesMaster1.xml" Id="Rdd3ee42b853f4bd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c039800df9d4237" /><Relationship Type="http://schemas.openxmlformats.org/officeDocument/2006/relationships/notesMaster" Target="/ppt/notesMasters/notesMaster1.xml" Id="R31645f54063847e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7e5801c13b2465e" /><Relationship Type="http://schemas.openxmlformats.org/officeDocument/2006/relationships/notesMaster" Target="/ppt/notesMasters/notesMaster1.xml" Id="Rf3fc582e36424d9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e1a28816c2a4313" /><Relationship Type="http://schemas.openxmlformats.org/officeDocument/2006/relationships/notesMaster" Target="/ppt/notesMasters/notesMaster1.xml" Id="R4a89e6e7a99c4e5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368fcb584394ae2" /><Relationship Type="http://schemas.openxmlformats.org/officeDocument/2006/relationships/notesMaster" Target="/ppt/notesMasters/notesMaster1.xml" Id="Rf7c6f12fa3334d7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eecfbc1209a4d21" /><Relationship Type="http://schemas.openxmlformats.org/officeDocument/2006/relationships/notesMaster" Target="/ppt/notesMasters/notesMaster1.xml" Id="Rc746b45587b740b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a851d6615684d2a" /><Relationship Type="http://schemas.openxmlformats.org/officeDocument/2006/relationships/notesMaster" Target="/ppt/notesMasters/notesMaster1.xml" Id="R81f4270b02804f7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0ebd2ac1c5344cd" /><Relationship Type="http://schemas.openxmlformats.org/officeDocument/2006/relationships/notesMaster" Target="/ppt/notesMasters/notesMaster1.xml" Id="R5a145bf21425430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8e6904734374eb6" /><Relationship Type="http://schemas.openxmlformats.org/officeDocument/2006/relationships/notesMaster" Target="/ppt/notesMasters/notesMaster1.xml" Id="Rc8d0c521df2e4d0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5f83ca030894006" /><Relationship Type="http://schemas.openxmlformats.org/officeDocument/2006/relationships/notesMaster" Target="/ppt/notesMasters/notesMaster1.xml" Id="R5943c851be3f407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6f5f90027544a49" /><Relationship Type="http://schemas.openxmlformats.org/officeDocument/2006/relationships/notesMaster" Target="/ppt/notesMasters/notesMaster1.xml" Id="Ra22807b6a138476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e9c10b83e7d4959" /><Relationship Type="http://schemas.openxmlformats.org/officeDocument/2006/relationships/notesMaster" Target="/ppt/notesMasters/notesMaster1.xml" Id="Rcc40a8a73e65490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6bd83c5c32c495a" /><Relationship Type="http://schemas.openxmlformats.org/officeDocument/2006/relationships/notesMaster" Target="/ppt/notesMasters/notesMaster1.xml" Id="R646d1a0b4d4c468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adce720f26a481e" /><Relationship Type="http://schemas.openxmlformats.org/officeDocument/2006/relationships/notesMaster" Target="/ppt/notesMasters/notesMaster1.xml" Id="Rd041bf39fa1f454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7aea0e5d41e4c07" /><Relationship Type="http://schemas.openxmlformats.org/officeDocument/2006/relationships/notesMaster" Target="/ppt/notesMasters/notesMaster1.xml" Id="R2b08e333095746e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a0aff183e8f43da" /><Relationship Type="http://schemas.openxmlformats.org/officeDocument/2006/relationships/notesMaster" Target="/ppt/notesMasters/notesMaster1.xml" Id="R4705c7135f15426b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59049f1e3bc4b9c" /><Relationship Type="http://schemas.openxmlformats.org/officeDocument/2006/relationships/notesMaster" Target="/ppt/notesMasters/notesMaster1.xml" Id="Rf09a4e15a29d4fa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f54716a488cb4657" /><Relationship Type="http://schemas.openxmlformats.org/officeDocument/2006/relationships/notesMaster" Target="/ppt/notesMasters/notesMaster1.xml" Id="Rcac2ed47557748ce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36a8fa73e0e4555" /><Relationship Type="http://schemas.openxmlformats.org/officeDocument/2006/relationships/notesMaster" Target="/ppt/notesMasters/notesMaster1.xml" Id="R129562171a234ef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14f06d7266443f4" /><Relationship Type="http://schemas.openxmlformats.org/officeDocument/2006/relationships/notesMaster" Target="/ppt/notesMasters/notesMaster1.xml" Id="R0c3105c895f14add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d8075cb2bc1b4f81" /><Relationship Type="http://schemas.openxmlformats.org/officeDocument/2006/relationships/notesMaster" Target="/ppt/notesMasters/notesMaster1.xml" Id="R339df09d1f824c94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38d7986fb184f88" /><Relationship Type="http://schemas.openxmlformats.org/officeDocument/2006/relationships/notesMaster" Target="/ppt/notesMasters/notesMaster1.xml" Id="R62d5c8cd4e76438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88931a336b8848db" /><Relationship Type="http://schemas.openxmlformats.org/officeDocument/2006/relationships/notesMaster" Target="/ppt/notesMasters/notesMaster1.xml" Id="Re3cadce93c1f4d2d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d23e017fd3546af" /><Relationship Type="http://schemas.openxmlformats.org/officeDocument/2006/relationships/notesMaster" Target="/ppt/notesMasters/notesMaster1.xml" Id="R4ea47aff93ef4f4b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b7d8ec561cef4fde" /><Relationship Type="http://schemas.openxmlformats.org/officeDocument/2006/relationships/notesMaster" Target="/ppt/notesMasters/notesMaster1.xml" Id="Rdfcc572c5d704c11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fb87caadf560413f" /><Relationship Type="http://schemas.openxmlformats.org/officeDocument/2006/relationships/notesMaster" Target="/ppt/notesMasters/notesMaster1.xml" Id="Rf46cd0c6442145c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8506ea65f76e4fac" /><Relationship Type="http://schemas.openxmlformats.org/officeDocument/2006/relationships/notesMaster" Target="/ppt/notesMasters/notesMaster1.xml" Id="R0d7f66c66b3147d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02bf6cdf5764780" /><Relationship Type="http://schemas.openxmlformats.org/officeDocument/2006/relationships/notesMaster" Target="/ppt/notesMasters/notesMaster1.xml" Id="Reea8f4a37c36469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fc10d5ab3a94a51" /><Relationship Type="http://schemas.openxmlformats.org/officeDocument/2006/relationships/notesMaster" Target="/ppt/notesMasters/notesMaster1.xml" Id="Rb56c3f527665433f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176e1d0431f4fd1" /><Relationship Type="http://schemas.openxmlformats.org/officeDocument/2006/relationships/notesMaster" Target="/ppt/notesMasters/notesMaster1.xml" Id="R3b24bbb27a6a4300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857bed87eb60437a" /><Relationship Type="http://schemas.openxmlformats.org/officeDocument/2006/relationships/notesMaster" Target="/ppt/notesMasters/notesMaster1.xml" Id="Raeb147e8f3be4ac9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01b437616e394868" /><Relationship Type="http://schemas.openxmlformats.org/officeDocument/2006/relationships/notesMaster" Target="/ppt/notesMasters/notesMaster1.xml" Id="Ra22ce3abd8a34f19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3dfdb80481ec4ee1" /><Relationship Type="http://schemas.openxmlformats.org/officeDocument/2006/relationships/notesMaster" Target="/ppt/notesMasters/notesMaster1.xml" Id="R515559e042cc46cd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4263b55dd8b7405a" /><Relationship Type="http://schemas.openxmlformats.org/officeDocument/2006/relationships/notesMaster" Target="/ppt/notesMasters/notesMaster1.xml" Id="R53930fdf00364c2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ac35507d60f44f1" /><Relationship Type="http://schemas.openxmlformats.org/officeDocument/2006/relationships/notesMaster" Target="/ppt/notesMasters/notesMaster1.xml" Id="Rc5b1bf71447f4819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7e812938950b4eb3" /><Relationship Type="http://schemas.openxmlformats.org/officeDocument/2006/relationships/notesMaster" Target="/ppt/notesMasters/notesMaster1.xml" Id="R722ef17de8794304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26c20fbbd3e94812" /><Relationship Type="http://schemas.openxmlformats.org/officeDocument/2006/relationships/notesMaster" Target="/ppt/notesMasters/notesMaster1.xml" Id="R7c3ee0b47fc547c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Cyfeiriad Beiblaidd: Marc 11:9. Aralleiriad Cymraeg gwreiddiol, nid dyfyniad o argraffiad cyhoeddedig.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A.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Cyfeiriad Beiblaidd: Marc 14:72. Aralleiriad Cymraeg gwreiddiol, nid dyfyniad o argraffiad cyhoeddedig.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B.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Cyfeiriad Beiblaidd: Marc 16:6. Aralleiriad Cymraeg gwreiddiol, nid dyfyniad o argraffiad cyhoeddedig.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24, sesiwn C.</a:t>
            </a:r>
          </a:p>
          <a:p xmlns:a="http://schemas.openxmlformats.org/drawingml/2006/main">
            <a:r>
              <a:t>Ffynhonnell: Cae_Top_38_Week_Three_Session_Worship_Plan.xlsx, wythnos 24.</a:t>
            </a:r>
          </a:p>
          <a:p xmlns:a="http://schemas.openxmlformats.org/drawingml/2006/main">
            <a:r>
              <a:t>Marc 11, 14–16: https://ebible.org/engwebp/MRK11.htm https://ebible.org/engwebp/MRK14.htm https://ebible.org/engwebp/MRK15.htm https://ebible.org/engwebp/MRK16.htm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aaae0522514ab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93b327c410c427e" /><Relationship Type="http://schemas.openxmlformats.org/officeDocument/2006/relationships/slideLayout" Target="/ppt/slideLayouts/slideLayout1.xml" Id="Rfdfffb7db35d403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dfffb7db35d403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195d0c3d13418f" /><Relationship Type="http://schemas.openxmlformats.org/officeDocument/2006/relationships/notesSlide" Target="/ppt/notesSlides/notesSlide1.xml" Id="R5fedea692afb49b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b3c8fe29464aec" /><Relationship Type="http://schemas.openxmlformats.org/officeDocument/2006/relationships/notesSlide" Target="/ppt/notesSlides/notesSlide2.xml" Id="Re80b78fe2f5a4b1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2c97fb7e29466c" /><Relationship Type="http://schemas.openxmlformats.org/officeDocument/2006/relationships/notesSlide" Target="/ppt/notesSlides/notesSlide3.xml" Id="R74d42bd25b29425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8c8bb69aa54966" /><Relationship Type="http://schemas.openxmlformats.org/officeDocument/2006/relationships/notesSlide" Target="/ppt/notesSlides/notesSlide4.xml" Id="R054ec734c3254a0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f5012bb2c448af" /><Relationship Type="http://schemas.openxmlformats.org/officeDocument/2006/relationships/image" Target="/ppt/media/image.png" Id="R56acd9ddb0dc4dc9" /><Relationship Type="http://schemas.openxmlformats.org/officeDocument/2006/relationships/notesSlide" Target="/ppt/notesSlides/notesSlide5.xml" Id="R900d5070a67e45f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41e69f621d44f7" /><Relationship Type="http://schemas.openxmlformats.org/officeDocument/2006/relationships/notesSlide" Target="/ppt/notesSlides/notesSlide6.xml" Id="R6bfb56261f834ab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f8c51f9eae471b" /><Relationship Type="http://schemas.openxmlformats.org/officeDocument/2006/relationships/image" Target="/ppt/media/image2.png" Id="R6921873230624894" /><Relationship Type="http://schemas.openxmlformats.org/officeDocument/2006/relationships/notesSlide" Target="/ppt/notesSlides/notesSlide7.xml" Id="R4db7cd42ff7d434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67be0c0789471b" /><Relationship Type="http://schemas.openxmlformats.org/officeDocument/2006/relationships/notesSlide" Target="/ppt/notesSlides/notesSlide8.xml" Id="R116665ad9577464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257bae08bd4b64" /><Relationship Type="http://schemas.openxmlformats.org/officeDocument/2006/relationships/notesSlide" Target="/ppt/notesSlides/notesSlide9.xml" Id="Rcd7c3a13b12245a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b9468ded6f4513" /><Relationship Type="http://schemas.openxmlformats.org/officeDocument/2006/relationships/notesSlide" Target="/ppt/notesSlides/notesSlide10.xml" Id="R062a5bcd2cc54e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3931cee8924dec" /><Relationship Type="http://schemas.openxmlformats.org/officeDocument/2006/relationships/image" Target="/ppt/media/image3.png" Id="Rbbc40a81404b4d8d" /><Relationship Type="http://schemas.openxmlformats.org/officeDocument/2006/relationships/notesSlide" Target="/ppt/notesSlides/notesSlide11.xml" Id="Rd52b7050a646447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53f38fdb6141bb" /><Relationship Type="http://schemas.openxmlformats.org/officeDocument/2006/relationships/notesSlide" Target="/ppt/notesSlides/notesSlide12.xml" Id="R469deb10cb9d479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ec4895f8694581" /><Relationship Type="http://schemas.openxmlformats.org/officeDocument/2006/relationships/notesSlide" Target="/ppt/notesSlides/notesSlide13.xml" Id="Rdbeaec04ffd64ba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da473fe1894ac1" /><Relationship Type="http://schemas.openxmlformats.org/officeDocument/2006/relationships/notesSlide" Target="/ppt/notesSlides/notesSlide14.xml" Id="R2eb4d2baf7cb48c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a8528e84ef4513" /><Relationship Type="http://schemas.openxmlformats.org/officeDocument/2006/relationships/notesSlide" Target="/ppt/notesSlides/notesSlide15.xml" Id="R3f27de5650b74bc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8385a281d24ab2" /><Relationship Type="http://schemas.openxmlformats.org/officeDocument/2006/relationships/notesSlide" Target="/ppt/notesSlides/notesSlide16.xml" Id="R4352c08f62314d6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d0d24a833a4534" /><Relationship Type="http://schemas.openxmlformats.org/officeDocument/2006/relationships/notesSlide" Target="/ppt/notesSlides/notesSlide17.xml" Id="R3a891e3b39b84d3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cc23d584094a2b" /><Relationship Type="http://schemas.openxmlformats.org/officeDocument/2006/relationships/notesSlide" Target="/ppt/notesSlides/notesSlide18.xml" Id="Rfc541f3749d2434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2a6ea681a5402c" /><Relationship Type="http://schemas.openxmlformats.org/officeDocument/2006/relationships/notesSlide" Target="/ppt/notesSlides/notesSlide19.xml" Id="R546d048d3d09406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e65d4667af4e7b" /><Relationship Type="http://schemas.openxmlformats.org/officeDocument/2006/relationships/notesSlide" Target="/ppt/notesSlides/notesSlide20.xml" Id="R047df477b9654fc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2f4a2d81004f5b" /><Relationship Type="http://schemas.openxmlformats.org/officeDocument/2006/relationships/notesSlide" Target="/ppt/notesSlides/notesSlide21.xml" Id="R1f712420737f401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4073807e464456" /><Relationship Type="http://schemas.openxmlformats.org/officeDocument/2006/relationships/image" Target="/ppt/media/image4.png" Id="R9d4ee1bc07df47f8" /><Relationship Type="http://schemas.openxmlformats.org/officeDocument/2006/relationships/notesSlide" Target="/ppt/notesSlides/notesSlide22.xml" Id="Rf41e73b66430480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f4742c52704e56" /><Relationship Type="http://schemas.openxmlformats.org/officeDocument/2006/relationships/notesSlide" Target="/ppt/notesSlides/notesSlide23.xml" Id="R3cd6332629444d7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ef2927a03b4f44" /><Relationship Type="http://schemas.openxmlformats.org/officeDocument/2006/relationships/notesSlide" Target="/ppt/notesSlides/notesSlide24.xml" Id="Rbf7bf0b67aeb410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fc7b747a6541d9" /><Relationship Type="http://schemas.openxmlformats.org/officeDocument/2006/relationships/notesSlide" Target="/ppt/notesSlides/notesSlide25.xml" Id="Ra7d24cdb04584d9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94b60b4ecc487c" /><Relationship Type="http://schemas.openxmlformats.org/officeDocument/2006/relationships/image" Target="/ppt/media/image5.png" Id="R4bb79a8d7e104ff8" /><Relationship Type="http://schemas.openxmlformats.org/officeDocument/2006/relationships/notesSlide" Target="/ppt/notesSlides/notesSlide26.xml" Id="R9790f5d0efd040f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3120b7d4a6424e" /><Relationship Type="http://schemas.openxmlformats.org/officeDocument/2006/relationships/notesSlide" Target="/ppt/notesSlides/notesSlide27.xml" Id="R92e3ae215a6945b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35fac11a70458b" /><Relationship Type="http://schemas.openxmlformats.org/officeDocument/2006/relationships/image" Target="/ppt/media/image6.png" Id="R96bc0851b2364228" /><Relationship Type="http://schemas.openxmlformats.org/officeDocument/2006/relationships/notesSlide" Target="/ppt/notesSlides/notesSlide28.xml" Id="Rb3193245315e47c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5aa65312cf49b2" /><Relationship Type="http://schemas.openxmlformats.org/officeDocument/2006/relationships/notesSlide" Target="/ppt/notesSlides/notesSlide29.xml" Id="R709e129940444a9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31a340144c44af" /><Relationship Type="http://schemas.openxmlformats.org/officeDocument/2006/relationships/notesSlide" Target="/ppt/notesSlides/notesSlide30.xml" Id="Re1ec5feeac3f42a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9897b7400a4321" /><Relationship Type="http://schemas.openxmlformats.org/officeDocument/2006/relationships/notesSlide" Target="/ppt/notesSlides/notesSlide31.xml" Id="R9bb57d4843ec474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6ecd68bed447f4" /><Relationship Type="http://schemas.openxmlformats.org/officeDocument/2006/relationships/notesSlide" Target="/ppt/notesSlides/notesSlide32.xml" Id="Rd300caa081b5416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f63df46361473e" /><Relationship Type="http://schemas.openxmlformats.org/officeDocument/2006/relationships/notesSlide" Target="/ppt/notesSlides/notesSlide33.xml" Id="Rdda473e06646417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11ed291de146a3" /><Relationship Type="http://schemas.openxmlformats.org/officeDocument/2006/relationships/notesSlide" Target="/ppt/notesSlides/notesSlide34.xml" Id="Re7e583cca5b841d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1dc20614d94a66" /><Relationship Type="http://schemas.openxmlformats.org/officeDocument/2006/relationships/notesSlide" Target="/ppt/notesSlides/notesSlide35.xml" Id="R418b0a5fe64e4b1b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2ad4aa4e4d45af" /><Relationship Type="http://schemas.openxmlformats.org/officeDocument/2006/relationships/notesSlide" Target="/ppt/notesSlides/notesSlide36.xml" Id="R3a01bcb602eb4dd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4faa3aeee044fe" /><Relationship Type="http://schemas.openxmlformats.org/officeDocument/2006/relationships/notesSlide" Target="/ppt/notesSlides/notesSlide37.xml" Id="R8bf9dffdb4fa44f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84df9edd874d04" /><Relationship Type="http://schemas.openxmlformats.org/officeDocument/2006/relationships/notesSlide" Target="/ppt/notesSlides/notesSlide38.xml" Id="Rb032f8bf96254ee7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3e3ac898e14751" /><Relationship Type="http://schemas.openxmlformats.org/officeDocument/2006/relationships/image" Target="/ppt/media/image7.png" Id="R5b57d6082f974ff5" /><Relationship Type="http://schemas.openxmlformats.org/officeDocument/2006/relationships/notesSlide" Target="/ppt/notesSlides/notesSlide39.xml" Id="Ra4bb863040244c34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479249baa249cb" /><Relationship Type="http://schemas.openxmlformats.org/officeDocument/2006/relationships/notesSlide" Target="/ppt/notesSlides/notesSlide40.xml" Id="R2e9f9ef68d394c85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f431bb7f5a4cc9" /><Relationship Type="http://schemas.openxmlformats.org/officeDocument/2006/relationships/notesSlide" Target="/ppt/notesSlides/notesSlide41.xml" Id="R507d1e98b3db4b75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d5c483033a47cb" /><Relationship Type="http://schemas.openxmlformats.org/officeDocument/2006/relationships/image" Target="/ppt/media/image8.png" Id="R272e55501d944904" /><Relationship Type="http://schemas.openxmlformats.org/officeDocument/2006/relationships/notesSlide" Target="/ppt/notesSlides/notesSlide42.xml" Id="Rd689a7db84634628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3092b6d8394f56" /><Relationship Type="http://schemas.openxmlformats.org/officeDocument/2006/relationships/notesSlide" Target="/ppt/notesSlides/notesSlide43.xml" Id="Rdf4f568c264a4eac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4343ea5f534971" /><Relationship Type="http://schemas.openxmlformats.org/officeDocument/2006/relationships/image" Target="/ppt/media/image9.png" Id="Rd72a8984280745f9" /><Relationship Type="http://schemas.openxmlformats.org/officeDocument/2006/relationships/notesSlide" Target="/ppt/notesSlides/notesSlide44.xml" Id="R51b2230c44d549f2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e0e96feae2405c" /><Relationship Type="http://schemas.openxmlformats.org/officeDocument/2006/relationships/notesSlide" Target="/ppt/notesSlides/notesSlide45.xml" Id="R4dbeb379faad425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0f17eba9ce4deb" /><Relationship Type="http://schemas.openxmlformats.org/officeDocument/2006/relationships/notesSlide" Target="/ppt/notesSlides/notesSlide46.xml" Id="R14cde1efbbd4439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666f38b8494401" /><Relationship Type="http://schemas.openxmlformats.org/officeDocument/2006/relationships/notesSlide" Target="/ppt/notesSlides/notesSlide47.xml" Id="Rfd565c86c0d9437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f38d688fd843ce" /><Relationship Type="http://schemas.openxmlformats.org/officeDocument/2006/relationships/notesSlide" Target="/ppt/notesSlides/notesSlide48.xml" Id="R5c49a84fcc4f4d4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b10393d7504596" /><Relationship Type="http://schemas.openxmlformats.org/officeDocument/2006/relationships/notesSlide" Target="/ppt/notesSlides/notesSlide49.xml" Id="Rc8bd7610abce482a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cb1f001910446d" /><Relationship Type="http://schemas.openxmlformats.org/officeDocument/2006/relationships/notesSlide" Target="/ppt/notesSlides/notesSlide50.xml" Id="R20ef95a17b7f4357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ada654e8f04aa0" /><Relationship Type="http://schemas.openxmlformats.org/officeDocument/2006/relationships/notesSlide" Target="/ppt/notesSlides/notesSlide51.xml" Id="Rf548be0d3010466a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c5fd94fd8640ba" /><Relationship Type="http://schemas.openxmlformats.org/officeDocument/2006/relationships/notesSlide" Target="/ppt/notesSlides/notesSlide52.xml" Id="R169948b2707c447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e4014e4aea4e83" /><Relationship Type="http://schemas.openxmlformats.org/officeDocument/2006/relationships/notesSlide" Target="/ppt/notesSlides/notesSlide53.xml" Id="R53e6aff38543420f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31a442c04e49bf" /><Relationship Type="http://schemas.openxmlformats.org/officeDocument/2006/relationships/notesSlide" Target="/ppt/notesSlides/notesSlide54.xml" Id="Re260aac7ec714a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AB9C99-52D2-46E6-9530-FFE49F3DF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7A6F09-A78B-4D18-8FA3-91A2B0108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pan fydd ffyddlondeb yn anodd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657D81-3ABE-499E-B2D0-F0D11525E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C70DC-E54B-4CCD-B3E4-42FA48A6E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60F980-D0A6-4190-BAFB-32F337AA7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18702266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C1B392-43A9-407A-B570-C4FEB535C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E77B1-B0C4-4000-9361-EA5FF3BBC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3C7DC2-BDAE-4249-8166-1569E9257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51B5DC-1EF1-4DAB-921C-D3024D2BE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8204DC-1B8B-4F41-9198-9738DD706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Croeso ar y ffordd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Yr addewid wrth y bwrdd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Nid y groes yw’r diwedd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33531690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A68995-BE2F-48D8-91FD-3E2155D92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D1C58F-3EBE-4192-9C52-CF3942649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C4C61B-3C13-4F6F-BD21-A6C412E6E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DD330C-D515-4DFE-952E-A181B5260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cyn gwyliau’r Pasg. Cwblhewch A, B ac C cyn gadael. Mae’r hanesion yn cynnwys marwolaeth Iesu a gobaith yr atgyfodiad. Dim delweddau graffig nac actio’r arestio neu’r groes.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93694092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371B5C-46B1-4DBF-BA21-C7FB43B2C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D358B1-B1B7-4A16-92F6-50CD901D2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 ar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03A3E4-67B8-4740-B125-0A38D9001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2367D0-FE5B-4810-871B-1B08ACFDE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0C7D78-1606-4F7B-8A39-9B0AC0012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11:1–11</a:t>
            </a:r>
          </a:p>
        </p:txBody>
      </p:sp>
    </p:spTree>
    <p:extLst>
      <p:ext uri="{BB962C8B-B14F-4D97-AF65-F5344CB8AC3E}">
        <p14:creationId xmlns:p14="http://schemas.microsoft.com/office/powerpoint/2010/main" val="982919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C3F696-8340-4FA5-8926-6A33FDE14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DE8C47-D6B6-4E85-B1DA-F26305283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Ebol asyn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0C97F4-EC4B-4ED1-9133-426EBAC42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acd9ddb0dc4dc9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A05516-1F88-4D16-8C65-5BF2C4D28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agosáu at Jerwsalem, anfonodd Iesu ddau ddisgybl i bentref.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Byddent yn dod o hyd i ebol asyn wedi’i glymu.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ofynnodd pobl pam roedden nhw’n ei ddatod, atebon nhw fel y dywedodd Iesu: “Mae ei angen ar yr Arglwydd.”</a:t>
            </a:r>
          </a:p>
        </p:txBody>
      </p:sp>
    </p:spTree>
    <p:extLst>
      <p:ext uri="{BB962C8B-B14F-4D97-AF65-F5344CB8AC3E}">
        <p14:creationId xmlns:p14="http://schemas.microsoft.com/office/powerpoint/2010/main" val="95768509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C81165-A684-4955-95D8-8E131C947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5259F6-C736-41E1-A436-DFE1332CF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barod ar gyfer y daith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C281C7-CA7E-4E20-AB36-485DC39EA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9D816E-1960-43A6-A85E-B3896C183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Gadawodd y bobl iddynt fynd. Daeth y disgyblion â’r ebol at Iesu, rhoi eu clogynnau arno, a’i helpu i eistedd.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Iesu’n mynd i mewn i’r ddinas ar asyn ifanc.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pobl ei ddisgwyl gan frenin yn cyrraedd?</a:t>
            </a:r>
          </a:p>
        </p:txBody>
      </p:sp>
    </p:spTree>
    <p:extLst>
      <p:ext uri="{BB962C8B-B14F-4D97-AF65-F5344CB8AC3E}">
        <p14:creationId xmlns:p14="http://schemas.microsoft.com/office/powerpoint/2010/main" val="94267199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01C5C4-791D-46EA-8498-80F04EF70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4CB05C-13EE-47F2-9FAB-C1F499D8E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Clogynnau a changhennau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B1702A-CE66-4F77-A301-86568A07F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21873230624894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C015C5-1D09-40EE-A949-4E474D4B5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Taenodd pobl eu clogynnau ar y ffordd. Gosododd eraill ganghennau deiliog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o flaen Iesu ac ar ei ôl yn gweiddi’n llawen.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ffordd arferol yn troi’n ffordd o groeso.</a:t>
            </a:r>
          </a:p>
        </p:txBody>
      </p:sp>
    </p:spTree>
    <p:extLst>
      <p:ext uri="{BB962C8B-B14F-4D97-AF65-F5344CB8AC3E}">
        <p14:creationId xmlns:p14="http://schemas.microsoft.com/office/powerpoint/2010/main" val="45571640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0CABD6-3236-4D7E-96D8-04518C9A8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A00F2F-0A21-47BB-849B-B89D4D3F1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“Hosanna!”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A5733A-CB60-4304-B012-C6F4EC58C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F9B732-8117-4972-AADB-EA5B58AA7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“Hosanna! Bendigedig yw’r un sy’n dod yn enw’r Arglwydd!” galwodd y bobl.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“Hosanna” yn alwad am achub neu gymorth, wedi’i defnyddio fel bloedd o fawl.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Soniodd y dyrfa am deyrnas Dafydd. Roedd eu geiriau’n llawn gobaith.</a:t>
            </a:r>
          </a:p>
        </p:txBody>
      </p:sp>
    </p:spTree>
    <p:extLst>
      <p:ext uri="{BB962C8B-B14F-4D97-AF65-F5344CB8AC3E}">
        <p14:creationId xmlns:p14="http://schemas.microsoft.com/office/powerpoint/2010/main" val="201790840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9A7093-0BF7-40AF-A6BE-1AC4D3E0E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818223-50B9-433F-A364-4E883A7A5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fath o frenin?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4AB2B1-F317-4ABE-A14D-C448AA001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85AB6C-C626-4D0C-B40D-49C8B8A7D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Iesu’n arwain byddin i mewn. Roedd wedi dysgu ei ddisgyblion fod gwir fawredd yn cynnwys gwasanaethu.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bobl yn ei groesawu. Ond a oedd pawb yn deall ei ffordd?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floeddio enw rhywun heb ddeall beth mae’n ei ofyn gennym.</a:t>
            </a:r>
          </a:p>
        </p:txBody>
      </p:sp>
    </p:spTree>
    <p:extLst>
      <p:ext uri="{BB962C8B-B14F-4D97-AF65-F5344CB8AC3E}">
        <p14:creationId xmlns:p14="http://schemas.microsoft.com/office/powerpoint/2010/main" val="46243121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31728B-933C-4457-893D-EEDE8F241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14A56A-B2B6-4DBA-9601-F22468F5D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sŵn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0C1D36-EA61-4952-BFCD-41AECF8CC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419C42-799F-4756-B9E6-7B8C8AB1C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Iesu i mewn i Jerwsalem ac i’r Deml. Edrychodd o’i gwmpas.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hi’n hwyr, felly aeth allan i Fethania gyda’r deuddeg disgybl.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diwrnod y croeso wedi dod i ben. Byddai’r dyddiau nesaf yn anodd. Mae Cristnogion yn cofio’r daith hon ar Sul y Blodau.</a:t>
            </a:r>
          </a:p>
        </p:txBody>
      </p:sp>
    </p:spTree>
    <p:extLst>
      <p:ext uri="{BB962C8B-B14F-4D97-AF65-F5344CB8AC3E}">
        <p14:creationId xmlns:p14="http://schemas.microsoft.com/office/powerpoint/2010/main" val="6692908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2DDB7D-6378-4416-A2B9-F6CE63923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DFD111-8288-471D-A709-0AFE2663F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grŵp yn galw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AFB8F4-B33C-4B5B-BDBC-3178C2AE7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c40a81404b4d8d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9EEFC7-4CE7-477E-9912-05F625A6D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sefyllfa ysgol ddychmygol. Roedd grŵp yn galw ar Gwen i ddechrau gêm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hi blentyn oedd eisiau ymuno. “Gadewch inni wneud lle,”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y gêm am eiliad. Roedd meddwl yn bwysicach na dilyn y sŵn.</a:t>
            </a:r>
          </a:p>
        </p:txBody>
      </p:sp>
    </p:spTree>
    <p:extLst>
      <p:ext uri="{BB962C8B-B14F-4D97-AF65-F5344CB8AC3E}">
        <p14:creationId xmlns:p14="http://schemas.microsoft.com/office/powerpoint/2010/main" val="59714981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859016-7407-4022-9A17-F09B26AF7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7C5E35-8012-4829-92C5-0AE3CD431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Meddwl cyn ymuno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B122A9-3A1D-4B2D-8B81-8CBBF6040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C1FC73-7D48-4621-8BF4-A7B3577A1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meddyliwch am Gwen.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hi ei ofyn cyn ymuno â galwad y grŵp?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ar: “Ydy hyn yn gwneud lle i bawb?”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fwynhau bod mewn grŵp a dal i feddwl am ein dewis.</a:t>
            </a:r>
          </a:p>
        </p:txBody>
      </p:sp>
    </p:spTree>
    <p:extLst>
      <p:ext uri="{BB962C8B-B14F-4D97-AF65-F5344CB8AC3E}">
        <p14:creationId xmlns:p14="http://schemas.microsoft.com/office/powerpoint/2010/main" val="77571714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E76189-AA85-43E0-962D-AF2BE014E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9B0EC2-995C-4D03-93AF-8B04BF51D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451EE9-D63E-47D5-9DD9-7D7CEC383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26892A-8249-423B-B760-19F5AEFD8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Hosanna! Bendigedig yw’r un sy’n dod yn enw’r Arglwydd!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2E1566-F46D-481E-AD80-7C93E1A3C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11:9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90648A-EFBB-4D09-88F5-DA5690500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464546859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621422-86A7-4210-8EF3-75DF43A39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86E1EA-25DE-49EE-A3D5-75459CCA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D0F3F1-7C1B-425D-BF1E-5C0A7570B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B68976-EDE9-4164-AD7E-653CFE77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croeso’n codi cwestiwn am bwy yw Iesu. Mae Cristnogion yn ei adnabod fel brenin sy’n gwasanaethu mewn cariad.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 ddilyn yn cynnwys mwy na bloeddio ei enw. Mae’n golygu ystyried ei ffordd o drin pobl, hyd yn oed pan fo’r dyrfa’n disgwyl rhywbeth arall.</a:t>
            </a:r>
          </a:p>
        </p:txBody>
      </p:sp>
    </p:spTree>
    <p:extLst>
      <p:ext uri="{BB962C8B-B14F-4D97-AF65-F5344CB8AC3E}">
        <p14:creationId xmlns:p14="http://schemas.microsoft.com/office/powerpoint/2010/main" val="15176434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BA2F20-F913-47F2-A58E-2E8CDE30B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7605C7-2F7C-40C3-B0E8-A32F028EA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51C00C-D84B-4266-B657-9AE0D49EA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2FC8AD-5CEE-4351-B21E-07AD69958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wnaeth y bobl groesawu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4494132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001486-5ACE-4BF7-B638-53E43363A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E56222-77CE-41B1-881D-A58B4E7BA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B40A8E-11BD-4908-961C-888D299BE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586ABD-5C2E-4AC0-8BC8-94687223D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pobl gefnogi rhywun heb ddeall ei ffordd?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33337385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77457A-7F4B-4A8A-AC3C-EB2E4348B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2AA908-C39E-4596-B164-0C83212FB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4DD89E-696F-4A42-AB9B-D0E315F5E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BE491C-4A47-4690-A27B-F5AE3D5CB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sŵn y croeso’n tawelu wrth i’r nos ddod. Beth sy’n aros ar ôl y bloeddio?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93162080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C7A4CA-8A8A-4D5B-B7D2-42176B6D9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FBBCD8-125B-4283-A2C4-1FD296614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32CD3A-CBEB-4946-BE82-30BB4FE84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933412-5EB7-419C-8C23-3048377F9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ymuno â geiriau neu weithredoedd grŵp, arhoswch i feddwl pwy fydd yn cael ei effeithio.</a:t>
            </a:r>
          </a:p>
        </p:txBody>
      </p:sp>
    </p:spTree>
    <p:extLst>
      <p:ext uri="{BB962C8B-B14F-4D97-AF65-F5344CB8AC3E}">
        <p14:creationId xmlns:p14="http://schemas.microsoft.com/office/powerpoint/2010/main" val="1099331930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9B4C37-E8C9-42FE-8017-278BFBDF0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C3A154-EA1F-482C-8F35-30B099B18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FE2F61-03E8-4412-BF0E-F39EF3E32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7437B2-435C-42E0-B818-46A26458B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536BD8-77C3-4C05-84BB-224D5A6B8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ddeall dy ffordd o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amser i ni feddwl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cyn dilyn geiriau’r dyrfa.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5627753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6AB402-3B9A-44F6-A7C2-61D196102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31B059-AF7F-4F82-95B7-BF7400A3D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F98281-B95D-4D01-9BBA-6E6BB703F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275222-AA41-478C-9265-B286A5424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5CB310-147D-4746-AE63-818541507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6718531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402F14-07B5-4EC3-9ADF-04952ED96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16E9A8-2460-4002-8539-DC5AEF708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Yr addewid wrth y bwrdd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22D99A-ECF3-4A2F-989C-1A3EA1274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9F3C03-67EA-4DFF-B685-E41D44466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A64E79-A56E-4A3A-9D4C-683B0A809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14</a:t>
            </a:r>
          </a:p>
        </p:txBody>
      </p:sp>
    </p:spTree>
    <p:extLst>
      <p:ext uri="{BB962C8B-B14F-4D97-AF65-F5344CB8AC3E}">
        <p14:creationId xmlns:p14="http://schemas.microsoft.com/office/powerpoint/2010/main" val="704306292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C07A82-7B03-4D18-9BDB-68C151825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E8A8EB-77AA-4A3D-AC2E-41B9AA4D0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Pryd o fwyd gyda ffrindiau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2EB0E3-0C4F-4EE5-98E5-82EB9DCF8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4ee1bc07df47f8"/>
          <a:stretch xmlns:a="http://schemas.openxmlformats.org/drawingml/2006/main"/>
        </p:blipFill>
        <p:spPr>
          <a:xfrm xmlns:a="http://schemas.openxmlformats.org/drawingml/2006/main">
            <a:off x="7029450" y="1760282"/>
            <a:ext cx="4552950" cy="44042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3FCF5B-1027-424F-96A2-B50138BF1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Rhannodd Iesu bryd y Pasg Iddewig gyda’i ddisgyblion.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fara, diolchodd i Dduw, ei dorri a’i roi iddynt. Rhannodd gwpan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 am roi ei fywyd drostynt. Nid pryd cyffredin oedd hwn.</a:t>
            </a:r>
          </a:p>
        </p:txBody>
      </p:sp>
    </p:spTree>
    <p:extLst>
      <p:ext uri="{BB962C8B-B14F-4D97-AF65-F5344CB8AC3E}">
        <p14:creationId xmlns:p14="http://schemas.microsoft.com/office/powerpoint/2010/main" val="128274812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0C0C94-7C34-40D5-B32E-E37EA558C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CCF37B-7857-40B7-BFF4-690FEEFED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Addewid Pedr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CE40E7-319D-4046-8E38-A1AFCC926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C81172-5E64-4B4F-9EBB-26CAA2A08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pryd a’r emyn, aethant i Fynydd yr Olewydd. Rhybuddiodd Iesu y byddai’r disgyblion yn ei adael.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“Hyd yn oed os bydd pawb arall yn methu, wnâi ddim!” meddai Pedr.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teimlo’n sicr y byddai’n aros yn ffyddlon.</a:t>
            </a:r>
          </a:p>
        </p:txBody>
      </p:sp>
    </p:spTree>
    <p:extLst>
      <p:ext uri="{BB962C8B-B14F-4D97-AF65-F5344CB8AC3E}">
        <p14:creationId xmlns:p14="http://schemas.microsoft.com/office/powerpoint/2010/main" val="345132258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DED89E-9339-4CDB-9E98-8F4CAF7CC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CB0F68-BD3A-4B28-89C0-6850C2802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anodd eu clywed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106870-174E-475E-90FE-ECDEAD6FB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6D436F-0EF0-424B-A4D3-B038D4AE1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y byddai Pedr yn gwadu ei adnabod dair gwaith y noson honno, cyn i’r ceiliog ganu ddwywaith.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Mynnodd Pedr na fyddai’n gwneud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ddiweddarach, gweddïodd Iesu yng Ngardd Gethsemane. Roedd yn ofidus iawn. Syrthiodd y disgyblion i gysgu.</a:t>
            </a:r>
          </a:p>
        </p:txBody>
      </p:sp>
    </p:spTree>
    <p:extLst>
      <p:ext uri="{BB962C8B-B14F-4D97-AF65-F5344CB8AC3E}">
        <p14:creationId xmlns:p14="http://schemas.microsoft.com/office/powerpoint/2010/main" val="179274326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9D6478-B297-4A35-AC18-8C36CD324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013D29-49ED-450D-979F-80C826ABB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noson yn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C9B684-6DA1-4382-80DF-C3D43E3A5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FFC2C5-9369-45AE-8DC2-01A9BDDF9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Jwdas gyda phobl i arestio Iesu. Aethant ag ef ymaith. Rhedodd y disgyblion i ffwrdd.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Dilynodd Pedr o bell hyd at iard yr archoffeiriad.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wrth dân i gynhesu. Roedd yr addewid hyderus bellach yn anodd ei gadw.</a:t>
            </a:r>
          </a:p>
        </p:txBody>
      </p:sp>
    </p:spTree>
    <p:extLst>
      <p:ext uri="{BB962C8B-B14F-4D97-AF65-F5344CB8AC3E}">
        <p14:creationId xmlns:p14="http://schemas.microsoft.com/office/powerpoint/2010/main" val="94100983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4CE937-875C-4169-87E4-A2C7C31CC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5BC671-B877-43D5-85FB-6BB4AF2E8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y tân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44A7C2-89FF-4AC3-B9A4-C7F504833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b79a8d7e104ff8"/>
          <a:stretch xmlns:a="http://schemas.openxmlformats.org/drawingml/2006/main"/>
        </p:blipFill>
        <p:spPr>
          <a:xfrm xmlns:a="http://schemas.openxmlformats.org/drawingml/2006/main">
            <a:off x="7029450" y="1760282"/>
            <a:ext cx="4552950" cy="44042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CA6C6E-0528-407B-AFB9-9D63C3336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morwyn Pedr. “Roeddet ti gydag Iesu,”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Gwadodd Pedr hynny. Symudodd tuag at y porth. Canodd y ceiliog.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ofn yn gwneud iddo geisio peidio â chael ei adnabod.</a:t>
            </a:r>
          </a:p>
        </p:txBody>
      </p:sp>
    </p:spTree>
    <p:extLst>
      <p:ext uri="{BB962C8B-B14F-4D97-AF65-F5344CB8AC3E}">
        <p14:creationId xmlns:p14="http://schemas.microsoft.com/office/powerpoint/2010/main" val="157821603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BA8B9F-C893-4108-9ED5-FE4CBF4C6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1CD0EF-BF90-4970-B6D3-0DFA3B45C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ateb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25BA73-BED9-4538-92A3-C3EF9E172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F73032-92F2-408F-9FBB-B8A108991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 forwyn wrth bobl eraill fod Pedr yn un o’r disgyblion. Gwadodd hynny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Ychydig wedyn, dywedodd y rhai oedd yno ei fod yn sicr yn un ohonynt.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adnabod y dyn!” meddai Pedr.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Dyna’r trydydd tro.</a:t>
            </a:r>
          </a:p>
        </p:txBody>
      </p:sp>
    </p:spTree>
    <p:extLst>
      <p:ext uri="{BB962C8B-B14F-4D97-AF65-F5344CB8AC3E}">
        <p14:creationId xmlns:p14="http://schemas.microsoft.com/office/powerpoint/2010/main" val="61074252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5346AE-8B08-4B24-8128-20D6745C7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E29EC6-AE52-47CC-9790-92B94FC46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Cofio’r geiriau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669E20-E613-4F0F-BEF8-95FE28D0B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bc0851b2364228"/>
          <a:stretch xmlns:a="http://schemas.openxmlformats.org/drawingml/2006/main"/>
        </p:blipFill>
        <p:spPr>
          <a:xfrm xmlns:a="http://schemas.openxmlformats.org/drawingml/2006/main">
            <a:off x="7029450" y="1760282"/>
            <a:ext cx="4552950" cy="44042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0B33B5-4918-499C-9F1A-107607A5E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Canodd y ceiliog am yr ail dro.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Cofiodd Pedr rybudd Iesu. Roedd yr hyn roedd wedi addo peidio â’i wneud wedi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Torrodd i wylo. Nid yw’r Efengyl yn cuddio methiant un o ffrindiau agosaf Iesu.</a:t>
            </a:r>
          </a:p>
        </p:txBody>
      </p:sp>
    </p:spTree>
    <p:extLst>
      <p:ext uri="{BB962C8B-B14F-4D97-AF65-F5344CB8AC3E}">
        <p14:creationId xmlns:p14="http://schemas.microsoft.com/office/powerpoint/2010/main" val="81104680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9D3844-5F3C-4A71-A8A3-DD6AF5D00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B91E95-1C9D-4FB7-AC9A-4935EB079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hyder yn methu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4DE3A7-BA21-4C7B-A9A3-77197AF48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FCBD8D-92A9-47A3-A5A9-39C52A8A1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gall addewid deimlo’n hawdd mewn ystafell ddiogel ac yn anodd pan fydd ofn?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Pedr, nid am gyfaddefiad personol. Gwrandewch ar ddau syniad.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gofyn am gymorth fod yn rhan o ddewis yn ddewr. Nid oes angen i blant roi eu hunain mewn perygl.</a:t>
            </a:r>
          </a:p>
        </p:txBody>
      </p:sp>
    </p:spTree>
    <p:extLst>
      <p:ext uri="{BB962C8B-B14F-4D97-AF65-F5344CB8AC3E}">
        <p14:creationId xmlns:p14="http://schemas.microsoft.com/office/powerpoint/2010/main" val="1751562999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9B465C-D75D-4F87-8CA8-6C09B7F7F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C607E9-0507-49AD-B912-D83E57010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61AA61-B2DB-4817-A9EE-93041EFDD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5E9B06-AE4F-4FFC-946B-BE694FB6F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Cofiodd Pedr eiriau Iesu: “Cyn i’r ceiliog ganu ddwywaith, byddi wedi gwadu fy adnabod dair gwaith.” A thorrodd i wylo.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5F2904-9E5E-4441-AC8E-1BBE544FF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14:72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EB7166-47CC-4658-92DC-7F21249F7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49077520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811FDE-C4E6-49B3-A049-87565AFF1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411615-052B-49B7-9D6B-AEB71E25E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9CF080-9A36-441E-A776-C1D45316E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35AE68-7FCD-45FE-9F67-1D24E4B1C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yn Pedr rywun sy’n caru Iesu ac yn methu dan bwysau. Mae’r stori’n rhoi lle i gyfaddef gwirionedd poenus.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methiant Pedr yw diwedd ei hanes. Byddwn yn dychwelyd at ei berthynas ag Iesu ar ôl y Pasg. Heddiw, gallwn adael lle i’w ofid.</a:t>
            </a:r>
          </a:p>
        </p:txBody>
      </p:sp>
    </p:spTree>
    <p:extLst>
      <p:ext uri="{BB962C8B-B14F-4D97-AF65-F5344CB8AC3E}">
        <p14:creationId xmlns:p14="http://schemas.microsoft.com/office/powerpoint/2010/main" val="1714841531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8635D8-71AC-45A0-93F0-A62F55EDC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B50306-B58E-49D3-909A-18D070026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0FEF46-0F7B-49C4-B205-22762167E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BF6702-F2ED-4CB5-A1CC-990DC9A80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gallai Pedr fod wedi teimlo ofn?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190796512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2B97C2-A987-4FCB-9983-2708109CF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D8BD42-96B4-466C-B7B4-BBB393C41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6EB6BE-FC4B-4752-9908-189F8B3DB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9B219D-212A-4ED0-B409-E46E43848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 helpu rhywun i gadw addewid pan fydd pwysau’n cynyddu?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6859037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6F161B-8EB6-4904-8E4E-F95063DC2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48EF8A-18FE-4DBA-94F0-552A3712D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105782-9415-475E-9A45-1DEF6C5D0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B604AE-669E-44B5-96FA-EF1E367A7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le i eiliad dawel. Does dim rhaid enwi camgymeriad na dweud dim am eich bywyd eich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538524764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0C608D-5EEA-4DEF-B353-2C96A8D20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3ED8B8-740D-4665-9454-E4F8B465B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21AA71-6B35-46E8-A35F-63739CB24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609E67-89BE-4590-87FD-04CC59C6F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oedolyn dibynadwy y gallwch droi ato pan fydd pwysau’n gwneud dewis yn anodd.</a:t>
            </a:r>
          </a:p>
        </p:txBody>
      </p:sp>
    </p:spTree>
    <p:extLst>
      <p:ext uri="{BB962C8B-B14F-4D97-AF65-F5344CB8AC3E}">
        <p14:creationId xmlns:p14="http://schemas.microsoft.com/office/powerpoint/2010/main" val="33140691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4C87F3-B127-42DA-8D39-1BB39C639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A80959-CCA7-4BA1-ADAF-DF8127BCF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8209DE-1954-4314-8908-4B1BF6D09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F90BFE-5B55-4228-BA9D-2D05C7AC3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6534A7-2187-46F6-8EE1-D24D9EEB0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pan fyddwn yn methu.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wynebu’r gwir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gofyn am gymorth i ddechrau eto.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02900210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05EB82-A7C0-4B61-940B-705A4B5A8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D22808-B97B-4FD2-962B-12F9E8BCF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DCAAEC-F4A0-4AA0-BBC3-DF9509EEF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BBA1DF-9D0F-469B-AA58-C50706418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25B56E-9BE0-423C-A32C-658919405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148034252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05C0A9-EF77-49A3-A2C3-6BE3DB56C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407397-C797-4339-8A5D-636D3F4FA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Nid y groes yw’r diwedd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CD97DA-5104-43AA-B75C-015054CC8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456E74-942E-477A-A01B-80683BEC5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3BE49D-1C0B-48D5-B35A-439B1B2AF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15–16:8</a:t>
            </a:r>
          </a:p>
        </p:txBody>
      </p:sp>
    </p:spTree>
    <p:extLst>
      <p:ext uri="{BB962C8B-B14F-4D97-AF65-F5344CB8AC3E}">
        <p14:creationId xmlns:p14="http://schemas.microsoft.com/office/powerpoint/2010/main" val="1901414188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06BECF-F561-471F-9E20-EF987390C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698FC9-2165-46FF-B362-BCDB356F8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 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DECA83-4533-40AF-9F1B-CCB76C8C0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57d6082f974ff5"/>
          <a:stretch xmlns:a="http://schemas.openxmlformats.org/drawingml/2006/main"/>
        </p:blipFill>
        <p:spPr>
          <a:xfrm xmlns:a="http://schemas.openxmlformats.org/drawingml/2006/main">
            <a:off x="7112131" y="1685925"/>
            <a:ext cx="438758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D1A95D-B56E-436F-B359-37AA361DE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symbol o’r groes. Heddiw clywn am ddiwrnod trist, ac yna newyddion y Pasg.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arestio Iesu, daethpwyd ag ef gerbron Pilat, y llywodraethwr Rhufeinig.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Penderfynodd Pilat ei roi i’r milwyr i’w groeshoelio.</a:t>
            </a:r>
          </a:p>
        </p:txBody>
      </p:sp>
    </p:spTree>
    <p:extLst>
      <p:ext uri="{BB962C8B-B14F-4D97-AF65-F5344CB8AC3E}">
        <p14:creationId xmlns:p14="http://schemas.microsoft.com/office/powerpoint/2010/main" val="128253028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571C38-BEB8-4F9E-8BD9-7374F7650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DCAAF9-AD2A-4C5B-99C0-FC393A7FC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Dydd Gwener y Groglith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90FC0B-B9A7-4331-8C0E-43FC735D4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02D97E-C01B-4054-AE5E-F27F495E8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Croeshoeliodd y milwyr Iesu. Roedd hon yn gosb greulon. Bu farw Iesu ar y groes.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yn esgus marw. Roedd ei ffrindiau wedi colli rhywun roedden nhw’n ei garu.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cofio hyn ar Ddydd Gwener y Groglith. Ni fyddwn yn actio’r digwyddiad.</a:t>
            </a:r>
          </a:p>
        </p:txBody>
      </p:sp>
    </p:spTree>
    <p:extLst>
      <p:ext uri="{BB962C8B-B14F-4D97-AF65-F5344CB8AC3E}">
        <p14:creationId xmlns:p14="http://schemas.microsoft.com/office/powerpoint/2010/main" val="1241348841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108AEC-0CF3-45A6-8B72-9CC041E87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7C9E9F-F6B1-4E46-9673-E346EE052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Pobl oedd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1DA9B7-2011-4096-9C85-70D1EBC0B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CFFE28-F3B4-4937-AFDC-47B7B9EA6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gwragedd oedd wedi dilyn Iesu yn gwylio o bell, gan gynnwys Mair Magdalen.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llawer o dristwch ac ansicrwydd.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bai pobl Iddewig fel grŵp oedd marwolaeth Iesu. Roedd Iesu a’i ddisgyblion eu hunain yn Iddewon. Roedd penderfyniadau pobl benodol wedi arwain at ei farwolaeth.</a:t>
            </a:r>
          </a:p>
        </p:txBody>
      </p:sp>
    </p:spTree>
    <p:extLst>
      <p:ext uri="{BB962C8B-B14F-4D97-AF65-F5344CB8AC3E}">
        <p14:creationId xmlns:p14="http://schemas.microsoft.com/office/powerpoint/2010/main" val="106388619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C36C34-7AB1-42F9-9EE7-2D15ABC5E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13A048-D346-4330-BD83-B3E4230F5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garreg wrth y bedd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627BB3-A9EF-4853-975C-9CEE8C3CE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2e55501d944904"/>
          <a:stretch xmlns:a="http://schemas.openxmlformats.org/drawingml/2006/main"/>
        </p:blipFill>
        <p:spPr>
          <a:xfrm xmlns:a="http://schemas.openxmlformats.org/drawingml/2006/main">
            <a:off x="7112131" y="1685925"/>
            <a:ext cx="438758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DCE7E1-C81C-4FA5-BACB-51169ADE9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Joseff o Arimathea i Pilat am gorff Iesu. Lapiodd ef mewn lliain a’i osod mewn bedd wedi’i dorri yn y graig.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Rholiodd garreg ar draws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Mair Magdalen a Mair mam Joses ble roedd Iesu wedi’i osod.</a:t>
            </a:r>
          </a:p>
        </p:txBody>
      </p:sp>
    </p:spTree>
    <p:extLst>
      <p:ext uri="{BB962C8B-B14F-4D97-AF65-F5344CB8AC3E}">
        <p14:creationId xmlns:p14="http://schemas.microsoft.com/office/powerpoint/2010/main" val="191404416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3DCABE-AA72-4A68-BB2D-C86F4620B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AC523B-B5B6-42C1-BA21-B475D2060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Bore Sul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8C5810-858C-4FF8-9204-29FAD2E00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07BDED-4EC6-4543-8143-0BCA1A921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Saboth, prynodd Mair Magdalen, Mair mam Iago, a Salome beraroglau ar gyfer corff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gynnar fore Sul, aethant at y bedd. “Pwy fydd yn symud y garreg?” holasant.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pan edrychon nhw, roedd y garreg fawr eisoes wedi’i rholio i ffwrdd.</a:t>
            </a:r>
          </a:p>
        </p:txBody>
      </p:sp>
    </p:spTree>
    <p:extLst>
      <p:ext uri="{BB962C8B-B14F-4D97-AF65-F5344CB8AC3E}">
        <p14:creationId xmlns:p14="http://schemas.microsoft.com/office/powerpoint/2010/main" val="708563406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8C440B-942E-4084-9FB1-5C4977442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D1D7DA-7280-4246-8D84-1CCD65B47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Newyddion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B19BA4-2D95-4510-82DB-3F9069B57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2a8984280745f9"/>
          <a:stretch xmlns:a="http://schemas.openxmlformats.org/drawingml/2006/main"/>
        </p:blipFill>
        <p:spPr>
          <a:xfrm xmlns:a="http://schemas.openxmlformats.org/drawingml/2006/main">
            <a:off x="7112131" y="1685925"/>
            <a:ext cx="438758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3E2779-953D-4B02-A885-BDA31B6CF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bedd, gwelsant ddyn ifanc mewn gwisg wen. Roeddent yn ofnus.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â dychryn,” meddai. “Rydych yn chwilio am Iesu. Mae wedi’i gyfodi. Nid yw yma.”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 lle lle roedd y corff wedi bod.</a:t>
            </a:r>
          </a:p>
        </p:txBody>
      </p:sp>
    </p:spTree>
    <p:extLst>
      <p:ext uri="{BB962C8B-B14F-4D97-AF65-F5344CB8AC3E}">
        <p14:creationId xmlns:p14="http://schemas.microsoft.com/office/powerpoint/2010/main" val="16036470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107F01-B6DB-4903-B9F1-AB70C69A5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91A4DA-BDD1-40B3-8877-27002F11B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Neges i’r disgyblion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0C5EB0-FEC4-4DDB-8EE5-8E8E677B9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A333FD-16AF-4FF7-930A-073ED5801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 negesydd wrthynt am ddweud wrth y disgyblion, a Pedr, y byddai Iesu’n mynd o’u blaenau i Galilea.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gwragedd allan yn crynu ac yn rhyfeddu. Mae Marc yn dweud eu bod yn ofni dweud wrth neb bryd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oeddent wedi deall popeth ar unwaith.</a:t>
            </a:r>
          </a:p>
        </p:txBody>
      </p:sp>
    </p:spTree>
    <p:extLst>
      <p:ext uri="{BB962C8B-B14F-4D97-AF65-F5344CB8AC3E}">
        <p14:creationId xmlns:p14="http://schemas.microsoft.com/office/powerpoint/2010/main" val="1643079043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804C3B-62D3-4B75-8319-23D881F91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81B777-7ED0-4ABE-BEFB-820155EB9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Gofid a gobaith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EB05BB-619C-41AC-9C29-3E5251D98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E5A27B-D81D-4D97-AD85-7ED971578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dathlu bod Duw wedi cyfodi Iesu oddi wrth y meirw. Dyna ganol gobaith y Pasg.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newyddion yn gwneud cariad na gofid y ffrindiau’n llai real.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wrando ar rywun sy’n drist a dal gobaith yn dyner. Nid oes angen dweud, “Paid â bod yn drist.”</a:t>
            </a:r>
          </a:p>
        </p:txBody>
      </p:sp>
    </p:spTree>
    <p:extLst>
      <p:ext uri="{BB962C8B-B14F-4D97-AF65-F5344CB8AC3E}">
        <p14:creationId xmlns:p14="http://schemas.microsoft.com/office/powerpoint/2010/main" val="202418614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395891-32F4-41DD-AA59-2D0D408AF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1D4623-D92E-471B-A001-2F5497E4F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9C883F-C935-4B7F-B1EA-89675D0B5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E17539-DEBE-400B-A3F5-392469B0C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Rydych yn chwilio am Iesu o Nasareth, a groeshoeliwyd. Mae wedi’i gyfodi. Nid yw yma. Edrychwch ar y lle lle gosodwyd ef.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F18745-F251-4351-995A-9BEAD7DA9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16:6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DA232B-6B49-484D-9649-45673D0B8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977863896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7EC871-2FDE-4260-8B2D-51F5D7E30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A70606-5806-4D6A-B26D-CA1FE3DAF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6965C4-EA97-4E51-965B-24DE29B4E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B78B6F-D731-404D-A85E-92540533E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groes a’r atgyfodiad yn perthyn gyda’i gilydd yn ffydd Gristnogol. Mae Iesu’n marw, ac mae Duw’n ei gyfodi i fywyd.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mae’r Pasg yn obaith nad oes gan farwolaeth y gair olaf. Mae lle i gwestiynau ac i alar wrth glywed y gobaith hwn.</a:t>
            </a:r>
          </a:p>
        </p:txBody>
      </p:sp>
    </p:spTree>
    <p:extLst>
      <p:ext uri="{BB962C8B-B14F-4D97-AF65-F5344CB8AC3E}">
        <p14:creationId xmlns:p14="http://schemas.microsoft.com/office/powerpoint/2010/main" val="143715115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BCA56E-997E-46C9-A7EB-878250F15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4DB419-A9A7-4BED-AF8F-633A9B645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D6F3D6-32E7-4103-B74A-B9DAC93FD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F000C9-2870-44FF-898A-D34D25593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newyddion da glywodd y gwragedd ar ôl y diwrnod trist?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95203000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6601D3-3795-48B3-8FE1-908BFDAF2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22B2D5-2692-436E-8A5A-842F096B7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FE3227-D999-460F-A9A2-83F9E3A49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DEC1B5-DA72-4AA1-8682-249FD39CD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nad oes rhaid cuddio gofid er mwyn cael gobaith?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00689521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9EDE68-4CE0-48B0-B325-E2E100DEE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13F825-BCD6-4B33-B1E4-74368CE21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12CCBD-B4E9-4E9F-AE25-69BF59A6E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05A854-8EBE-47ED-AC6B-FC1458948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oleuni’r bore wrth y bedd agored. Gallwch feddwl yn dawel neu wrando ar y tawelwch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933538228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07F2A7-A100-4DF4-B1CA-3F357C45A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F7968A-6171-4220-8748-05CF45DAB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305ECB-662C-4D5E-8528-BCC5ADA40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4478B9-DA66-4A54-B379-12CFB1487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gynnig dymuniad tyner: “Boed i ti gael heddwch a gobaith y Pasg.”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os oes angen i rywun siarad. Gall oedolyn helpu gyda gofid.</a:t>
            </a:r>
          </a:p>
        </p:txBody>
      </p:sp>
    </p:spTree>
    <p:extLst>
      <p:ext uri="{BB962C8B-B14F-4D97-AF65-F5344CB8AC3E}">
        <p14:creationId xmlns:p14="http://schemas.microsoft.com/office/powerpoint/2010/main" val="1645009031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9B79FA-D1E4-4B1F-855D-C8C355E7B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F1ADAF-FA83-4209-B2B8-F9543DCF5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41E61A-7501-4D1D-B79F-DAF26CF71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773FC6-AD4F-487F-95CD-509EB1D1D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3AADF3-64F8-46FC-9F83-B4126AE46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gariad cryfach na marwolaeth.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obaith i ni yng nghanol gofid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gofal tyner at y rhai sy’n drist.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82360359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2B33F8-C3D7-4335-840E-B3EBAA68F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6105A1-6CDA-4B05-BAAD-9DFDFA2BD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D278EE-D186-4140-BB39-974F088B6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FEEB2A-8849-46F7-BB8E-01BCDB294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8220EE-63A6-4529-B8B5-4EB9FACFA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945594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2026-09-17T14:20:27.9130000Z</dcterms:created>
  <dcterms:modified xsi:type="dcterms:W3CDTF">2026-09-17T14:20:27.9130000Z</dcterms:modified>
</coreProperties>
</file>