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1f9ae7b12be4228" /><Relationship Type="http://schemas.openxmlformats.org/officeDocument/2006/relationships/extended-properties" Target="/docProps/app.xml" Id="R246c002612af4703" /><Relationship Type="http://schemas.openxmlformats.org/officeDocument/2006/relationships/officeDocument" Target="/ppt/presentation.xml" Id="Re0461f6fcf0c473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37536a973b249b0"/>
  </p:sldMasterIdLst>
  <p:notesMasterIdLst>
    <p:notesMasterId xmlns:r="http://schemas.openxmlformats.org/officeDocument/2006/relationships" r:id="Rf52dedeb6cf94929"/>
  </p:notesMasterIdLst>
  <p:sldIdLst>
    <p:sldId xmlns:r="http://schemas.openxmlformats.org/officeDocument/2006/relationships" id="256" r:id="R41e7935eae9642bf"/>
    <p:sldId xmlns:r="http://schemas.openxmlformats.org/officeDocument/2006/relationships" id="257" r:id="Rb8769d9e36424c39"/>
    <p:sldId xmlns:r="http://schemas.openxmlformats.org/officeDocument/2006/relationships" id="258" r:id="R27eb3a32e8304618"/>
    <p:sldId xmlns:r="http://schemas.openxmlformats.org/officeDocument/2006/relationships" id="259" r:id="R60735cc70e0a49e5"/>
    <p:sldId xmlns:r="http://schemas.openxmlformats.org/officeDocument/2006/relationships" id="260" r:id="Rb487d466c5c14940"/>
    <p:sldId xmlns:r="http://schemas.openxmlformats.org/officeDocument/2006/relationships" id="261" r:id="R546f9286923f4ab2"/>
    <p:sldId xmlns:r="http://schemas.openxmlformats.org/officeDocument/2006/relationships" id="262" r:id="R4db9fd4f6a3e4cb8"/>
    <p:sldId xmlns:r="http://schemas.openxmlformats.org/officeDocument/2006/relationships" id="263" r:id="R26b9ead286fa4d91"/>
    <p:sldId xmlns:r="http://schemas.openxmlformats.org/officeDocument/2006/relationships" id="264" r:id="R5c6caec5efc24122"/>
    <p:sldId xmlns:r="http://schemas.openxmlformats.org/officeDocument/2006/relationships" id="265" r:id="R5d6e9270b46c4854"/>
    <p:sldId xmlns:r="http://schemas.openxmlformats.org/officeDocument/2006/relationships" id="266" r:id="R43db0fdce2ed4111"/>
    <p:sldId xmlns:r="http://schemas.openxmlformats.org/officeDocument/2006/relationships" id="267" r:id="R5c003430848442f7"/>
    <p:sldId xmlns:r="http://schemas.openxmlformats.org/officeDocument/2006/relationships" id="268" r:id="R1f934596ebc54cc5"/>
    <p:sldId xmlns:r="http://schemas.openxmlformats.org/officeDocument/2006/relationships" id="269" r:id="R59888fc57236424a"/>
    <p:sldId xmlns:r="http://schemas.openxmlformats.org/officeDocument/2006/relationships" id="270" r:id="R175238920be84352"/>
    <p:sldId xmlns:r="http://schemas.openxmlformats.org/officeDocument/2006/relationships" id="271" r:id="R79aa93454ecf48f9"/>
    <p:sldId xmlns:r="http://schemas.openxmlformats.org/officeDocument/2006/relationships" id="272" r:id="R1f6108a6f21f4f02"/>
    <p:sldId xmlns:r="http://schemas.openxmlformats.org/officeDocument/2006/relationships" id="273" r:id="Ra484cf4ebf7a4d71"/>
    <p:sldId xmlns:r="http://schemas.openxmlformats.org/officeDocument/2006/relationships" id="274" r:id="Rce3e867493674058"/>
    <p:sldId xmlns:r="http://schemas.openxmlformats.org/officeDocument/2006/relationships" id="275" r:id="Rec51c1310d4d4604"/>
    <p:sldId xmlns:r="http://schemas.openxmlformats.org/officeDocument/2006/relationships" id="276" r:id="Rd1b97927971041b5"/>
    <p:sldId xmlns:r="http://schemas.openxmlformats.org/officeDocument/2006/relationships" id="277" r:id="Rac03181d4aa041b6"/>
    <p:sldId xmlns:r="http://schemas.openxmlformats.org/officeDocument/2006/relationships" id="278" r:id="Rb9764c4e621a45cf"/>
    <p:sldId xmlns:r="http://schemas.openxmlformats.org/officeDocument/2006/relationships" id="279" r:id="R1a5a2ba554a24a93"/>
    <p:sldId xmlns:r="http://schemas.openxmlformats.org/officeDocument/2006/relationships" id="280" r:id="R414d3d673f7343b4"/>
    <p:sldId xmlns:r="http://schemas.openxmlformats.org/officeDocument/2006/relationships" id="281" r:id="R2ea9528e7b3b4912"/>
    <p:sldId xmlns:r="http://schemas.openxmlformats.org/officeDocument/2006/relationships" id="282" r:id="Rf4e46aa6656d4522"/>
    <p:sldId xmlns:r="http://schemas.openxmlformats.org/officeDocument/2006/relationships" id="283" r:id="Rd90facbdcc764fd7"/>
    <p:sldId xmlns:r="http://schemas.openxmlformats.org/officeDocument/2006/relationships" id="284" r:id="Rd6d08acb7b0d4736"/>
    <p:sldId xmlns:r="http://schemas.openxmlformats.org/officeDocument/2006/relationships" id="285" r:id="R468835117236425d"/>
    <p:sldId xmlns:r="http://schemas.openxmlformats.org/officeDocument/2006/relationships" id="286" r:id="R6b1fc97a09274ed8"/>
    <p:sldId xmlns:r="http://schemas.openxmlformats.org/officeDocument/2006/relationships" id="287" r:id="R4438ca0e914e4706"/>
    <p:sldId xmlns:r="http://schemas.openxmlformats.org/officeDocument/2006/relationships" id="288" r:id="R3a811421e5c64f88"/>
    <p:sldId xmlns:r="http://schemas.openxmlformats.org/officeDocument/2006/relationships" id="289" r:id="Rbe0e648187c5462c"/>
    <p:sldId xmlns:r="http://schemas.openxmlformats.org/officeDocument/2006/relationships" id="290" r:id="Rdd361bb6ad7c44c8"/>
    <p:sldId xmlns:r="http://schemas.openxmlformats.org/officeDocument/2006/relationships" id="291" r:id="Rb9184982366147e8"/>
    <p:sldId xmlns:r="http://schemas.openxmlformats.org/officeDocument/2006/relationships" id="292" r:id="Rd76777f2f8874abf"/>
    <p:sldId xmlns:r="http://schemas.openxmlformats.org/officeDocument/2006/relationships" id="293" r:id="Rca63c0fa3e994ff6"/>
    <p:sldId xmlns:r="http://schemas.openxmlformats.org/officeDocument/2006/relationships" id="294" r:id="R0150c1e5d7d0476d"/>
    <p:sldId xmlns:r="http://schemas.openxmlformats.org/officeDocument/2006/relationships" id="295" r:id="Rd07ad82469304dfa"/>
    <p:sldId xmlns:r="http://schemas.openxmlformats.org/officeDocument/2006/relationships" id="296" r:id="Re1fca396ccbd480f"/>
    <p:sldId xmlns:r="http://schemas.openxmlformats.org/officeDocument/2006/relationships" id="297" r:id="R1595349ab4d84b65"/>
    <p:sldId xmlns:r="http://schemas.openxmlformats.org/officeDocument/2006/relationships" id="298" r:id="R88e5e9dd0be747bb"/>
    <p:sldId xmlns:r="http://schemas.openxmlformats.org/officeDocument/2006/relationships" id="299" r:id="R0b8273c0708c42fe"/>
    <p:sldId xmlns:r="http://schemas.openxmlformats.org/officeDocument/2006/relationships" id="300" r:id="Rdce5415fb87f41df"/>
    <p:sldId xmlns:r="http://schemas.openxmlformats.org/officeDocument/2006/relationships" id="301" r:id="R85b44116bfc84337"/>
    <p:sldId xmlns:r="http://schemas.openxmlformats.org/officeDocument/2006/relationships" id="302" r:id="R39f9c7730d774ebe"/>
    <p:sldId xmlns:r="http://schemas.openxmlformats.org/officeDocument/2006/relationships" id="303" r:id="Rbf33373421934f0a"/>
    <p:sldId xmlns:r="http://schemas.openxmlformats.org/officeDocument/2006/relationships" id="304" r:id="Rcfce25c65d674223"/>
    <p:sldId xmlns:r="http://schemas.openxmlformats.org/officeDocument/2006/relationships" id="305" r:id="Rb6be7106350943b3"/>
    <p:sldId xmlns:r="http://schemas.openxmlformats.org/officeDocument/2006/relationships" id="306" r:id="Rf053e42903684431"/>
    <p:sldId xmlns:r="http://schemas.openxmlformats.org/officeDocument/2006/relationships" id="307" r:id="Ra79edb3d3de24fee"/>
    <p:sldId xmlns:r="http://schemas.openxmlformats.org/officeDocument/2006/relationships" id="308" r:id="R4c95612c5f4743e1"/>
    <p:sldId xmlns:r="http://schemas.openxmlformats.org/officeDocument/2006/relationships" id="309" r:id="R4eaa5ed134124a0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6e0a1a8b53b4dc7" /><Relationship Type="http://schemas.openxmlformats.org/officeDocument/2006/relationships/slideMaster" Target="/ppt/slideMasters/slideMaster1.xml" Id="R737536a973b249b0" /><Relationship Type="http://schemas.openxmlformats.org/officeDocument/2006/relationships/notesMaster" Target="/ppt/notesMasters/notesMaster1.xml" Id="Rf52dedeb6cf94929" /><Relationship Type="http://schemas.openxmlformats.org/officeDocument/2006/relationships/presProps" Target="/ppt/presProps.xml" Id="R387f31828a764ecb" /><Relationship Type="http://schemas.openxmlformats.org/officeDocument/2006/relationships/tableStyles" Target="/ppt/tableStyles.xml" Id="Rcaca7ca1304240e0" /><Relationship Type="http://schemas.openxmlformats.org/officeDocument/2006/relationships/slide" Target="/ppt/slides/slide1.xml" Id="R41e7935eae9642bf" /><Relationship Type="http://schemas.openxmlformats.org/officeDocument/2006/relationships/slide" Target="/ppt/slides/slide2.xml" Id="Rb8769d9e36424c39" /><Relationship Type="http://schemas.openxmlformats.org/officeDocument/2006/relationships/slide" Target="/ppt/slides/slide3.xml" Id="R27eb3a32e8304618" /><Relationship Type="http://schemas.openxmlformats.org/officeDocument/2006/relationships/slide" Target="/ppt/slides/slide4.xml" Id="R60735cc70e0a49e5" /><Relationship Type="http://schemas.openxmlformats.org/officeDocument/2006/relationships/slide" Target="/ppt/slides/slide5.xml" Id="Rb487d466c5c14940" /><Relationship Type="http://schemas.openxmlformats.org/officeDocument/2006/relationships/slide" Target="/ppt/slides/slide6.xml" Id="R546f9286923f4ab2" /><Relationship Type="http://schemas.openxmlformats.org/officeDocument/2006/relationships/slide" Target="/ppt/slides/slide7.xml" Id="R4db9fd4f6a3e4cb8" /><Relationship Type="http://schemas.openxmlformats.org/officeDocument/2006/relationships/slide" Target="/ppt/slides/slide8.xml" Id="R26b9ead286fa4d91" /><Relationship Type="http://schemas.openxmlformats.org/officeDocument/2006/relationships/slide" Target="/ppt/slides/slide9.xml" Id="R5c6caec5efc24122" /><Relationship Type="http://schemas.openxmlformats.org/officeDocument/2006/relationships/slide" Target="/ppt/slides/slide10.xml" Id="R5d6e9270b46c4854" /><Relationship Type="http://schemas.openxmlformats.org/officeDocument/2006/relationships/slide" Target="/ppt/slides/slide11.xml" Id="R43db0fdce2ed4111" /><Relationship Type="http://schemas.openxmlformats.org/officeDocument/2006/relationships/slide" Target="/ppt/slides/slide12.xml" Id="R5c003430848442f7" /><Relationship Type="http://schemas.openxmlformats.org/officeDocument/2006/relationships/slide" Target="/ppt/slides/slide13.xml" Id="R1f934596ebc54cc5" /><Relationship Type="http://schemas.openxmlformats.org/officeDocument/2006/relationships/slide" Target="/ppt/slides/slide14.xml" Id="R59888fc57236424a" /><Relationship Type="http://schemas.openxmlformats.org/officeDocument/2006/relationships/slide" Target="/ppt/slides/slide15.xml" Id="R175238920be84352" /><Relationship Type="http://schemas.openxmlformats.org/officeDocument/2006/relationships/slide" Target="/ppt/slides/slide16.xml" Id="R79aa93454ecf48f9" /><Relationship Type="http://schemas.openxmlformats.org/officeDocument/2006/relationships/slide" Target="/ppt/slides/slide17.xml" Id="R1f6108a6f21f4f02" /><Relationship Type="http://schemas.openxmlformats.org/officeDocument/2006/relationships/slide" Target="/ppt/slides/slide18.xml" Id="Ra484cf4ebf7a4d71" /><Relationship Type="http://schemas.openxmlformats.org/officeDocument/2006/relationships/slide" Target="/ppt/slides/slide19.xml" Id="Rce3e867493674058" /><Relationship Type="http://schemas.openxmlformats.org/officeDocument/2006/relationships/slide" Target="/ppt/slides/slide20.xml" Id="Rec51c1310d4d4604" /><Relationship Type="http://schemas.openxmlformats.org/officeDocument/2006/relationships/slide" Target="/ppt/slides/slide21.xml" Id="Rd1b97927971041b5" /><Relationship Type="http://schemas.openxmlformats.org/officeDocument/2006/relationships/slide" Target="/ppt/slides/slide22.xml" Id="Rac03181d4aa041b6" /><Relationship Type="http://schemas.openxmlformats.org/officeDocument/2006/relationships/slide" Target="/ppt/slides/slide23.xml" Id="Rb9764c4e621a45cf" /><Relationship Type="http://schemas.openxmlformats.org/officeDocument/2006/relationships/slide" Target="/ppt/slides/slide24.xml" Id="R1a5a2ba554a24a93" /><Relationship Type="http://schemas.openxmlformats.org/officeDocument/2006/relationships/slide" Target="/ppt/slides/slide25.xml" Id="R414d3d673f7343b4" /><Relationship Type="http://schemas.openxmlformats.org/officeDocument/2006/relationships/slide" Target="/ppt/slides/slide26.xml" Id="R2ea9528e7b3b4912" /><Relationship Type="http://schemas.openxmlformats.org/officeDocument/2006/relationships/slide" Target="/ppt/slides/slide27.xml" Id="Rf4e46aa6656d4522" /><Relationship Type="http://schemas.openxmlformats.org/officeDocument/2006/relationships/slide" Target="/ppt/slides/slide28.xml" Id="Rd90facbdcc764fd7" /><Relationship Type="http://schemas.openxmlformats.org/officeDocument/2006/relationships/slide" Target="/ppt/slides/slide29.xml" Id="Rd6d08acb7b0d4736" /><Relationship Type="http://schemas.openxmlformats.org/officeDocument/2006/relationships/slide" Target="/ppt/slides/slide30.xml" Id="R468835117236425d" /><Relationship Type="http://schemas.openxmlformats.org/officeDocument/2006/relationships/slide" Target="/ppt/slides/slide31.xml" Id="R6b1fc97a09274ed8" /><Relationship Type="http://schemas.openxmlformats.org/officeDocument/2006/relationships/slide" Target="/ppt/slides/slide32.xml" Id="R4438ca0e914e4706" /><Relationship Type="http://schemas.openxmlformats.org/officeDocument/2006/relationships/slide" Target="/ppt/slides/slide33.xml" Id="R3a811421e5c64f88" /><Relationship Type="http://schemas.openxmlformats.org/officeDocument/2006/relationships/slide" Target="/ppt/slides/slide34.xml" Id="Rbe0e648187c5462c" /><Relationship Type="http://schemas.openxmlformats.org/officeDocument/2006/relationships/slide" Target="/ppt/slides/slide35.xml" Id="Rdd361bb6ad7c44c8" /><Relationship Type="http://schemas.openxmlformats.org/officeDocument/2006/relationships/slide" Target="/ppt/slides/slide36.xml" Id="Rb9184982366147e8" /><Relationship Type="http://schemas.openxmlformats.org/officeDocument/2006/relationships/slide" Target="/ppt/slides/slide37.xml" Id="Rd76777f2f8874abf" /><Relationship Type="http://schemas.openxmlformats.org/officeDocument/2006/relationships/slide" Target="/ppt/slides/slide38.xml" Id="Rca63c0fa3e994ff6" /><Relationship Type="http://schemas.openxmlformats.org/officeDocument/2006/relationships/slide" Target="/ppt/slides/slide39.xml" Id="R0150c1e5d7d0476d" /><Relationship Type="http://schemas.openxmlformats.org/officeDocument/2006/relationships/slide" Target="/ppt/slides/slide40.xml" Id="Rd07ad82469304dfa" /><Relationship Type="http://schemas.openxmlformats.org/officeDocument/2006/relationships/slide" Target="/ppt/slides/slide41.xml" Id="Re1fca396ccbd480f" /><Relationship Type="http://schemas.openxmlformats.org/officeDocument/2006/relationships/slide" Target="/ppt/slides/slide42.xml" Id="R1595349ab4d84b65" /><Relationship Type="http://schemas.openxmlformats.org/officeDocument/2006/relationships/slide" Target="/ppt/slides/slide43.xml" Id="R88e5e9dd0be747bb" /><Relationship Type="http://schemas.openxmlformats.org/officeDocument/2006/relationships/slide" Target="/ppt/slides/slide44.xml" Id="R0b8273c0708c42fe" /><Relationship Type="http://schemas.openxmlformats.org/officeDocument/2006/relationships/slide" Target="/ppt/slides/slide45.xml" Id="Rdce5415fb87f41df" /><Relationship Type="http://schemas.openxmlformats.org/officeDocument/2006/relationships/slide" Target="/ppt/slides/slide46.xml" Id="R85b44116bfc84337" /><Relationship Type="http://schemas.openxmlformats.org/officeDocument/2006/relationships/slide" Target="/ppt/slides/slide47.xml" Id="R39f9c7730d774ebe" /><Relationship Type="http://schemas.openxmlformats.org/officeDocument/2006/relationships/slide" Target="/ppt/slides/slide48.xml" Id="Rbf33373421934f0a" /><Relationship Type="http://schemas.openxmlformats.org/officeDocument/2006/relationships/slide" Target="/ppt/slides/slide49.xml" Id="Rcfce25c65d674223" /><Relationship Type="http://schemas.openxmlformats.org/officeDocument/2006/relationships/slide" Target="/ppt/slides/slide50.xml" Id="Rb6be7106350943b3" /><Relationship Type="http://schemas.openxmlformats.org/officeDocument/2006/relationships/slide" Target="/ppt/slides/slide51.xml" Id="Rf053e42903684431" /><Relationship Type="http://schemas.openxmlformats.org/officeDocument/2006/relationships/slide" Target="/ppt/slides/slide52.xml" Id="Ra79edb3d3de24fee" /><Relationship Type="http://schemas.openxmlformats.org/officeDocument/2006/relationships/slide" Target="/ppt/slides/slide53.xml" Id="R4c95612c5f4743e1" /><Relationship Type="http://schemas.openxmlformats.org/officeDocument/2006/relationships/slide" Target="/ppt/slides/slide54.xml" Id="R4eaa5ed134124a0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da221a64a0d490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d2c5e61a8db493d" /><Relationship Type="http://schemas.openxmlformats.org/officeDocument/2006/relationships/notesMaster" Target="/ppt/notesMasters/notesMaster1.xml" Id="R407026c390034a9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1d5bf832ec54a87" /><Relationship Type="http://schemas.openxmlformats.org/officeDocument/2006/relationships/notesMaster" Target="/ppt/notesMasters/notesMaster1.xml" Id="R18816eebcd29472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b1bf2d15d714a24" /><Relationship Type="http://schemas.openxmlformats.org/officeDocument/2006/relationships/notesMaster" Target="/ppt/notesMasters/notesMaster1.xml" Id="Rb53b1add480f44d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2f9a6e2651d45cb" /><Relationship Type="http://schemas.openxmlformats.org/officeDocument/2006/relationships/notesMaster" Target="/ppt/notesMasters/notesMaster1.xml" Id="R24b940314d654d7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fdfb8414f154c42" /><Relationship Type="http://schemas.openxmlformats.org/officeDocument/2006/relationships/notesMaster" Target="/ppt/notesMasters/notesMaster1.xml" Id="Rf6e1a2762f2c46e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c901c20e8344c84" /><Relationship Type="http://schemas.openxmlformats.org/officeDocument/2006/relationships/notesMaster" Target="/ppt/notesMasters/notesMaster1.xml" Id="Rea771caefac648c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5fb90380e4a49af" /><Relationship Type="http://schemas.openxmlformats.org/officeDocument/2006/relationships/notesMaster" Target="/ppt/notesMasters/notesMaster1.xml" Id="R9fa47b3075d2458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bbca144b12e4620" /><Relationship Type="http://schemas.openxmlformats.org/officeDocument/2006/relationships/notesMaster" Target="/ppt/notesMasters/notesMaster1.xml" Id="R171202a6e7b549c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18255b762d44297" /><Relationship Type="http://schemas.openxmlformats.org/officeDocument/2006/relationships/notesMaster" Target="/ppt/notesMasters/notesMaster1.xml" Id="R998646459abd47d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831cad48647483d" /><Relationship Type="http://schemas.openxmlformats.org/officeDocument/2006/relationships/notesMaster" Target="/ppt/notesMasters/notesMaster1.xml" Id="R487134a7eeac4b8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1a9278a7702498f" /><Relationship Type="http://schemas.openxmlformats.org/officeDocument/2006/relationships/notesMaster" Target="/ppt/notesMasters/notesMaster1.xml" Id="R54218b28c158450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b30ad636e0c4913" /><Relationship Type="http://schemas.openxmlformats.org/officeDocument/2006/relationships/notesMaster" Target="/ppt/notesMasters/notesMaster1.xml" Id="Ra88480b576a841f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8e268ef77fc4e53" /><Relationship Type="http://schemas.openxmlformats.org/officeDocument/2006/relationships/notesMaster" Target="/ppt/notesMasters/notesMaster1.xml" Id="Rd886dd7d4d404b2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ab1e05972054b42" /><Relationship Type="http://schemas.openxmlformats.org/officeDocument/2006/relationships/notesMaster" Target="/ppt/notesMasters/notesMaster1.xml" Id="Rbd7508d64aad45d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c4e951e201a4ed7" /><Relationship Type="http://schemas.openxmlformats.org/officeDocument/2006/relationships/notesMaster" Target="/ppt/notesMasters/notesMaster1.xml" Id="Rcc79105b795a467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ad3cd3918e44e28" /><Relationship Type="http://schemas.openxmlformats.org/officeDocument/2006/relationships/notesMaster" Target="/ppt/notesMasters/notesMaster1.xml" Id="Rac3061828c53496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25dd04489364a54" /><Relationship Type="http://schemas.openxmlformats.org/officeDocument/2006/relationships/notesMaster" Target="/ppt/notesMasters/notesMaster1.xml" Id="R8a17be99d98a40e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6a6fd2b2a104a02" /><Relationship Type="http://schemas.openxmlformats.org/officeDocument/2006/relationships/notesMaster" Target="/ppt/notesMasters/notesMaster1.xml" Id="R7ada5842fd97417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8c8c20604c44840" /><Relationship Type="http://schemas.openxmlformats.org/officeDocument/2006/relationships/notesMaster" Target="/ppt/notesMasters/notesMaster1.xml" Id="R3e5b68be0d594ad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281ac6ccf4548f0" /><Relationship Type="http://schemas.openxmlformats.org/officeDocument/2006/relationships/notesMaster" Target="/ppt/notesMasters/notesMaster1.xml" Id="R3dae04fb073545e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d56f9ac553449db" /><Relationship Type="http://schemas.openxmlformats.org/officeDocument/2006/relationships/notesMaster" Target="/ppt/notesMasters/notesMaster1.xml" Id="Rbcf3fcce07454dd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266ff663cd140e1" /><Relationship Type="http://schemas.openxmlformats.org/officeDocument/2006/relationships/notesMaster" Target="/ppt/notesMasters/notesMaster1.xml" Id="R369e65fdf8e3475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914f1efffda4319" /><Relationship Type="http://schemas.openxmlformats.org/officeDocument/2006/relationships/notesMaster" Target="/ppt/notesMasters/notesMaster1.xml" Id="R17d862a20859476c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f146f8df7ee641ac" /><Relationship Type="http://schemas.openxmlformats.org/officeDocument/2006/relationships/notesMaster" Target="/ppt/notesMasters/notesMaster1.xml" Id="R5330ac6e8efe4f2d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7683a1e3287428b" /><Relationship Type="http://schemas.openxmlformats.org/officeDocument/2006/relationships/notesMaster" Target="/ppt/notesMasters/notesMaster1.xml" Id="R51fe80256e9b4fdb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e76ece58ad2f4917" /><Relationship Type="http://schemas.openxmlformats.org/officeDocument/2006/relationships/notesMaster" Target="/ppt/notesMasters/notesMaster1.xml" Id="R4dd9c07b6862489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2aecb168daae41e5" /><Relationship Type="http://schemas.openxmlformats.org/officeDocument/2006/relationships/notesMaster" Target="/ppt/notesMasters/notesMaster1.xml" Id="R39a4dd6ffdcc4aa3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d47c78aab9404a07" /><Relationship Type="http://schemas.openxmlformats.org/officeDocument/2006/relationships/notesMaster" Target="/ppt/notesMasters/notesMaster1.xml" Id="R6687a20102db4731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3d2c5ae924994b5a" /><Relationship Type="http://schemas.openxmlformats.org/officeDocument/2006/relationships/notesMaster" Target="/ppt/notesMasters/notesMaster1.xml" Id="R7cbb9407b0eb4866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8a118d9562134cf0" /><Relationship Type="http://schemas.openxmlformats.org/officeDocument/2006/relationships/notesMaster" Target="/ppt/notesMasters/notesMaster1.xml" Id="R1ba246eeb6104e0f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51609972f2f14276" /><Relationship Type="http://schemas.openxmlformats.org/officeDocument/2006/relationships/notesMaster" Target="/ppt/notesMasters/notesMaster1.xml" Id="R37e75222d2094709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6c8ad8b35c0c4898" /><Relationship Type="http://schemas.openxmlformats.org/officeDocument/2006/relationships/notesMaster" Target="/ppt/notesMasters/notesMaster1.xml" Id="Rbf0d4e03336b4cb7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1ff51df97a93443c" /><Relationship Type="http://schemas.openxmlformats.org/officeDocument/2006/relationships/notesMaster" Target="/ppt/notesMasters/notesMaster1.xml" Id="R288d84ca6c2e4508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400ea0dac2e84aa6" /><Relationship Type="http://schemas.openxmlformats.org/officeDocument/2006/relationships/notesMaster" Target="/ppt/notesMasters/notesMaster1.xml" Id="Rfac2978901954224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221b2d0b318648ea" /><Relationship Type="http://schemas.openxmlformats.org/officeDocument/2006/relationships/notesMaster" Target="/ppt/notesMasters/notesMaster1.xml" Id="Red2e287d9c22453f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68258dddf336487d" /><Relationship Type="http://schemas.openxmlformats.org/officeDocument/2006/relationships/notesMaster" Target="/ppt/notesMasters/notesMaster1.xml" Id="R8eef59254a0c43db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2dbc67c28c9d4ae3" /><Relationship Type="http://schemas.openxmlformats.org/officeDocument/2006/relationships/notesMaster" Target="/ppt/notesMasters/notesMaster1.xml" Id="Ra0b1665fa9074360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85ffbafb2f654fa7" /><Relationship Type="http://schemas.openxmlformats.org/officeDocument/2006/relationships/notesMaster" Target="/ppt/notesMasters/notesMaster1.xml" Id="R62e71193ef304098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1be7c35d0fff4961" /><Relationship Type="http://schemas.openxmlformats.org/officeDocument/2006/relationships/notesMaster" Target="/ppt/notesMasters/notesMaster1.xml" Id="Rb355a0ba6046484c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e80246ec5dbd405e" /><Relationship Type="http://schemas.openxmlformats.org/officeDocument/2006/relationships/notesMaster" Target="/ppt/notesMasters/notesMaster1.xml" Id="R55eecd821e8f4abb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c59a71d007844ec2" /><Relationship Type="http://schemas.openxmlformats.org/officeDocument/2006/relationships/notesMaster" Target="/ppt/notesMasters/notesMaster1.xml" Id="R08e8c99f82194f05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e636994652bd4484" /><Relationship Type="http://schemas.openxmlformats.org/officeDocument/2006/relationships/notesMaster" Target="/ppt/notesMasters/notesMaster1.xml" Id="R26ba78a08bcd4081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ca2102216660414f" /><Relationship Type="http://schemas.openxmlformats.org/officeDocument/2006/relationships/notesMaster" Target="/ppt/notesMasters/notesMaster1.xml" Id="Rcc732b0531134e4d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58c313ade3a94720" /><Relationship Type="http://schemas.openxmlformats.org/officeDocument/2006/relationships/notesMaster" Target="/ppt/notesMasters/notesMaster1.xml" Id="R410aad7e356e4147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b1d1f9f2d78c4690" /><Relationship Type="http://schemas.openxmlformats.org/officeDocument/2006/relationships/notesMaster" Target="/ppt/notesMasters/notesMaster1.xml" Id="R75efe93332954ec6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4a77ffe3037b4fdb" /><Relationship Type="http://schemas.openxmlformats.org/officeDocument/2006/relationships/notesMaster" Target="/ppt/notesMasters/notesMaster1.xml" Id="R59e8d71e8a324aba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562fbfb5b9164b69" /><Relationship Type="http://schemas.openxmlformats.org/officeDocument/2006/relationships/notesMaster" Target="/ppt/notesMasters/notesMaster1.xml" Id="R98c827634fba4b4e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be0d474f75ea4e08" /><Relationship Type="http://schemas.openxmlformats.org/officeDocument/2006/relationships/notesMaster" Target="/ppt/notesMasters/notesMaster1.xml" Id="R845b51d435f34e09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c3efee32cb684b85" /><Relationship Type="http://schemas.openxmlformats.org/officeDocument/2006/relationships/notesMaster" Target="/ppt/notesMasters/notesMaster1.xml" Id="Rceb027e90ac8434d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948f182ea537478b" /><Relationship Type="http://schemas.openxmlformats.org/officeDocument/2006/relationships/notesMaster" Target="/ppt/notesMasters/notesMaster1.xml" Id="R28adcc2ec0614350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505ab4a9e5cb4ed9" /><Relationship Type="http://schemas.openxmlformats.org/officeDocument/2006/relationships/notesMaster" Target="/ppt/notesMasters/notesMaster1.xml" Id="Rd559c04f8c7a4d98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c8def915b59944eb" /><Relationship Type="http://schemas.openxmlformats.org/officeDocument/2006/relationships/notesMaster" Target="/ppt/notesMasters/notesMaster1.xml" Id="R838c1f3315d64776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d921be72efac4c8d" /><Relationship Type="http://schemas.openxmlformats.org/officeDocument/2006/relationships/notesMaster" Target="/ppt/notesMasters/notesMaster1.xml" Id="R319337cce05244fc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87139edf471842ed" /><Relationship Type="http://schemas.openxmlformats.org/officeDocument/2006/relationships/notesMaster" Target="/ppt/notesMasters/notesMaster1.xml" Id="Ra67212256b4d4bc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Cyfeiriad Beiblaidd: Micha 6:8.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A.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Cyfeiriad Beiblaidd: Actau 6:3–4.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B.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Cyfeiriad Beiblaidd: Iago 1:22.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31, sesiwn C.</a:t>
            </a:r>
          </a:p>
          <a:p xmlns:a="http://schemas.openxmlformats.org/drawingml/2006/main">
            <a:r>
              <a:t>Ffynhonnell: Cae_Top_38_Week_Three_Session_Worship_Plan.xlsx, wythnos 31.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https://ebible.org/eng-web/ACT06.htm</a:t>
            </a:r>
          </a:p>
          <a:p xmlns:a="http://schemas.openxmlformats.org/drawingml/2006/main">
            <a:r>
              <a:t>https://ebible.org/eng-web/JAS01.htm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6b9d93dbabb4f04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25a105e2e0c4d62" /><Relationship Type="http://schemas.openxmlformats.org/officeDocument/2006/relationships/slideLayout" Target="/ppt/slideLayouts/slideLayout1.xml" Id="R81861b1f576c476b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1861b1f576c476b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f33100ce6345c7" /><Relationship Type="http://schemas.openxmlformats.org/officeDocument/2006/relationships/notesSlide" Target="/ppt/notesSlides/notesSlide1.xml" Id="Rd6a9529c026a4d9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21490bb892a41d3" /><Relationship Type="http://schemas.openxmlformats.org/officeDocument/2006/relationships/notesSlide" Target="/ppt/notesSlides/notesSlide2.xml" Id="R38fc6c23a77b45f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210b5e84be4d54" /><Relationship Type="http://schemas.openxmlformats.org/officeDocument/2006/relationships/notesSlide" Target="/ppt/notesSlides/notesSlide3.xml" Id="R8cb15b5372ee403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5b103bdac34ba8" /><Relationship Type="http://schemas.openxmlformats.org/officeDocument/2006/relationships/notesSlide" Target="/ppt/notesSlides/notesSlide4.xml" Id="R9f6baa0d9b9643b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0713607a3194509" /><Relationship Type="http://schemas.openxmlformats.org/officeDocument/2006/relationships/image" Target="/ppt/media/image.png" Id="R0f41cb0a96924990" /><Relationship Type="http://schemas.openxmlformats.org/officeDocument/2006/relationships/notesSlide" Target="/ppt/notesSlides/notesSlide5.xml" Id="Rc488eca6a3c2416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138fda5cd74cac" /><Relationship Type="http://schemas.openxmlformats.org/officeDocument/2006/relationships/notesSlide" Target="/ppt/notesSlides/notesSlide6.xml" Id="Rdf6dc6bbbb4046d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deb6bbd0e84cb2" /><Relationship Type="http://schemas.openxmlformats.org/officeDocument/2006/relationships/notesSlide" Target="/ppt/notesSlides/notesSlide7.xml" Id="Re7b8d6c959214c7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78f453f6ca340fa" /><Relationship Type="http://schemas.openxmlformats.org/officeDocument/2006/relationships/image" Target="/ppt/media/image2.png" Id="R91ad35fe1a094ac8" /><Relationship Type="http://schemas.openxmlformats.org/officeDocument/2006/relationships/notesSlide" Target="/ppt/notesSlides/notesSlide8.xml" Id="Rdbc654aeb13e447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67faa6df18489e" /><Relationship Type="http://schemas.openxmlformats.org/officeDocument/2006/relationships/notesSlide" Target="/ppt/notesSlides/notesSlide9.xml" Id="R57706e8741ad47d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883638626c2462f" /><Relationship Type="http://schemas.openxmlformats.org/officeDocument/2006/relationships/image" Target="/ppt/media/image3.png" Id="R8b63d55c48f04375" /><Relationship Type="http://schemas.openxmlformats.org/officeDocument/2006/relationships/notesSlide" Target="/ppt/notesSlides/notesSlide10.xml" Id="R57f2ce9c9d8d4bb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f9c8a6b85794e28" /><Relationship Type="http://schemas.openxmlformats.org/officeDocument/2006/relationships/notesSlide" Target="/ppt/notesSlides/notesSlide11.xml" Id="R95b2673d2c80440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59ed73cb084490" /><Relationship Type="http://schemas.openxmlformats.org/officeDocument/2006/relationships/notesSlide" Target="/ppt/notesSlides/notesSlide12.xml" Id="R8a4734eecc52479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e92ddecd4d4516" /><Relationship Type="http://schemas.openxmlformats.org/officeDocument/2006/relationships/notesSlide" Target="/ppt/notesSlides/notesSlide13.xml" Id="R53a5125d324041f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4ccf13ee604e85" /><Relationship Type="http://schemas.openxmlformats.org/officeDocument/2006/relationships/notesSlide" Target="/ppt/notesSlides/notesSlide14.xml" Id="R1ed65291fe67460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0505f819ee4852" /><Relationship Type="http://schemas.openxmlformats.org/officeDocument/2006/relationships/notesSlide" Target="/ppt/notesSlides/notesSlide15.xml" Id="R95b88fff17a94cb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0c907dc50245ba" /><Relationship Type="http://schemas.openxmlformats.org/officeDocument/2006/relationships/notesSlide" Target="/ppt/notesSlides/notesSlide16.xml" Id="Rec4ef22c4c02431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6c519f554f4997" /><Relationship Type="http://schemas.openxmlformats.org/officeDocument/2006/relationships/notesSlide" Target="/ppt/notesSlides/notesSlide17.xml" Id="R57325fb75789490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0ee9f433a1b4d9c" /><Relationship Type="http://schemas.openxmlformats.org/officeDocument/2006/relationships/notesSlide" Target="/ppt/notesSlides/notesSlide18.xml" Id="Rb3b2854c9037444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48f69b021749f1" /><Relationship Type="http://schemas.openxmlformats.org/officeDocument/2006/relationships/notesSlide" Target="/ppt/notesSlides/notesSlide19.xml" Id="R73374659b5034a0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1ac2219500e4020" /><Relationship Type="http://schemas.openxmlformats.org/officeDocument/2006/relationships/notesSlide" Target="/ppt/notesSlides/notesSlide20.xml" Id="R96c0a9af47ed4e9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89e2e4d22f45a2" /><Relationship Type="http://schemas.openxmlformats.org/officeDocument/2006/relationships/notesSlide" Target="/ppt/notesSlides/notesSlide21.xml" Id="R1b39a567e81148bc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6ba222c18a74aaa" /><Relationship Type="http://schemas.openxmlformats.org/officeDocument/2006/relationships/image" Target="/ppt/media/image4.png" Id="Ree22d4d3504f42de" /><Relationship Type="http://schemas.openxmlformats.org/officeDocument/2006/relationships/notesSlide" Target="/ppt/notesSlides/notesSlide22.xml" Id="Rb26076fbbc03404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1d9c970b87f486a" /><Relationship Type="http://schemas.openxmlformats.org/officeDocument/2006/relationships/notesSlide" Target="/ppt/notesSlides/notesSlide23.xml" Id="R79f9a8ac8b8344cc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7415b5945a45e4" /><Relationship Type="http://schemas.openxmlformats.org/officeDocument/2006/relationships/notesSlide" Target="/ppt/notesSlides/notesSlide24.xml" Id="R4adb803ce89642d0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92a01aaf16a4301" /><Relationship Type="http://schemas.openxmlformats.org/officeDocument/2006/relationships/image" Target="/ppt/media/image5.png" Id="R7ca9604b835c4aa1" /><Relationship Type="http://schemas.openxmlformats.org/officeDocument/2006/relationships/notesSlide" Target="/ppt/notesSlides/notesSlide25.xml" Id="Rd3905468b0184673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3521b337ff4a7a" /><Relationship Type="http://schemas.openxmlformats.org/officeDocument/2006/relationships/notesSlide" Target="/ppt/notesSlides/notesSlide26.xml" Id="R67ea82ab39764a46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ed2657931c848d5" /><Relationship Type="http://schemas.openxmlformats.org/officeDocument/2006/relationships/image" Target="/ppt/media/image6.png" Id="R3a34d98e532c49ab" /><Relationship Type="http://schemas.openxmlformats.org/officeDocument/2006/relationships/notesSlide" Target="/ppt/notesSlides/notesSlide27.xml" Id="R5795ac1758414cd3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82eb3fc011947bc" /><Relationship Type="http://schemas.openxmlformats.org/officeDocument/2006/relationships/notesSlide" Target="/ppt/notesSlides/notesSlide28.xml" Id="R66da7331220941ad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0503630ab24458" /><Relationship Type="http://schemas.openxmlformats.org/officeDocument/2006/relationships/notesSlide" Target="/ppt/notesSlides/notesSlide29.xml" Id="R4817a18c30b44c4e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bcb475ac77d4ba6" /><Relationship Type="http://schemas.openxmlformats.org/officeDocument/2006/relationships/notesSlide" Target="/ppt/notesSlides/notesSlide30.xml" Id="R5f98d863ec8d44ec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60bfbd304b7455f" /><Relationship Type="http://schemas.openxmlformats.org/officeDocument/2006/relationships/notesSlide" Target="/ppt/notesSlides/notesSlide31.xml" Id="Rae81cb91369b426a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31ee3c82d914cdc" /><Relationship Type="http://schemas.openxmlformats.org/officeDocument/2006/relationships/notesSlide" Target="/ppt/notesSlides/notesSlide32.xml" Id="Rc9eaddd9371843a0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97b0cfe39744383" /><Relationship Type="http://schemas.openxmlformats.org/officeDocument/2006/relationships/notesSlide" Target="/ppt/notesSlides/notesSlide33.xml" Id="Rc21ef409fedc4498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54c19887dd4c7f" /><Relationship Type="http://schemas.openxmlformats.org/officeDocument/2006/relationships/notesSlide" Target="/ppt/notesSlides/notesSlide34.xml" Id="R9a276236dffe422d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fe414a5bbc4a47" /><Relationship Type="http://schemas.openxmlformats.org/officeDocument/2006/relationships/notesSlide" Target="/ppt/notesSlides/notesSlide35.xml" Id="Rebe06cde60734ca2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686b07405a41fe" /><Relationship Type="http://schemas.openxmlformats.org/officeDocument/2006/relationships/notesSlide" Target="/ppt/notesSlides/notesSlide36.xml" Id="R74db5ac8745f4dcb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b660d5e526a41fc" /><Relationship Type="http://schemas.openxmlformats.org/officeDocument/2006/relationships/notesSlide" Target="/ppt/notesSlides/notesSlide37.xml" Id="Rb8bf59c7350b460c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24e49c557c43ed" /><Relationship Type="http://schemas.openxmlformats.org/officeDocument/2006/relationships/notesSlide" Target="/ppt/notesSlides/notesSlide38.xml" Id="Red74d810dfe0442c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8e5970affa14d5e" /><Relationship Type="http://schemas.openxmlformats.org/officeDocument/2006/relationships/image" Target="/ppt/media/image7.png" Id="Rc2454e536cfc4bb5" /><Relationship Type="http://schemas.openxmlformats.org/officeDocument/2006/relationships/notesSlide" Target="/ppt/notesSlides/notesSlide39.xml" Id="Rd3a93510e34e49a3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4d1a39a51149d9" /><Relationship Type="http://schemas.openxmlformats.org/officeDocument/2006/relationships/notesSlide" Target="/ppt/notesSlides/notesSlide40.xml" Id="Rb74b1a4f324345f2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872875773b46f2" /><Relationship Type="http://schemas.openxmlformats.org/officeDocument/2006/relationships/notesSlide" Target="/ppt/notesSlides/notesSlide41.xml" Id="R2005dbd30a8e4c50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cb57f6ef744a40" /><Relationship Type="http://schemas.openxmlformats.org/officeDocument/2006/relationships/image" Target="/ppt/media/image8.png" Id="R864bb5509a8747ef" /><Relationship Type="http://schemas.openxmlformats.org/officeDocument/2006/relationships/notesSlide" Target="/ppt/notesSlides/notesSlide42.xml" Id="R89ef70dd97af4f47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00c7a303354b14" /><Relationship Type="http://schemas.openxmlformats.org/officeDocument/2006/relationships/notesSlide" Target="/ppt/notesSlides/notesSlide43.xml" Id="Re5a1e30bf99544eb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21ad51268941e7" /><Relationship Type="http://schemas.openxmlformats.org/officeDocument/2006/relationships/image" Target="/ppt/media/image9.png" Id="R038f1466f253481f" /><Relationship Type="http://schemas.openxmlformats.org/officeDocument/2006/relationships/notesSlide" Target="/ppt/notesSlides/notesSlide44.xml" Id="Rb0cc80fbcc4c4c3e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76e94bd6af74129" /><Relationship Type="http://schemas.openxmlformats.org/officeDocument/2006/relationships/notesSlide" Target="/ppt/notesSlides/notesSlide45.xml" Id="R73c9454520614ae6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a1887f59344bd9" /><Relationship Type="http://schemas.openxmlformats.org/officeDocument/2006/relationships/notesSlide" Target="/ppt/notesSlides/notesSlide46.xml" Id="R8bb3ab00a4134e18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50785e49b874ec5" /><Relationship Type="http://schemas.openxmlformats.org/officeDocument/2006/relationships/notesSlide" Target="/ppt/notesSlides/notesSlide47.xml" Id="R83c0994bc84a4d06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9c12d60d8294e8d" /><Relationship Type="http://schemas.openxmlformats.org/officeDocument/2006/relationships/notesSlide" Target="/ppt/notesSlides/notesSlide48.xml" Id="R370b58557ef74353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0141da51e234e3d" /><Relationship Type="http://schemas.openxmlformats.org/officeDocument/2006/relationships/notesSlide" Target="/ppt/notesSlides/notesSlide49.xml" Id="Rd9cc471127114ac9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9fb1024ce445f4" /><Relationship Type="http://schemas.openxmlformats.org/officeDocument/2006/relationships/notesSlide" Target="/ppt/notesSlides/notesSlide50.xml" Id="R361884a8cc5345b1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5f6b22961b47f3" /><Relationship Type="http://schemas.openxmlformats.org/officeDocument/2006/relationships/notesSlide" Target="/ppt/notesSlides/notesSlide51.xml" Id="R0260f109edd14d01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67cf156a2c4be3" /><Relationship Type="http://schemas.openxmlformats.org/officeDocument/2006/relationships/notesSlide" Target="/ppt/notesSlides/notesSlide52.xml" Id="Rdf24369a480445f9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f96b1189de4ffd" /><Relationship Type="http://schemas.openxmlformats.org/officeDocument/2006/relationships/notesSlide" Target="/ppt/notesSlides/notesSlide53.xml" Id="Rb0ab897e88e141ed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5a97e38069c4c93" /><Relationship Type="http://schemas.openxmlformats.org/officeDocument/2006/relationships/notesSlide" Target="/ppt/notesSlides/notesSlide54.xml" Id="R5db5544e50ab4cc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E68F16D-1970-4C79-B8F5-6BDC72403E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C0D2798-1A08-44DE-BBD0-43A8C1F4C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Pan fydd rhywun yn cael ei golli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F0C20C-6AE6-4D1D-AA35-39AC49B1BD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F6A421A-3DFF-4D7A-9997-3005BA87C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Parch, Heddwch a Chariad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8EFE75-CC49-4898-9CB7-9652E24AD4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96374253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9709D7-DDCE-48D7-99DD-6C7F893B9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D7C9B9-BEF5-4E77-9E50-20D21B808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E3C0C9-AE99-4157-B2E4-670C5CFA7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B531CB9-D3A5-4DCA-A806-D9BF12067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8745D2-5CD6-4340-9BDE-7A78AC3D7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 ciw sy’n edrych yn deg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Y gŵyn am y bwyd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A wnaeth y newid helpu?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5656589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E88639-EAFC-4312-8AD3-0407517AA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580AFF6-5F88-4297-9576-370AE2B732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D2B48BC-F89F-4D7E-BB0D-24F2FC6411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997F1D-C772-4377-8666-B74D75FE6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Straeon ysgol dychmygol sydd yn A ac C. Mae B yn dilyn Actau 6. Trafodwch drefniadau heb enwi plant. Yn C, cytunwch pryd i ymateb i un awgrym.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21977535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A1B9A8-B1B8-4D6A-B687-2CEEB7FBE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57A4C7-4FDB-46FD-928A-F5D6A367F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ciw sy’n edrych yn deg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8F175A-E0B1-4DE2-9F30-1C877074F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4CACF7B-EE88-42A3-9B6A-A9BFC8C4C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3053F3D-9B5F-42FA-B4AD-7BB7038F1E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am drefn a mynediad</a:t>
            </a:r>
          </a:p>
        </p:txBody>
      </p:sp>
    </p:spTree>
    <p:extLst>
      <p:ext uri="{BB962C8B-B14F-4D97-AF65-F5344CB8AC3E}">
        <p14:creationId xmlns:p14="http://schemas.microsoft.com/office/powerpoint/2010/main" val="149954271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C7F77FB-C782-4029-B681-620FB6F954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3F099A-6933-4F6D-B161-2E7F7DDE5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Pawb i’r un man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0E56AC-5058-4A0A-83D6-A313EFF3C7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f41cb0a96924990"/>
          <a:stretch xmlns:a="http://schemas.openxmlformats.org/drawingml/2006/main"/>
        </p:blipFill>
        <p:spPr>
          <a:xfrm xmlns:a="http://schemas.openxmlformats.org/drawingml/2006/main">
            <a:off x="7029450" y="1708804"/>
            <a:ext cx="4552950" cy="450719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803E4BE-B952-4AE0-8270-0CB12DE727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bwrdd cofrestru’r clwb crefft ar ben grisiau. Roedd pawb i ymuno â’r un ciw.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Arhosodd Efa, oedd yn defnyddio cadair olwyn, ar waelod y grisiau. Roedd hi eisiau dewis ei gweithgaredd hefyd.</a:t>
            </a:r>
          </a:p>
        </p:txBody>
      </p:sp>
    </p:spTree>
    <p:extLst>
      <p:ext uri="{BB962C8B-B14F-4D97-AF65-F5344CB8AC3E}">
        <p14:creationId xmlns:p14="http://schemas.microsoft.com/office/powerpoint/2010/main" val="125670354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53F3F6-0CCA-4B32-B53F-D0BB5ED26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CFF5FBC-6BD8-4FBC-AF9E-79999AD480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un cyfarwyddyd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68A8FA-1BEA-4605-B9D5-C168C9CB25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53A319-97B0-41E2-B68B-CC6B868B19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“Mae’r rheol yr un fath i bawb,” meddai un plentyn.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doedd yr un cyfarwyddyd ddim yn rhoi’r un cyfle i Efa. Y grisiau oedd yn ei hatal, nid diffyg diddordeb yn y clwb.</a:t>
            </a:r>
          </a:p>
        </p:txBody>
      </p:sp>
    </p:spTree>
    <p:extLst>
      <p:ext uri="{BB962C8B-B14F-4D97-AF65-F5344CB8AC3E}">
        <p14:creationId xmlns:p14="http://schemas.microsoft.com/office/powerpoint/2010/main" val="146047629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BE76F1-0236-4838-8DD1-0543EB072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6792265-B9C7-46C1-996F-8B861B988E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gwell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9B99185-C16E-4C47-8169-A0C942317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C524E9-1FEA-4D4C-BA5E-873B07349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Sylwodd yr athrawes. Ni ofynnodd i blant godi’r gadair.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i Efa beth fyddai’n helpu. “Gallwn symud y bwrdd i fan gwastad,” awgrymodd Efa. Roedd llwybr llydan ar gael.</a:t>
            </a:r>
          </a:p>
        </p:txBody>
      </p:sp>
    </p:spTree>
    <p:extLst>
      <p:ext uri="{BB962C8B-B14F-4D97-AF65-F5344CB8AC3E}">
        <p14:creationId xmlns:p14="http://schemas.microsoft.com/office/powerpoint/2010/main" val="99344289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0A1D016-C8A9-4C37-8B20-48C7C0CF3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C504B4D-755D-4341-AF7C-EFB4604AD7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Symud y drefn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CFDADF-0843-4750-9F6F-2EC0B2FB30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1ad35fe1a094ac8"/>
          <a:stretch xmlns:a="http://schemas.openxmlformats.org/drawingml/2006/main"/>
        </p:blipFill>
        <p:spPr>
          <a:xfrm xmlns:a="http://schemas.openxmlformats.org/drawingml/2006/main">
            <a:off x="7029450" y="1714452"/>
            <a:ext cx="4552950" cy="449589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66A598-9215-4FA1-BCDD-A849B8E5F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Trefnodd yr oedolion i symud y bwrdd.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Efa ddewis drosti ei hun. Gallai’r plant eraill gyrraedd hefyd. Roedd newid y lle wedi agor y clwb i fwy o bobl.</a:t>
            </a:r>
          </a:p>
        </p:txBody>
      </p:sp>
    </p:spTree>
    <p:extLst>
      <p:ext uri="{BB962C8B-B14F-4D97-AF65-F5344CB8AC3E}">
        <p14:creationId xmlns:p14="http://schemas.microsoft.com/office/powerpoint/2010/main" val="1427693169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6AC54B-415D-4D17-8F76-8817C70E62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D09D0EB-9128-4FFF-9B8C-3E9F6535E8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Gwybodaeth yn rhy hwyr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6AF813-AF79-4CF9-A3A7-7CEEC11BA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3007D0-8B4B-46F1-AD39-A8BFC974D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enghraifft arall. Cyhoeddir clwb tra bod un dosbarth allan. Erbyn iddynt glywed, mae pob lle wedi mynd.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y plant hynny’n araf. Doedd y wybodaeth ddim wedi eu cyrraedd.</a:t>
            </a:r>
          </a:p>
        </p:txBody>
      </p:sp>
    </p:spTree>
    <p:extLst>
      <p:ext uri="{BB962C8B-B14F-4D97-AF65-F5344CB8AC3E}">
        <p14:creationId xmlns:p14="http://schemas.microsoft.com/office/powerpoint/2010/main" val="2079686954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7967D5E-0DF9-4C31-9152-611FFF00CB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996D00-9467-4303-BDE4-D2B39CFAD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Cyfle i bawb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EA72EE-DD23-4384-9CB3-1A00B095D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b63d55c48f04375"/>
          <a:stretch xmlns:a="http://schemas.openxmlformats.org/drawingml/2006/main"/>
        </p:blipFill>
        <p:spPr>
          <a:xfrm xmlns:a="http://schemas.openxmlformats.org/drawingml/2006/main">
            <a:off x="7029450" y="1725664"/>
            <a:ext cx="4552950" cy="447347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444FA2-B5F0-49DA-BAD0-9C1C87959E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yr ysgol roi’r wybodaeth i bob dosbarth cyn agor y rhestr. Gall oedolyn egluro sut i gofrestru.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trefn deg yn edrych ar y ffordd i mewn, yn ogystal â’r ciw ar y diwedd.</a:t>
            </a:r>
          </a:p>
        </p:txBody>
      </p:sp>
    </p:spTree>
    <p:extLst>
      <p:ext uri="{BB962C8B-B14F-4D97-AF65-F5344CB8AC3E}">
        <p14:creationId xmlns:p14="http://schemas.microsoft.com/office/powerpoint/2010/main" val="121524577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96CDD78-6A62-48D7-9814-79476A4A2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15AC1C-7604-4C3A-BE84-B8F83F967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Ein penderfyniad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5D1BCE1-8A80-42EA-937C-0AB939869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CC9570-E7E5-4E44-BDEE-BBC4CCFB0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newid fyddai’n helpu yn stori Efa?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iddi aros bob tro?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Symud y bwrdd i le hygyrch?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Dweud y cyfarwyddyd yn uwch?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Esboniwch eich dewis wrth bartner.</a:t>
            </a:r>
          </a:p>
        </p:txBody>
      </p:sp>
    </p:spTree>
    <p:extLst>
      <p:ext uri="{BB962C8B-B14F-4D97-AF65-F5344CB8AC3E}">
        <p14:creationId xmlns:p14="http://schemas.microsoft.com/office/powerpoint/2010/main" val="95116059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A33C8BD-9122-46BA-8988-6465C18DD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958AC37-35B0-445F-8283-A699EFC18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sydd ar goll?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B0CEBC-5306-4FBB-9D70-E96DA5E3D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FAC708-E5F7-49EE-B8B5-070554CC1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trefn edrych yn dwt a dal i fethu rhywun.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ofyn: pwy sy’n cael y wybodaeth? Pwy sy’n gallu cyrraedd? Pwy sy’n cael dewis drosto ei hun? Nid oes angen enwi unrhyw blentyn yma.</a:t>
            </a:r>
          </a:p>
        </p:txBody>
      </p:sp>
    </p:spTree>
    <p:extLst>
      <p:ext uri="{BB962C8B-B14F-4D97-AF65-F5344CB8AC3E}">
        <p14:creationId xmlns:p14="http://schemas.microsoft.com/office/powerpoint/2010/main" val="193504717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27AAB21-EEE1-469F-B491-B7C870B88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20B41E0-B93C-4CDD-B5E7-2674C973E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40798F-9DBB-4415-921E-9777A1F06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0531BD-4532-4210-A9AD-E4F6E493E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Gwna’r hyn sy’n gyfiawn. Caru trugaredd, a cherdded yn ostyngedig gyda dy Dduw.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2196E2-F7E2-4367-B5AE-1DFB724728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Micha 6:8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8202CFE-6D1F-4604-B146-B472484BD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312638130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2996BF-8F42-4E58-AABE-44B34AE94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8BF42D-5635-4E2F-80F8-6953718DD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C5A0CF-04E1-42C3-90C5-3AE7E4CB3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944BDBF-DCAC-4B20-BCDC-323B45FEA7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Micha’n cysylltu ffydd â chyfiawnder a thrugaredd. Gall Cristnogion ofyn sut mae eu harferion yn trin pobl.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gwrando ar rywun sydd wedi’i adael allan yn gallu dangos beth sydd angen newid.</a:t>
            </a:r>
          </a:p>
        </p:txBody>
      </p:sp>
    </p:spTree>
    <p:extLst>
      <p:ext uri="{BB962C8B-B14F-4D97-AF65-F5344CB8AC3E}">
        <p14:creationId xmlns:p14="http://schemas.microsoft.com/office/powerpoint/2010/main" val="1927669541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C67FC02-361E-4131-8D87-D69E8917E5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DA71620-65BE-42FB-A474-5FC66E7E82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D3738A-CB28-4708-B901-800DBC0658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A800D39-4B96-48B9-BEEE-8A19AF3FD0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oedd yn atal Efa rhag ymuno?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802203294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3FFDCE-B30F-41D7-82A5-9F8F5AF23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DDD1331-B153-4E84-B148-4EE481308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6F632C-5FC4-447C-8EC7-64594867C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CC27BB-0212-46D1-ADB0-B2B5D6410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Pryd gall rhoi’r un cyfarwyddyd i bawb fod yn annheg?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928149176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10EB75-BBAA-4268-A1F8-61F19BB791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9CAEFA3-47DD-4BAC-9B4B-8855064837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CB783DB-300A-49F0-8168-2D31C65C0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EFD28DE-B700-4348-87D4-7321C56BB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lwybr clir i rywun sydd wedi bod yn aros y tu allan.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558266093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537A1E-D143-490E-8795-DCE410AEB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FC5F98-6D03-4A6D-8067-C875833D6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FB89ED-3313-46AB-B9AE-C56DB910A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044BD73-F28B-40A5-9CE8-C3D8BBE8A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Sylwch ar un drefn. Meddyliwch pwy allai fod angen ffordd arall o gymryd rhan. Gallwch sôn wrth oedolyn heb enwi plant.</a:t>
            </a:r>
          </a:p>
        </p:txBody>
      </p:sp>
    </p:spTree>
    <p:extLst>
      <p:ext uri="{BB962C8B-B14F-4D97-AF65-F5344CB8AC3E}">
        <p14:creationId xmlns:p14="http://schemas.microsoft.com/office/powerpoint/2010/main" val="1764247181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3AB477-2551-4FA7-AD05-87ADA6C4CA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8D2057-5C71-451D-8070-A0E629380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B447BC-487A-4966-A3F4-AAB158064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95F6F30-0447-4CFF-9D3B-3002F9801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F0CB59A-5705-45C5-9797-50D8B0E0F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sylwi ar rwystrau.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Dysga ni i wrando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gwneud lle teg i bawb.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896080384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C14E769-EDBE-40D7-820F-2033A2456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5F3219C-2153-4510-92E8-237D4FD98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B7F24C-CA83-4C6E-A883-BBE286E9F2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DB26806-295D-4944-ADE0-234F9F1B14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8499F23-DA9F-40AB-BE85-7E5E8A49CE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540593166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4030CE-ABA2-4CB2-8A07-EF0F1FA62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E4A10D4-2859-4F4A-BD21-03CD5C6F2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gŵyn am y bwyd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456726-EF09-410D-B1F9-4B05EA6A5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6D0D78-B747-4EFE-91EA-03E42CAF37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B9A693-AE83-4269-BB4A-5B2FA3167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Hanes yr Eglwys gynnar: Actau 6:1–7</a:t>
            </a:r>
          </a:p>
        </p:txBody>
      </p:sp>
    </p:spTree>
    <p:extLst>
      <p:ext uri="{BB962C8B-B14F-4D97-AF65-F5344CB8AC3E}">
        <p14:creationId xmlns:p14="http://schemas.microsoft.com/office/powerpoint/2010/main" val="232831686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927170A-4042-42C7-865F-82B73C553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14E909-E4D9-42A0-92B3-AEC273291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Powlen wag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57C748-08C5-4918-AB59-4004CA1B6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e22d4d3504f42de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71DDD24-8080-44AE-AD23-28E624056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cymuned dilynwyr Iesu’n tyfu yn Jerwsalem. Roeddent yn rhannu cymorth bob dydd.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roedd rhai gweddwon, menywod yr oedd eu gwŷr wedi marw, yn cael eu colli wrth rannu bwyd.</a:t>
            </a:r>
          </a:p>
        </p:txBody>
      </p:sp>
    </p:spTree>
    <p:extLst>
      <p:ext uri="{BB962C8B-B14F-4D97-AF65-F5344CB8AC3E}">
        <p14:creationId xmlns:p14="http://schemas.microsoft.com/office/powerpoint/2010/main" val="1777852798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9DF2CD-743E-4FE8-887C-B7FDCE653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41DC94-8DAE-4A19-8A44-E32E7202E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Cwyn oedd angen ei chlywed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3494C8D-79CD-4D66-BA25-AF1E344DA0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8B04B3-8C4C-4566-ADBE-AD03636157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credinwyr oedd yn siarad Groeg yn dweud bod eu gweddwon nhw’n cael eu hesgeuluso.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pobl yn yr un gymuned yn cael profiadau gwahanol. Nid oedd bwriad caredig ar ei ben ei hun yn ddigon.</a:t>
            </a:r>
          </a:p>
        </p:txBody>
      </p:sp>
    </p:spTree>
    <p:extLst>
      <p:ext uri="{BB962C8B-B14F-4D97-AF65-F5344CB8AC3E}">
        <p14:creationId xmlns:p14="http://schemas.microsoft.com/office/powerpoint/2010/main" val="784627861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AE4C18-BB9A-493F-BD80-C7329CD971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967CED-B339-4FA2-97D2-7EB97D4352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Dod at ei gilydd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8F94D63-9CA2-4913-940C-009C606EB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D4BAF83-E6E1-4C38-AA6D-4450CE5EB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Galwodd y deuddeg apostol y gymuned ynghyd. Roedd angen rhoi sylw i’r broblem.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rhannu bwyd yn gyfrifoldeb go iawn. Roedd angen pobl i ofalu am y gwaith yn ddoeth ac yn deg.</a:t>
            </a:r>
          </a:p>
        </p:txBody>
      </p:sp>
    </p:spTree>
    <p:extLst>
      <p:ext uri="{BB962C8B-B14F-4D97-AF65-F5344CB8AC3E}">
        <p14:creationId xmlns:p14="http://schemas.microsoft.com/office/powerpoint/2010/main" val="854138091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358DEA5-3834-4E8B-B1E8-C6D250FAA5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0394C5C-4E98-46C3-8D5B-0EECB57242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Gwrando a dewis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FC689D-8ED0-45D6-A45E-23D2F80F3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ca9604b835c4aa1"/>
          <a:stretch xmlns:a="http://schemas.openxmlformats.org/drawingml/2006/main"/>
        </p:blipFill>
        <p:spPr>
          <a:xfrm xmlns:a="http://schemas.openxmlformats.org/drawingml/2006/main">
            <a:off x="7029450" y="1691630"/>
            <a:ext cx="4552950" cy="4541539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0F27709-8F4F-455E-BB6D-9C7244DD97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yr apostolion am saith dyn o enw da, yn llawn yr Ysbryd a doethineb.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Byddent yn gofalu am y cyfrifoldeb hwn. Byddai’r apostolion yn parhau â gweddi a gwasanaethu drwy’r gair.</a:t>
            </a:r>
          </a:p>
        </p:txBody>
      </p:sp>
    </p:spTree>
    <p:extLst>
      <p:ext uri="{BB962C8B-B14F-4D97-AF65-F5344CB8AC3E}">
        <p14:creationId xmlns:p14="http://schemas.microsoft.com/office/powerpoint/2010/main" val="877217616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B3D5F1-A42C-4411-85E9-A06AC92B3D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AE75B9-A03A-49D9-A403-3135AE1E0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Saith o bobl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D4813F-9B95-44B8-A300-300F579DE0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7A14DB-F2A7-4124-9ABE-08B01EFDB3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Cytunodd y gymuned. Dewiswyd Steffan, Philip, Prochorus, Nicanor, Timon, Parmenas a Nicolaus.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un person yn ceisio gwneud popeth oedd yr ateb. Roedd cyfrifoldeb yn cael ei rannu.</a:t>
            </a:r>
          </a:p>
        </p:txBody>
      </p:sp>
    </p:spTree>
    <p:extLst>
      <p:ext uri="{BB962C8B-B14F-4D97-AF65-F5344CB8AC3E}">
        <p14:creationId xmlns:p14="http://schemas.microsoft.com/office/powerpoint/2010/main" val="461013563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863B1F9-A39E-488F-84CE-7770D778E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86A7F3C-9057-4154-8A30-A55FE4C1A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Gweddi a gwaith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C1B020-D11E-4E23-985E-CE6D2C1605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a34d98e532c49ab"/>
          <a:stretch xmlns:a="http://schemas.openxmlformats.org/drawingml/2006/main"/>
        </p:blipFill>
        <p:spPr>
          <a:xfrm xmlns:a="http://schemas.openxmlformats.org/drawingml/2006/main">
            <a:off x="7029450" y="1702956"/>
            <a:ext cx="4552950" cy="4518888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E3F745-1085-4082-83AF-35C3D81D5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 saith gerbron yr apostolion. Gweddïodd yr apostolion a rhoi eu dwylo arnynt.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gweddi a threfniant ymarferol yn perthyn i’w gilydd. Parhaodd y neges am Iesu i ledaenu.</a:t>
            </a:r>
          </a:p>
        </p:txBody>
      </p:sp>
    </p:spTree>
    <p:extLst>
      <p:ext uri="{BB962C8B-B14F-4D97-AF65-F5344CB8AC3E}">
        <p14:creationId xmlns:p14="http://schemas.microsoft.com/office/powerpoint/2010/main" val="192563272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725766-59E5-46B6-A20A-E89951E9C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93D332-7B3A-4704-8D79-AF05ACC7E4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newidiodd?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1A4A95-446E-4277-ACDD-0F69A2CAB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54E71B-6CA3-4C9B-A0A4-A2F5024C3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y dechrau, roedd anghenion rhai pobl yn cael eu colli.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daeth cwyn, cyfarfod a phobl â chyfrifoldeb penodol.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enwch un cam a helpodd y gymuned i ymateb.</a:t>
            </a:r>
          </a:p>
        </p:txBody>
      </p:sp>
    </p:spTree>
    <p:extLst>
      <p:ext uri="{BB962C8B-B14F-4D97-AF65-F5344CB8AC3E}">
        <p14:creationId xmlns:p14="http://schemas.microsoft.com/office/powerpoint/2010/main" val="804779903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E8BFF3F-3386-4721-ACBA-D1F60B7BE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69CD1C-BA16-4565-9D55-A5EA3E9E6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Cwyn sy’n helpu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1616AA6-2C0F-4477-8A30-6D310CEA39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571261-E7FE-444A-89E9-6EF2D0357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clywed bod rhywbeth yn annheg bob amser yn gyfforddus. Ond gall fod yn gyfle i ofalu’n well.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wrando, gwirio beth sy’n digwydd a chytuno ar newid. Nid oes rhaid i’r person sy’n cael ei golli aros yn dawel.</a:t>
            </a:r>
          </a:p>
        </p:txBody>
      </p:sp>
    </p:spTree>
    <p:extLst>
      <p:ext uri="{BB962C8B-B14F-4D97-AF65-F5344CB8AC3E}">
        <p14:creationId xmlns:p14="http://schemas.microsoft.com/office/powerpoint/2010/main" val="2110554801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DF64A74-18E6-466B-BB3A-D114709637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1EB617-404F-4410-80EE-5E1CAD40B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E0F5FE-C447-49F7-A764-8DA374201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BD19F3-768C-4BF7-9CC8-352F0A7B17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saith o bobl o enw da, yn llawn yr Ysbryd a doethineb, i ofalu am y gwaith hwn. Byddwn ninnau’n parhau mewn gweddi a gwasanaeth y gair.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DB6DEA-F411-43F1-9E7A-8A437E473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Actau 6:3–4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A1813BF-60C4-41A5-A59F-8D4A5F450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96347315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104FA5-158E-4F1C-9EBC-5156059E22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FD68961-9506-456C-994C-3AC8B25D2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92C323-C2D8-4E36-A195-4F91B1B9A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460A52E-5E2B-42A4-9DE1-CBBD56D749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Eglwys gynnar yn wynebu problem o fewn ei chymuned ei hun. Mae dilyn Iesu’n cynnwys gofalu sut mae cymorth yn cael ei rannu.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clywed y gŵyn yn arwain at rannu cyfrifoldeb.</a:t>
            </a:r>
          </a:p>
        </p:txBody>
      </p:sp>
    </p:spTree>
    <p:extLst>
      <p:ext uri="{BB962C8B-B14F-4D97-AF65-F5344CB8AC3E}">
        <p14:creationId xmlns:p14="http://schemas.microsoft.com/office/powerpoint/2010/main" val="220005878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10ACFD-F219-43F8-AC2B-BD5C73EDF3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7F59C6-5F85-44D6-B659-17CA6E11A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B6098B-E64E-4993-AFF9-BC603482B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413E72E-314E-4CA3-870C-2EDDBAF0A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oedd angen newid wrth rannu’r bwyd?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208526748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148B25-5904-4247-83FC-290E3A719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DF62F89-3B87-49DD-9994-63F350F70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B4F643-D34C-4ECA-92D9-C05F243E61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40AD4F-46AE-4491-B3DE-AD79802D5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gall clywed cwyn helpu cymuned sy’n ceisio bod yn garedig?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259241364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FAA6794-1FAE-4EDF-8634-F62CF99E56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3AA2BBC-5788-4F32-82D2-B8F9341CB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553356-B80A-4051-A03E-95F2E18F1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015381-A280-4433-8EFB-C862BEB125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 am bobl nad yw eu hanghenion yn amlwg i eraill.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222376222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22CED9-E26A-4767-A7C9-ED5BBD013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75C7DE-A969-4E1B-AF8A-09EA906F2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55C702-938C-471B-8522-72189677D9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31DD9C-397B-4850-9B3A-AC7E9ABF76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gwelwch drefn sy’n methu rhywun, gofynnwch i oedolyn edrych arni. Gallwch ddisgrifio’r broblem yn dawel ac yn glir.</a:t>
            </a:r>
          </a:p>
        </p:txBody>
      </p:sp>
    </p:spTree>
    <p:extLst>
      <p:ext uri="{BB962C8B-B14F-4D97-AF65-F5344CB8AC3E}">
        <p14:creationId xmlns:p14="http://schemas.microsoft.com/office/powerpoint/2010/main" val="111681153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C95D724-3619-4E12-B2BB-419D812EE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62A737-5AAE-4B73-8172-12CA5D48BF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07AF177-EFCC-49AC-8A59-FB0C7E6C05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491C70-523F-42A7-A104-963B5AC09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AAA7B8-B6A8-4311-8210-F192B988D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ostyngeiddrwydd inni wrando.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rannu cyfrifoldeb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newid arferion annheg.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71244372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DDE92F-228D-423F-BE7E-81C22C8A97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2CFBDB-90AB-4DE3-B47A-2F6F2248F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5E5C425-475C-4EFA-B0DC-FBAF342B7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26B71B-6FED-4ACE-A3B9-D9EEFC6409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C5BDA0-4E89-40D4-80CA-AB974F2946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420050535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CAF5FFF-E515-46DA-A294-67E60ABCE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839B187-C695-473B-A21F-D2F782A6C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wnaeth y newid helpu?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D9D2D0-9A7E-4754-88FE-0C19A8A5D7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FD2BC3-C6ED-46E8-8BAA-84FA6F54F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965670-41F9-45A7-8BE2-450DBA65C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am awgrym a dilyniant</a:t>
            </a:r>
          </a:p>
        </p:txBody>
      </p:sp>
    </p:spTree>
    <p:extLst>
      <p:ext uri="{BB962C8B-B14F-4D97-AF65-F5344CB8AC3E}">
        <p14:creationId xmlns:p14="http://schemas.microsoft.com/office/powerpoint/2010/main" val="1758753203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9DEEE77-F6BC-4024-9648-490E007356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8E5171D-E53E-4C37-BCA6-AC0EB9684C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Blwch llawn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5F9752-4CC8-48A3-9E7B-46799433D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454e536cfc4bb5"/>
          <a:stretch xmlns:a="http://schemas.openxmlformats.org/drawingml/2006/main"/>
        </p:blipFill>
        <p:spPr>
          <a:xfrm xmlns:a="http://schemas.openxmlformats.org/drawingml/2006/main">
            <a:off x="7074307" y="1685925"/>
            <a:ext cx="4463237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E666F44-81AE-48AC-AE26-7E7A3331D5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blwch awgrymiadau’r ysgol yn llawn. Roedd Mali a Jac wedi rhoi syniad ynddo wythnosau ynghynt.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“Tybed a ddarllenodd rhywun ef?” gofynnodd Mali. Doedd neb wedi dweud beth oedd yn digwydd nesaf.</a:t>
            </a:r>
          </a:p>
        </p:txBody>
      </p:sp>
    </p:spTree>
    <p:extLst>
      <p:ext uri="{BB962C8B-B14F-4D97-AF65-F5344CB8AC3E}">
        <p14:creationId xmlns:p14="http://schemas.microsoft.com/office/powerpoint/2010/main" val="490084418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54ED93C-000E-42FA-B29D-6FBF190657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031AF2-5FCE-48F1-8DB6-8B00B36C6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awgrym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92A585-9DB6-48D9-85A3-F72FC46BA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115B269-72EC-45EE-A341-05E9D3D89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rhai llyfrau poblogaidd ar silff rhy uchel i’r plant eu cyrraedd.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rhaid iddynt aros am oedolyn bob tro. Gofynnodd y plant a ellid rhoi rhai llyfrau ar silff is.</a:t>
            </a:r>
          </a:p>
        </p:txBody>
      </p:sp>
    </p:spTree>
    <p:extLst>
      <p:ext uri="{BB962C8B-B14F-4D97-AF65-F5344CB8AC3E}">
        <p14:creationId xmlns:p14="http://schemas.microsoft.com/office/powerpoint/2010/main" val="1265622652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63C030-D40F-4C14-92B8-6C29D7DFA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2C1B84-ECCB-4305-8EA4-1E80235B17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Ymateb clir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032FD3-187D-48A2-AE27-FB4B201F4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74DCB7-E6E6-464C-B96A-D3B9D619D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yr athrawes yn ôl atynt. “Gallwn roi cynnig ar silff is am wythnos. Byddwn yn gwirio bod y llwybr yn glir.”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 roedd y plant yn gwybod bod rhywun wedi gwrando, a beth fyddai’n digwydd.</a:t>
            </a:r>
          </a:p>
        </p:txBody>
      </p:sp>
    </p:spTree>
    <p:extLst>
      <p:ext uri="{BB962C8B-B14F-4D97-AF65-F5344CB8AC3E}">
        <p14:creationId xmlns:p14="http://schemas.microsoft.com/office/powerpoint/2010/main" val="1722174561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A4D711-A13B-4A47-8560-42B509C57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A730F63-E5A7-43F1-838E-C99EB1BAB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Cynnig ar newid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10DA51-947E-49AE-B786-602A9CF03E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64bb5509a8747ef"/>
          <a:stretch xmlns:a="http://schemas.openxmlformats.org/drawingml/2006/main"/>
        </p:blipFill>
        <p:spPr>
          <a:xfrm xmlns:a="http://schemas.openxmlformats.org/drawingml/2006/main">
            <a:off x="7068700" y="1685925"/>
            <a:ext cx="447445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83A4E32-A92D-4AC2-9264-EA5568BC7B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y plant a’r athrawes ar y llyfrau gyda’i gilydd. Dewiswyd silff ddiogel, hawdd ei chyrraedd.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Cytunon nhw i holi’r plant oedd yn ei defnyddio. Nid symud pethau yn unig oedd y nod.</a:t>
            </a:r>
          </a:p>
        </p:txBody>
      </p:sp>
    </p:spTree>
    <p:extLst>
      <p:ext uri="{BB962C8B-B14F-4D97-AF65-F5344CB8AC3E}">
        <p14:creationId xmlns:p14="http://schemas.microsoft.com/office/powerpoint/2010/main" val="610023698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EB1C8F7-71EE-4709-88F7-4C88659AC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9512F60-02E3-4A20-9370-E2DF6818D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byddwn yn gwybod?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3790509-28A3-4DFB-91CF-F4BD28644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534101-28BF-40AE-9B1B-5D1CC38372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wythnos, gofynnodd yr athrawes: “Ydych chi’n gallu dewis llyfr yn haws?”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llawer yn gallu. Dywedodd plentyn arall fod y labeli’n anodd eu darllen. Roedd angen un newid arall.</a:t>
            </a:r>
          </a:p>
        </p:txBody>
      </p:sp>
    </p:spTree>
    <p:extLst>
      <p:ext uri="{BB962C8B-B14F-4D97-AF65-F5344CB8AC3E}">
        <p14:creationId xmlns:p14="http://schemas.microsoft.com/office/powerpoint/2010/main" val="1156197899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94E6782-5C15-4454-81EF-8A36F453B5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2DE22AF-B0BC-4CC7-9A86-9AD7B655D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Gwirio eto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3A8573-3852-4724-9063-4D26E2214E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38f1466f253481f"/>
          <a:stretch xmlns:a="http://schemas.openxmlformats.org/drawingml/2006/main"/>
        </p:blipFill>
        <p:spPr>
          <a:xfrm xmlns:a="http://schemas.openxmlformats.org/drawingml/2006/main">
            <a:off x="7057485" y="1685925"/>
            <a:ext cx="449687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FBBBCC0-E45D-4CC2-B20A-8EA534284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Ychwanegwyd lluniau clir at y labeli. Edrychodd y plant eto.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gwrando wedi arwain at weithred. Roedd gwirio wedyn wedi dangos beth oedd yn gweithio a beth oedd dal yn anodd.</a:t>
            </a:r>
          </a:p>
        </p:txBody>
      </p:sp>
    </p:spTree>
    <p:extLst>
      <p:ext uri="{BB962C8B-B14F-4D97-AF65-F5344CB8AC3E}">
        <p14:creationId xmlns:p14="http://schemas.microsoft.com/office/powerpoint/2010/main" val="1921396771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AA01B0-48C3-466D-B67C-F5DE12E90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5C10A2-4688-4219-B330-8D9A378FCF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na allwn gytuno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6E4AB9-27B6-46F4-8DD9-6F9C36319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6E828F-0696-479A-825A-113070273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Awgrymodd rhywun symud silff fawr ar draws drws. Ni fyddai hynny’n ddiogel.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Esboniodd yr athrawes y rheswm, a chwilio am le arall gyda nhw. Gall ateb parchus gynnwys rheswm dros beidio â gwneud rhywbeth.</a:t>
            </a:r>
          </a:p>
        </p:txBody>
      </p:sp>
    </p:spTree>
    <p:extLst>
      <p:ext uri="{BB962C8B-B14F-4D97-AF65-F5344CB8AC3E}">
        <p14:creationId xmlns:p14="http://schemas.microsoft.com/office/powerpoint/2010/main" val="1424273092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363AA3-621A-4F74-8400-07A12B007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4AC01F0-8ACF-4164-A71F-AA5A5AEFF4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awgrym go iawn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269728-EC77-4ABE-8CA5-D55A35EE85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E32FA0-FF05-46D9-AC2E-5087C3E8BD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un newid bach fyddai’n helpu mwy nag un person. Gallwch ddewis gwrando.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arweinydd: derbyniwch un awgrym. Dywedwch pwy fydd yn ei ystyried a phryd, o fewn pythefnos, y clywir ateb. Cofnodwch hynny ar ôl y sesiwn.</a:t>
            </a:r>
          </a:p>
        </p:txBody>
      </p:sp>
    </p:spTree>
    <p:extLst>
      <p:ext uri="{BB962C8B-B14F-4D97-AF65-F5344CB8AC3E}">
        <p14:creationId xmlns:p14="http://schemas.microsoft.com/office/powerpoint/2010/main" val="1379587560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ACC59B4-CB3B-4045-AC49-69E9B6BA2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C2E273-E262-4268-A946-31DA8A229E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803B58-3DF3-4EA1-B0EC-A0091D52D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A097718-F41A-4BD3-AE4E-0AE5D43549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y gair ar waith. Peidiwch â gwrando arno yn unig.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12C6A95-9C20-4EC9-8FC6-62E7B74948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Iago 1:22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54E8282-EAE4-4025-8ECB-5773611D8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142269061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911D772-AECF-4BDF-A2C3-CEBC54917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C7F3F8-40A0-4079-8DA0-A6C8748C4C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36C2BF8-CB35-4AFF-AC5A-49F3D0264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39858C-619F-4B80-90E6-668C0024F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Iago’n gofyn i wrandawyr fyw’r hyn maent wedi’i glywed. I Gristnogion, mae ffydd yn effeithio ar weithredoedd.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gwrando’n dda gynnwys ateb, cynnig ar newid a gwirio ei effaith.</a:t>
            </a:r>
          </a:p>
        </p:txBody>
      </p:sp>
    </p:spTree>
    <p:extLst>
      <p:ext uri="{BB962C8B-B14F-4D97-AF65-F5344CB8AC3E}">
        <p14:creationId xmlns:p14="http://schemas.microsoft.com/office/powerpoint/2010/main" val="1733193953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51DCBC-B0BE-44B4-B510-19D014F04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EB4A80A-3BBE-43FF-B2C1-042C8F99F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AE33BD-D809-4895-8458-9806511076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38850B3-7DA3-492C-955F-C40CB2B2C4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roedd Mali’n gwybod bod rhywun wedi gwrando?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87189836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9BECD5-65D1-4B9A-A1FC-9D80D6418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130D6A-D4D3-4FB8-90AB-58AC12FD36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AC14D9-BAE3-4AD8-8600-DE086A832E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C16B9B3-9759-46EF-B7C9-452BA07F41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yw ateb teg pan na ellir gwneud awgrym?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475228156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BDCB94E-B7F5-43CC-A2AB-0BB14972C3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A9F089-D2E5-4877-B3FB-FFF32ED51B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F437AD6-A91D-4C36-A599-D4D6FCB61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7443CE-5C72-4E1E-BEEC-F8063EC34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welliant bach fyddai’n helpu rhywun arall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2138770635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D78AC5-6946-4F07-9A96-39916A29B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F5AAED-C154-43F2-9242-A98DF99B94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D79EC4F-3B8E-40B3-A67B-8A3B673F5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C668DDE-5F59-4348-A62F-FF01FCA9DF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Cadwch y dyddiad a gytunwyd. Bydd yr arweinydd yn dychwelyd gyda’r ymateb, hyd yn oed os mai egluro pam na all rhywbeth ddigwydd yw hwnnw.</a:t>
            </a:r>
          </a:p>
        </p:txBody>
      </p:sp>
    </p:spTree>
    <p:extLst>
      <p:ext uri="{BB962C8B-B14F-4D97-AF65-F5344CB8AC3E}">
        <p14:creationId xmlns:p14="http://schemas.microsoft.com/office/powerpoint/2010/main" val="1377416289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A4B552-A8B3-4E4E-8EFE-106C7401D2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970C6E-968E-4D46-93B2-1493E90D53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086A028-E71A-4C40-82EA-130A1F205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4C4E75F-C24F-439A-A7A3-E351FF1F7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A45469E-AB3E-45FC-A887-5C5F19BCB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droi gwrando’n weithredu.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amynedd inni wirio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doethineb i newid eto.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389659252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5A463FE-56E7-46E5-9286-E630C98D8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31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9009FC-34EF-433A-970C-78B48F7196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2813BD-E467-4DC6-AFFD-D0E570A4CE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6F4F6B-2F96-406A-A465-2EFE4C47CE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F918C0-D675-4652-9B51-F8CE81BE0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88604584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2026-09-18T16:54:08.7950000Z</dcterms:created>
  <dcterms:modified xsi:type="dcterms:W3CDTF">2026-09-18T16:54:08.7950000Z</dcterms:modified>
</coreProperties>
</file>