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08f8981e50e4d95" /><Relationship Type="http://schemas.openxmlformats.org/officeDocument/2006/relationships/extended-properties" Target="/docProps/app.xml" Id="R81fdacbda95a4fcd" /><Relationship Type="http://schemas.openxmlformats.org/officeDocument/2006/relationships/officeDocument" Target="/ppt/presentation.xml" Id="Rcd17aae7a5db4eb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4075e8510014162"/>
  </p:sldMasterIdLst>
  <p:notesMasterIdLst>
    <p:notesMasterId xmlns:r="http://schemas.openxmlformats.org/officeDocument/2006/relationships" r:id="Rf6380a6147834b31"/>
  </p:notesMasterIdLst>
  <p:sldIdLst>
    <p:sldId xmlns:r="http://schemas.openxmlformats.org/officeDocument/2006/relationships" id="256" r:id="Rffdd6e8b07364da6"/>
    <p:sldId xmlns:r="http://schemas.openxmlformats.org/officeDocument/2006/relationships" id="257" r:id="Rda6b4a19a17b49df"/>
    <p:sldId xmlns:r="http://schemas.openxmlformats.org/officeDocument/2006/relationships" id="258" r:id="Ra10e1d85a8314c1e"/>
    <p:sldId xmlns:r="http://schemas.openxmlformats.org/officeDocument/2006/relationships" id="259" r:id="R6ef51042771c4a31"/>
    <p:sldId xmlns:r="http://schemas.openxmlformats.org/officeDocument/2006/relationships" id="260" r:id="R42fad1d148504967"/>
    <p:sldId xmlns:r="http://schemas.openxmlformats.org/officeDocument/2006/relationships" id="261" r:id="Rb8689194ea0a4536"/>
    <p:sldId xmlns:r="http://schemas.openxmlformats.org/officeDocument/2006/relationships" id="262" r:id="R3c72f34b6e814d50"/>
    <p:sldId xmlns:r="http://schemas.openxmlformats.org/officeDocument/2006/relationships" id="263" r:id="R7e61687ad0e841a0"/>
    <p:sldId xmlns:r="http://schemas.openxmlformats.org/officeDocument/2006/relationships" id="264" r:id="R405af913d666406b"/>
    <p:sldId xmlns:r="http://schemas.openxmlformats.org/officeDocument/2006/relationships" id="265" r:id="R677c8168a4c84393"/>
    <p:sldId xmlns:r="http://schemas.openxmlformats.org/officeDocument/2006/relationships" id="266" r:id="R355d024c25684e2d"/>
    <p:sldId xmlns:r="http://schemas.openxmlformats.org/officeDocument/2006/relationships" id="267" r:id="Rcbf8d003bfa84679"/>
    <p:sldId xmlns:r="http://schemas.openxmlformats.org/officeDocument/2006/relationships" id="268" r:id="R9131370208bf48d5"/>
    <p:sldId xmlns:r="http://schemas.openxmlformats.org/officeDocument/2006/relationships" id="269" r:id="Rb470b02cc1fa4e05"/>
    <p:sldId xmlns:r="http://schemas.openxmlformats.org/officeDocument/2006/relationships" id="270" r:id="Rf5e2982c3b344b5e"/>
    <p:sldId xmlns:r="http://schemas.openxmlformats.org/officeDocument/2006/relationships" id="271" r:id="R15eb937c5d854410"/>
    <p:sldId xmlns:r="http://schemas.openxmlformats.org/officeDocument/2006/relationships" id="272" r:id="Rd8caab793ca44b07"/>
    <p:sldId xmlns:r="http://schemas.openxmlformats.org/officeDocument/2006/relationships" id="273" r:id="R3c3817c8b6be4f3c"/>
    <p:sldId xmlns:r="http://schemas.openxmlformats.org/officeDocument/2006/relationships" id="274" r:id="R9f217d228cd94886"/>
    <p:sldId xmlns:r="http://schemas.openxmlformats.org/officeDocument/2006/relationships" id="275" r:id="R1d3934bdb2424fc1"/>
    <p:sldId xmlns:r="http://schemas.openxmlformats.org/officeDocument/2006/relationships" id="276" r:id="Rc9099e77cd0145e4"/>
    <p:sldId xmlns:r="http://schemas.openxmlformats.org/officeDocument/2006/relationships" id="277" r:id="R96a321bc21b640d6"/>
    <p:sldId xmlns:r="http://schemas.openxmlformats.org/officeDocument/2006/relationships" id="278" r:id="R6fa709809baa403d"/>
    <p:sldId xmlns:r="http://schemas.openxmlformats.org/officeDocument/2006/relationships" id="279" r:id="R04ad606dc34a4087"/>
    <p:sldId xmlns:r="http://schemas.openxmlformats.org/officeDocument/2006/relationships" id="280" r:id="R176639324d5b44fa"/>
    <p:sldId xmlns:r="http://schemas.openxmlformats.org/officeDocument/2006/relationships" id="281" r:id="Re2e7c0725d764625"/>
    <p:sldId xmlns:r="http://schemas.openxmlformats.org/officeDocument/2006/relationships" id="282" r:id="R8bf3a495322b4c68"/>
    <p:sldId xmlns:r="http://schemas.openxmlformats.org/officeDocument/2006/relationships" id="283" r:id="Rb8fd9ad2116c4073"/>
    <p:sldId xmlns:r="http://schemas.openxmlformats.org/officeDocument/2006/relationships" id="284" r:id="Rddd84359293a41f1"/>
    <p:sldId xmlns:r="http://schemas.openxmlformats.org/officeDocument/2006/relationships" id="285" r:id="Rd52f0c953300425c"/>
    <p:sldId xmlns:r="http://schemas.openxmlformats.org/officeDocument/2006/relationships" id="286" r:id="R6586e6d6785446ca"/>
    <p:sldId xmlns:r="http://schemas.openxmlformats.org/officeDocument/2006/relationships" id="287" r:id="R4c0a204f29624037"/>
    <p:sldId xmlns:r="http://schemas.openxmlformats.org/officeDocument/2006/relationships" id="288" r:id="R25d3442b6c3c4383"/>
    <p:sldId xmlns:r="http://schemas.openxmlformats.org/officeDocument/2006/relationships" id="289" r:id="R51c025da1ad24b6f"/>
    <p:sldId xmlns:r="http://schemas.openxmlformats.org/officeDocument/2006/relationships" id="290" r:id="Rda20b6003f1e4348"/>
    <p:sldId xmlns:r="http://schemas.openxmlformats.org/officeDocument/2006/relationships" id="291" r:id="R9677e0a90cb54b98"/>
    <p:sldId xmlns:r="http://schemas.openxmlformats.org/officeDocument/2006/relationships" id="292" r:id="Rb88a860b889146d6"/>
    <p:sldId xmlns:r="http://schemas.openxmlformats.org/officeDocument/2006/relationships" id="293" r:id="Rf1dbc043fb584c0b"/>
    <p:sldId xmlns:r="http://schemas.openxmlformats.org/officeDocument/2006/relationships" id="294" r:id="R5280bfe4c88d4d16"/>
    <p:sldId xmlns:r="http://schemas.openxmlformats.org/officeDocument/2006/relationships" id="295" r:id="R720c4224266e476b"/>
    <p:sldId xmlns:r="http://schemas.openxmlformats.org/officeDocument/2006/relationships" id="296" r:id="R43dd10cda68f4c02"/>
    <p:sldId xmlns:r="http://schemas.openxmlformats.org/officeDocument/2006/relationships" id="297" r:id="R3d09bc694984498d"/>
    <p:sldId xmlns:r="http://schemas.openxmlformats.org/officeDocument/2006/relationships" id="298" r:id="R0069c07dfee94ffb"/>
    <p:sldId xmlns:r="http://schemas.openxmlformats.org/officeDocument/2006/relationships" id="299" r:id="R22a71a697cdf437c"/>
    <p:sldId xmlns:r="http://schemas.openxmlformats.org/officeDocument/2006/relationships" id="300" r:id="Rb24703076ec645f6"/>
    <p:sldId xmlns:r="http://schemas.openxmlformats.org/officeDocument/2006/relationships" id="301" r:id="R335d35effb944699"/>
    <p:sldId xmlns:r="http://schemas.openxmlformats.org/officeDocument/2006/relationships" id="302" r:id="R9bce9cb4e5e94372"/>
    <p:sldId xmlns:r="http://schemas.openxmlformats.org/officeDocument/2006/relationships" id="303" r:id="R61e6b6a98a2c4037"/>
    <p:sldId xmlns:r="http://schemas.openxmlformats.org/officeDocument/2006/relationships" id="304" r:id="R8b9e8023112f4ea4"/>
    <p:sldId xmlns:r="http://schemas.openxmlformats.org/officeDocument/2006/relationships" id="305" r:id="R0f2a9a5cfd7245a8"/>
    <p:sldId xmlns:r="http://schemas.openxmlformats.org/officeDocument/2006/relationships" id="306" r:id="R9698eecb1c0845d4"/>
    <p:sldId xmlns:r="http://schemas.openxmlformats.org/officeDocument/2006/relationships" id="307" r:id="Rc460a1a285b84e07"/>
    <p:sldId xmlns:r="http://schemas.openxmlformats.org/officeDocument/2006/relationships" id="308" r:id="Rdf69498b54c64e3d"/>
    <p:sldId xmlns:r="http://schemas.openxmlformats.org/officeDocument/2006/relationships" id="309" r:id="R236c98c1a6ea495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7512a2d5e3b421c" /><Relationship Type="http://schemas.openxmlformats.org/officeDocument/2006/relationships/slideMaster" Target="/ppt/slideMasters/slideMaster1.xml" Id="R24075e8510014162" /><Relationship Type="http://schemas.openxmlformats.org/officeDocument/2006/relationships/notesMaster" Target="/ppt/notesMasters/notesMaster1.xml" Id="Rf6380a6147834b31" /><Relationship Type="http://schemas.openxmlformats.org/officeDocument/2006/relationships/presProps" Target="/ppt/presProps.xml" Id="R4a8331dcf9e04ab0" /><Relationship Type="http://schemas.openxmlformats.org/officeDocument/2006/relationships/tableStyles" Target="/ppt/tableStyles.xml" Id="Rec6fef5bee1a4349" /><Relationship Type="http://schemas.openxmlformats.org/officeDocument/2006/relationships/slide" Target="/ppt/slides/slide1.xml" Id="Rffdd6e8b07364da6" /><Relationship Type="http://schemas.openxmlformats.org/officeDocument/2006/relationships/slide" Target="/ppt/slides/slide2.xml" Id="Rda6b4a19a17b49df" /><Relationship Type="http://schemas.openxmlformats.org/officeDocument/2006/relationships/slide" Target="/ppt/slides/slide3.xml" Id="Ra10e1d85a8314c1e" /><Relationship Type="http://schemas.openxmlformats.org/officeDocument/2006/relationships/slide" Target="/ppt/slides/slide4.xml" Id="R6ef51042771c4a31" /><Relationship Type="http://schemas.openxmlformats.org/officeDocument/2006/relationships/slide" Target="/ppt/slides/slide5.xml" Id="R42fad1d148504967" /><Relationship Type="http://schemas.openxmlformats.org/officeDocument/2006/relationships/slide" Target="/ppt/slides/slide6.xml" Id="Rb8689194ea0a4536" /><Relationship Type="http://schemas.openxmlformats.org/officeDocument/2006/relationships/slide" Target="/ppt/slides/slide7.xml" Id="R3c72f34b6e814d50" /><Relationship Type="http://schemas.openxmlformats.org/officeDocument/2006/relationships/slide" Target="/ppt/slides/slide8.xml" Id="R7e61687ad0e841a0" /><Relationship Type="http://schemas.openxmlformats.org/officeDocument/2006/relationships/slide" Target="/ppt/slides/slide9.xml" Id="R405af913d666406b" /><Relationship Type="http://schemas.openxmlformats.org/officeDocument/2006/relationships/slide" Target="/ppt/slides/slide10.xml" Id="R677c8168a4c84393" /><Relationship Type="http://schemas.openxmlformats.org/officeDocument/2006/relationships/slide" Target="/ppt/slides/slide11.xml" Id="R355d024c25684e2d" /><Relationship Type="http://schemas.openxmlformats.org/officeDocument/2006/relationships/slide" Target="/ppt/slides/slide12.xml" Id="Rcbf8d003bfa84679" /><Relationship Type="http://schemas.openxmlformats.org/officeDocument/2006/relationships/slide" Target="/ppt/slides/slide13.xml" Id="R9131370208bf48d5" /><Relationship Type="http://schemas.openxmlformats.org/officeDocument/2006/relationships/slide" Target="/ppt/slides/slide14.xml" Id="Rb470b02cc1fa4e05" /><Relationship Type="http://schemas.openxmlformats.org/officeDocument/2006/relationships/slide" Target="/ppt/slides/slide15.xml" Id="Rf5e2982c3b344b5e" /><Relationship Type="http://schemas.openxmlformats.org/officeDocument/2006/relationships/slide" Target="/ppt/slides/slide16.xml" Id="R15eb937c5d854410" /><Relationship Type="http://schemas.openxmlformats.org/officeDocument/2006/relationships/slide" Target="/ppt/slides/slide17.xml" Id="Rd8caab793ca44b07" /><Relationship Type="http://schemas.openxmlformats.org/officeDocument/2006/relationships/slide" Target="/ppt/slides/slide18.xml" Id="R3c3817c8b6be4f3c" /><Relationship Type="http://schemas.openxmlformats.org/officeDocument/2006/relationships/slide" Target="/ppt/slides/slide19.xml" Id="R9f217d228cd94886" /><Relationship Type="http://schemas.openxmlformats.org/officeDocument/2006/relationships/slide" Target="/ppt/slides/slide20.xml" Id="R1d3934bdb2424fc1" /><Relationship Type="http://schemas.openxmlformats.org/officeDocument/2006/relationships/slide" Target="/ppt/slides/slide21.xml" Id="Rc9099e77cd0145e4" /><Relationship Type="http://schemas.openxmlformats.org/officeDocument/2006/relationships/slide" Target="/ppt/slides/slide22.xml" Id="R96a321bc21b640d6" /><Relationship Type="http://schemas.openxmlformats.org/officeDocument/2006/relationships/slide" Target="/ppt/slides/slide23.xml" Id="R6fa709809baa403d" /><Relationship Type="http://schemas.openxmlformats.org/officeDocument/2006/relationships/slide" Target="/ppt/slides/slide24.xml" Id="R04ad606dc34a4087" /><Relationship Type="http://schemas.openxmlformats.org/officeDocument/2006/relationships/slide" Target="/ppt/slides/slide25.xml" Id="R176639324d5b44fa" /><Relationship Type="http://schemas.openxmlformats.org/officeDocument/2006/relationships/slide" Target="/ppt/slides/slide26.xml" Id="Re2e7c0725d764625" /><Relationship Type="http://schemas.openxmlformats.org/officeDocument/2006/relationships/slide" Target="/ppt/slides/slide27.xml" Id="R8bf3a495322b4c68" /><Relationship Type="http://schemas.openxmlformats.org/officeDocument/2006/relationships/slide" Target="/ppt/slides/slide28.xml" Id="Rb8fd9ad2116c4073" /><Relationship Type="http://schemas.openxmlformats.org/officeDocument/2006/relationships/slide" Target="/ppt/slides/slide29.xml" Id="Rddd84359293a41f1" /><Relationship Type="http://schemas.openxmlformats.org/officeDocument/2006/relationships/slide" Target="/ppt/slides/slide30.xml" Id="Rd52f0c953300425c" /><Relationship Type="http://schemas.openxmlformats.org/officeDocument/2006/relationships/slide" Target="/ppt/slides/slide31.xml" Id="R6586e6d6785446ca" /><Relationship Type="http://schemas.openxmlformats.org/officeDocument/2006/relationships/slide" Target="/ppt/slides/slide32.xml" Id="R4c0a204f29624037" /><Relationship Type="http://schemas.openxmlformats.org/officeDocument/2006/relationships/slide" Target="/ppt/slides/slide33.xml" Id="R25d3442b6c3c4383" /><Relationship Type="http://schemas.openxmlformats.org/officeDocument/2006/relationships/slide" Target="/ppt/slides/slide34.xml" Id="R51c025da1ad24b6f" /><Relationship Type="http://schemas.openxmlformats.org/officeDocument/2006/relationships/slide" Target="/ppt/slides/slide35.xml" Id="Rda20b6003f1e4348" /><Relationship Type="http://schemas.openxmlformats.org/officeDocument/2006/relationships/slide" Target="/ppt/slides/slide36.xml" Id="R9677e0a90cb54b98" /><Relationship Type="http://schemas.openxmlformats.org/officeDocument/2006/relationships/slide" Target="/ppt/slides/slide37.xml" Id="Rb88a860b889146d6" /><Relationship Type="http://schemas.openxmlformats.org/officeDocument/2006/relationships/slide" Target="/ppt/slides/slide38.xml" Id="Rf1dbc043fb584c0b" /><Relationship Type="http://schemas.openxmlformats.org/officeDocument/2006/relationships/slide" Target="/ppt/slides/slide39.xml" Id="R5280bfe4c88d4d16" /><Relationship Type="http://schemas.openxmlformats.org/officeDocument/2006/relationships/slide" Target="/ppt/slides/slide40.xml" Id="R720c4224266e476b" /><Relationship Type="http://schemas.openxmlformats.org/officeDocument/2006/relationships/slide" Target="/ppt/slides/slide41.xml" Id="R43dd10cda68f4c02" /><Relationship Type="http://schemas.openxmlformats.org/officeDocument/2006/relationships/slide" Target="/ppt/slides/slide42.xml" Id="R3d09bc694984498d" /><Relationship Type="http://schemas.openxmlformats.org/officeDocument/2006/relationships/slide" Target="/ppt/slides/slide43.xml" Id="R0069c07dfee94ffb" /><Relationship Type="http://schemas.openxmlformats.org/officeDocument/2006/relationships/slide" Target="/ppt/slides/slide44.xml" Id="R22a71a697cdf437c" /><Relationship Type="http://schemas.openxmlformats.org/officeDocument/2006/relationships/slide" Target="/ppt/slides/slide45.xml" Id="Rb24703076ec645f6" /><Relationship Type="http://schemas.openxmlformats.org/officeDocument/2006/relationships/slide" Target="/ppt/slides/slide46.xml" Id="R335d35effb944699" /><Relationship Type="http://schemas.openxmlformats.org/officeDocument/2006/relationships/slide" Target="/ppt/slides/slide47.xml" Id="R9bce9cb4e5e94372" /><Relationship Type="http://schemas.openxmlformats.org/officeDocument/2006/relationships/slide" Target="/ppt/slides/slide48.xml" Id="R61e6b6a98a2c4037" /><Relationship Type="http://schemas.openxmlformats.org/officeDocument/2006/relationships/slide" Target="/ppt/slides/slide49.xml" Id="R8b9e8023112f4ea4" /><Relationship Type="http://schemas.openxmlformats.org/officeDocument/2006/relationships/slide" Target="/ppt/slides/slide50.xml" Id="R0f2a9a5cfd7245a8" /><Relationship Type="http://schemas.openxmlformats.org/officeDocument/2006/relationships/slide" Target="/ppt/slides/slide51.xml" Id="R9698eecb1c0845d4" /><Relationship Type="http://schemas.openxmlformats.org/officeDocument/2006/relationships/slide" Target="/ppt/slides/slide52.xml" Id="Rc460a1a285b84e07" /><Relationship Type="http://schemas.openxmlformats.org/officeDocument/2006/relationships/slide" Target="/ppt/slides/slide53.xml" Id="Rdf69498b54c64e3d" /><Relationship Type="http://schemas.openxmlformats.org/officeDocument/2006/relationships/slide" Target="/ppt/slides/slide54.xml" Id="R236c98c1a6ea495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55990dd51ca4eb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7e17c92af9d4a1e" /><Relationship Type="http://schemas.openxmlformats.org/officeDocument/2006/relationships/notesMaster" Target="/ppt/notesMasters/notesMaster1.xml" Id="R95cce491649e430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41d7c9674704120" /><Relationship Type="http://schemas.openxmlformats.org/officeDocument/2006/relationships/notesMaster" Target="/ppt/notesMasters/notesMaster1.xml" Id="R85d11f2ade55483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ede58a447404e5b" /><Relationship Type="http://schemas.openxmlformats.org/officeDocument/2006/relationships/notesMaster" Target="/ppt/notesMasters/notesMaster1.xml" Id="R4c03a3f1949a48f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fd12b064c3f44e6" /><Relationship Type="http://schemas.openxmlformats.org/officeDocument/2006/relationships/notesMaster" Target="/ppt/notesMasters/notesMaster1.xml" Id="Ra925ff42a0ba445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9f2b0e23be44463" /><Relationship Type="http://schemas.openxmlformats.org/officeDocument/2006/relationships/notesMaster" Target="/ppt/notesMasters/notesMaster1.xml" Id="Ra27fb7665c8d4fd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769885f9e66476a" /><Relationship Type="http://schemas.openxmlformats.org/officeDocument/2006/relationships/notesMaster" Target="/ppt/notesMasters/notesMaster1.xml" Id="R5d6f18fc520c409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343ab285a934582" /><Relationship Type="http://schemas.openxmlformats.org/officeDocument/2006/relationships/notesMaster" Target="/ppt/notesMasters/notesMaster1.xml" Id="R2a1d3bc8a0c045b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7e19b76eba84d36" /><Relationship Type="http://schemas.openxmlformats.org/officeDocument/2006/relationships/notesMaster" Target="/ppt/notesMasters/notesMaster1.xml" Id="Rfb0e889c1b38484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8eca24419024bec" /><Relationship Type="http://schemas.openxmlformats.org/officeDocument/2006/relationships/notesMaster" Target="/ppt/notesMasters/notesMaster1.xml" Id="Rfcd1a110d0a3424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0e522bbe5224e9c" /><Relationship Type="http://schemas.openxmlformats.org/officeDocument/2006/relationships/notesMaster" Target="/ppt/notesMasters/notesMaster1.xml" Id="R31860ce8b443431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ec9644bc17c486c" /><Relationship Type="http://schemas.openxmlformats.org/officeDocument/2006/relationships/notesMaster" Target="/ppt/notesMasters/notesMaster1.xml" Id="R2fb37e1727404cd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8ba35315aad43e6" /><Relationship Type="http://schemas.openxmlformats.org/officeDocument/2006/relationships/notesMaster" Target="/ppt/notesMasters/notesMaster1.xml" Id="Rc78631439522409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90dd4f78da64b7b" /><Relationship Type="http://schemas.openxmlformats.org/officeDocument/2006/relationships/notesMaster" Target="/ppt/notesMasters/notesMaster1.xml" Id="R4800f6af6a4843f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9d8ccf8106c84c81" /><Relationship Type="http://schemas.openxmlformats.org/officeDocument/2006/relationships/notesMaster" Target="/ppt/notesMasters/notesMaster1.xml" Id="R124b144449824ef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5784ea83f0f40d1" /><Relationship Type="http://schemas.openxmlformats.org/officeDocument/2006/relationships/notesMaster" Target="/ppt/notesMasters/notesMaster1.xml" Id="R6985db85b644485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64ad38c5a99457a" /><Relationship Type="http://schemas.openxmlformats.org/officeDocument/2006/relationships/notesMaster" Target="/ppt/notesMasters/notesMaster1.xml" Id="R16dd8066ae5e43c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750ffc0f8344fe2" /><Relationship Type="http://schemas.openxmlformats.org/officeDocument/2006/relationships/notesMaster" Target="/ppt/notesMasters/notesMaster1.xml" Id="R15554dfcd24a4a8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a20844a805849a7" /><Relationship Type="http://schemas.openxmlformats.org/officeDocument/2006/relationships/notesMaster" Target="/ppt/notesMasters/notesMaster1.xml" Id="R43607f6fb0424de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5ad5af777b04663" /><Relationship Type="http://schemas.openxmlformats.org/officeDocument/2006/relationships/notesMaster" Target="/ppt/notesMasters/notesMaster1.xml" Id="Raa152995a6bb403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e69a7cc8d83478b" /><Relationship Type="http://schemas.openxmlformats.org/officeDocument/2006/relationships/notesMaster" Target="/ppt/notesMasters/notesMaster1.xml" Id="Ree930552226f418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0742e5f613642e1" /><Relationship Type="http://schemas.openxmlformats.org/officeDocument/2006/relationships/notesMaster" Target="/ppt/notesMasters/notesMaster1.xml" Id="R563e67cc33f941b5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d534b86da2b4193" /><Relationship Type="http://schemas.openxmlformats.org/officeDocument/2006/relationships/notesMaster" Target="/ppt/notesMasters/notesMaster1.xml" Id="R8e7681ffb06745f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f19d4efe1ff4489" /><Relationship Type="http://schemas.openxmlformats.org/officeDocument/2006/relationships/notesMaster" Target="/ppt/notesMasters/notesMaster1.xml" Id="Rc16cfbe2956f4ae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4c1eee4bcca4930" /><Relationship Type="http://schemas.openxmlformats.org/officeDocument/2006/relationships/notesMaster" Target="/ppt/notesMasters/notesMaster1.xml" Id="R84c9d0000a6e4c54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42e3b9a7fec4eae" /><Relationship Type="http://schemas.openxmlformats.org/officeDocument/2006/relationships/notesMaster" Target="/ppt/notesMasters/notesMaster1.xml" Id="Rd65e1e08423242e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cf0c4e4ec8274c2b" /><Relationship Type="http://schemas.openxmlformats.org/officeDocument/2006/relationships/notesMaster" Target="/ppt/notesMasters/notesMaster1.xml" Id="R8e1348d1680a4c2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05493a1c89e34b40" /><Relationship Type="http://schemas.openxmlformats.org/officeDocument/2006/relationships/notesMaster" Target="/ppt/notesMasters/notesMaster1.xml" Id="R02ae6294695b45c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abc4b1140a94128" /><Relationship Type="http://schemas.openxmlformats.org/officeDocument/2006/relationships/notesMaster" Target="/ppt/notesMasters/notesMaster1.xml" Id="R3d0f099923bb480b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88e5eea9ff54836" /><Relationship Type="http://schemas.openxmlformats.org/officeDocument/2006/relationships/notesMaster" Target="/ppt/notesMasters/notesMaster1.xml" Id="R4bd395b968404892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e18f9a8c14e433a" /><Relationship Type="http://schemas.openxmlformats.org/officeDocument/2006/relationships/notesMaster" Target="/ppt/notesMasters/notesMaster1.xml" Id="R8431252c22ca44e4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d824548cfd34edb" /><Relationship Type="http://schemas.openxmlformats.org/officeDocument/2006/relationships/notesMaster" Target="/ppt/notesMasters/notesMaster1.xml" Id="R7b939c7259dc423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b30bfc22ed82457e" /><Relationship Type="http://schemas.openxmlformats.org/officeDocument/2006/relationships/notesMaster" Target="/ppt/notesMasters/notesMaster1.xml" Id="Re93b00288c9c453d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460a743dfe04c2f" /><Relationship Type="http://schemas.openxmlformats.org/officeDocument/2006/relationships/notesMaster" Target="/ppt/notesMasters/notesMaster1.xml" Id="Rb596005d14564697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83995d9247224140" /><Relationship Type="http://schemas.openxmlformats.org/officeDocument/2006/relationships/notesMaster" Target="/ppt/notesMasters/notesMaster1.xml" Id="R5187fba2990d4c1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07a564935aae42ec" /><Relationship Type="http://schemas.openxmlformats.org/officeDocument/2006/relationships/notesMaster" Target="/ppt/notesMasters/notesMaster1.xml" Id="R74e02079ee6c4258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e3041ab42b224aa7" /><Relationship Type="http://schemas.openxmlformats.org/officeDocument/2006/relationships/notesMaster" Target="/ppt/notesMasters/notesMaster1.xml" Id="Rb6f40545ca1e4fd5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a426b6c8313544e5" /><Relationship Type="http://schemas.openxmlformats.org/officeDocument/2006/relationships/notesMaster" Target="/ppt/notesMasters/notesMaster1.xml" Id="R37e5c4307dc343fd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bd9c67cb0a284ae3" /><Relationship Type="http://schemas.openxmlformats.org/officeDocument/2006/relationships/notesMaster" Target="/ppt/notesMasters/notesMaster1.xml" Id="R0fcf6a223f004dcc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b094217b6fee4db1" /><Relationship Type="http://schemas.openxmlformats.org/officeDocument/2006/relationships/notesMaster" Target="/ppt/notesMasters/notesMaster1.xml" Id="R7d84fbe4c6b04dc1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2eadc2cb41b1456d" /><Relationship Type="http://schemas.openxmlformats.org/officeDocument/2006/relationships/notesMaster" Target="/ppt/notesMasters/notesMaster1.xml" Id="Ra5c8049dac284271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05787ca9b7e4c5c" /><Relationship Type="http://schemas.openxmlformats.org/officeDocument/2006/relationships/notesMaster" Target="/ppt/notesMasters/notesMaster1.xml" Id="R5569759385f6413d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5339c8f84a964e41" /><Relationship Type="http://schemas.openxmlformats.org/officeDocument/2006/relationships/notesMaster" Target="/ppt/notesMasters/notesMaster1.xml" Id="Ra613008d686a4ba2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17ad5638d63d408a" /><Relationship Type="http://schemas.openxmlformats.org/officeDocument/2006/relationships/notesMaster" Target="/ppt/notesMasters/notesMaster1.xml" Id="Rcc9aa34a0ee84569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769b4b19f701479a" /><Relationship Type="http://schemas.openxmlformats.org/officeDocument/2006/relationships/notesMaster" Target="/ppt/notesMasters/notesMaster1.xml" Id="R0472a8c403144f4e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3d225810d8d74fb1" /><Relationship Type="http://schemas.openxmlformats.org/officeDocument/2006/relationships/notesMaster" Target="/ppt/notesMasters/notesMaster1.xml" Id="Rbea529e294ca420d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4ae6dcdae414ca5" /><Relationship Type="http://schemas.openxmlformats.org/officeDocument/2006/relationships/notesMaster" Target="/ppt/notesMasters/notesMaster1.xml" Id="R483852f89d2b470e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4ce58a2086104ce3" /><Relationship Type="http://schemas.openxmlformats.org/officeDocument/2006/relationships/notesMaster" Target="/ppt/notesMasters/notesMaster1.xml" Id="R54923cae83e148eb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82289b0774b74e42" /><Relationship Type="http://schemas.openxmlformats.org/officeDocument/2006/relationships/notesMaster" Target="/ppt/notesMasters/notesMaster1.xml" Id="R97a593c67d5d4f9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197ba4560aed4fa5" /><Relationship Type="http://schemas.openxmlformats.org/officeDocument/2006/relationships/notesMaster" Target="/ppt/notesMasters/notesMaster1.xml" Id="R7936f3bbdb94428e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a68a05faea12433d" /><Relationship Type="http://schemas.openxmlformats.org/officeDocument/2006/relationships/notesMaster" Target="/ppt/notesMasters/notesMaster1.xml" Id="Re05fd7e0069b4b6d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c9d8e543d9694ea5" /><Relationship Type="http://schemas.openxmlformats.org/officeDocument/2006/relationships/notesMaster" Target="/ppt/notesMasters/notesMaster1.xml" Id="R79383734d6ee4319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ed4ca952aea44c7d" /><Relationship Type="http://schemas.openxmlformats.org/officeDocument/2006/relationships/notesMaster" Target="/ppt/notesMasters/notesMaster1.xml" Id="Rc8a2bdb46ff2409a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2c7f95b367f94ac4" /><Relationship Type="http://schemas.openxmlformats.org/officeDocument/2006/relationships/notesMaster" Target="/ppt/notesMasters/notesMaster1.xml" Id="R3cd381e899144558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0e064b7691bc4f7a" /><Relationship Type="http://schemas.openxmlformats.org/officeDocument/2006/relationships/notesMaster" Target="/ppt/notesMasters/notesMaster1.xml" Id="R2e6c617e752a446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Cyfeiriad Beiblaidd: Sechareia 4:10.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A.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Cyfeiriad Beiblaidd: Luc 2:30–32. Aralleiriad Cymraeg gwreiddiol, nid dyfyniad o argraffiad cyhoeddedig.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B.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Luc 2:22–38: https://ebible.org/engwebp/LUK02.htm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  <a:p xmlns:a="http://schemas.openxmlformats.org/drawingml/2006/main">
            <a:r>
              <a:t>Cyfeiriad Beiblaidd: Ioan 8:12.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19, sesiwn C.</a:t>
            </a:r>
          </a:p>
          <a:p xmlns:a="http://schemas.openxmlformats.org/drawingml/2006/main">
            <a:r>
              <a:t>Ffynhonnell: Cae_Top_38_Week_Three_Session_Worship_Plan.xlsx, wythnos 19.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0621c25dfdf411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a7f0c686eac4de3" /><Relationship Type="http://schemas.openxmlformats.org/officeDocument/2006/relationships/slideLayout" Target="/ppt/slideLayouts/slideLayout1.xml" Id="Rf5913fa842f64aa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5913fa842f64aa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a98708c11b40f3" /><Relationship Type="http://schemas.openxmlformats.org/officeDocument/2006/relationships/notesSlide" Target="/ppt/notesSlides/notesSlide1.xml" Id="R8f257eb1c01e418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271951925b4091" /><Relationship Type="http://schemas.openxmlformats.org/officeDocument/2006/relationships/notesSlide" Target="/ppt/notesSlides/notesSlide2.xml" Id="R639f3c30d6d14c9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f10f360e694392" /><Relationship Type="http://schemas.openxmlformats.org/officeDocument/2006/relationships/notesSlide" Target="/ppt/notesSlides/notesSlide3.xml" Id="R4e5dfbb8f64f4e6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9f389125ed4732" /><Relationship Type="http://schemas.openxmlformats.org/officeDocument/2006/relationships/notesSlide" Target="/ppt/notesSlides/notesSlide4.xml" Id="Rdef342e5d86e4cf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d57fcdff9b455d" /><Relationship Type="http://schemas.openxmlformats.org/officeDocument/2006/relationships/image" Target="/ppt/media/image.png" Id="R9bcdc2a4668f4a23" /><Relationship Type="http://schemas.openxmlformats.org/officeDocument/2006/relationships/notesSlide" Target="/ppt/notesSlides/notesSlide5.xml" Id="R8d73222caf0a455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c4984c2aee84e63" /><Relationship Type="http://schemas.openxmlformats.org/officeDocument/2006/relationships/notesSlide" Target="/ppt/notesSlides/notesSlide6.xml" Id="R95b76746666d48f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19a2412de34558" /><Relationship Type="http://schemas.openxmlformats.org/officeDocument/2006/relationships/image" Target="/ppt/media/image2.png" Id="R641f88fea4884d6c" /><Relationship Type="http://schemas.openxmlformats.org/officeDocument/2006/relationships/notesSlide" Target="/ppt/notesSlides/notesSlide7.xml" Id="R7ec985645e71445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2d43eedd0f464d" /><Relationship Type="http://schemas.openxmlformats.org/officeDocument/2006/relationships/notesSlide" Target="/ppt/notesSlides/notesSlide8.xml" Id="Raa94aa289f974a2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000b267c2a4e6f" /><Relationship Type="http://schemas.openxmlformats.org/officeDocument/2006/relationships/image" Target="/ppt/media/image3.png" Id="R76955724657f4dfe" /><Relationship Type="http://schemas.openxmlformats.org/officeDocument/2006/relationships/notesSlide" Target="/ppt/notesSlides/notesSlide9.xml" Id="R4899cd2907414ee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694d0284354ca7" /><Relationship Type="http://schemas.openxmlformats.org/officeDocument/2006/relationships/notesSlide" Target="/ppt/notesSlides/notesSlide10.xml" Id="R32819187e39d4d0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afe30e4dbe4ae1" /><Relationship Type="http://schemas.openxmlformats.org/officeDocument/2006/relationships/notesSlide" Target="/ppt/notesSlides/notesSlide11.xml" Id="R8c7882add9884ae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d025808d5447d5" /><Relationship Type="http://schemas.openxmlformats.org/officeDocument/2006/relationships/notesSlide" Target="/ppt/notesSlides/notesSlide12.xml" Id="R1bcd7625781d48b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9626b8d569469d" /><Relationship Type="http://schemas.openxmlformats.org/officeDocument/2006/relationships/notesSlide" Target="/ppt/notesSlides/notesSlide13.xml" Id="R74cde844565e4f8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daee3c1750343a3" /><Relationship Type="http://schemas.openxmlformats.org/officeDocument/2006/relationships/notesSlide" Target="/ppt/notesSlides/notesSlide14.xml" Id="Rb9c662bd6713413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b59ed067784ab7" /><Relationship Type="http://schemas.openxmlformats.org/officeDocument/2006/relationships/notesSlide" Target="/ppt/notesSlides/notesSlide15.xml" Id="R336ec9a207d7462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1096812acc420b" /><Relationship Type="http://schemas.openxmlformats.org/officeDocument/2006/relationships/notesSlide" Target="/ppt/notesSlides/notesSlide16.xml" Id="R1f5e0602b23c4db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7f1f6dd662401f" /><Relationship Type="http://schemas.openxmlformats.org/officeDocument/2006/relationships/notesSlide" Target="/ppt/notesSlides/notesSlide17.xml" Id="R9cd58cebbe46458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854b38c0ea4ec0" /><Relationship Type="http://schemas.openxmlformats.org/officeDocument/2006/relationships/notesSlide" Target="/ppt/notesSlides/notesSlide18.xml" Id="R92c27955351e4c1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5f64db41524af3" /><Relationship Type="http://schemas.openxmlformats.org/officeDocument/2006/relationships/notesSlide" Target="/ppt/notesSlides/notesSlide19.xml" Id="R2a97795c72f844f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d68ad3382f401e" /><Relationship Type="http://schemas.openxmlformats.org/officeDocument/2006/relationships/notesSlide" Target="/ppt/notesSlides/notesSlide20.xml" Id="R7745f02b092d47e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68760a424743ed" /><Relationship Type="http://schemas.openxmlformats.org/officeDocument/2006/relationships/notesSlide" Target="/ppt/notesSlides/notesSlide21.xml" Id="R3e3363396c7744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2fd5ad2d4c4acc" /><Relationship Type="http://schemas.openxmlformats.org/officeDocument/2006/relationships/image" Target="/ppt/media/image4.png" Id="R27c27c3e6ce64abe" /><Relationship Type="http://schemas.openxmlformats.org/officeDocument/2006/relationships/notesSlide" Target="/ppt/notesSlides/notesSlide22.xml" Id="Rb4a79144ffbd476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61d08bfddc49fc" /><Relationship Type="http://schemas.openxmlformats.org/officeDocument/2006/relationships/notesSlide" Target="/ppt/notesSlides/notesSlide23.xml" Id="Rddcd14d9444f4f6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25503b88a04a11" /><Relationship Type="http://schemas.openxmlformats.org/officeDocument/2006/relationships/image" Target="/ppt/media/image5.png" Id="R70b4eb99fbcd4467" /><Relationship Type="http://schemas.openxmlformats.org/officeDocument/2006/relationships/notesSlide" Target="/ppt/notesSlides/notesSlide24.xml" Id="R1a1e64bd176943f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df3d2f9163449b" /><Relationship Type="http://schemas.openxmlformats.org/officeDocument/2006/relationships/notesSlide" Target="/ppt/notesSlides/notesSlide25.xml" Id="Rc0105dc8d09044f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48cbe01ce54efb" /><Relationship Type="http://schemas.openxmlformats.org/officeDocument/2006/relationships/notesSlide" Target="/ppt/notesSlides/notesSlide26.xml" Id="R068e5dd58331453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08442c373984f38" /><Relationship Type="http://schemas.openxmlformats.org/officeDocument/2006/relationships/image" Target="/ppt/media/image6.png" Id="R8ea20681c3e04d5c" /><Relationship Type="http://schemas.openxmlformats.org/officeDocument/2006/relationships/notesSlide" Target="/ppt/notesSlides/notesSlide27.xml" Id="Rfe4bcb82f70b4b4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e9dab4bb4344f8" /><Relationship Type="http://schemas.openxmlformats.org/officeDocument/2006/relationships/notesSlide" Target="/ppt/notesSlides/notesSlide28.xml" Id="R645bcbe8e2c243f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2045c08fba4b60" /><Relationship Type="http://schemas.openxmlformats.org/officeDocument/2006/relationships/notesSlide" Target="/ppt/notesSlides/notesSlide29.xml" Id="R2f535023b1d14c5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9e3bbbd5dd4930" /><Relationship Type="http://schemas.openxmlformats.org/officeDocument/2006/relationships/notesSlide" Target="/ppt/notesSlides/notesSlide30.xml" Id="Ra5cae784e1144c6d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fcd3e11b4e42e4" /><Relationship Type="http://schemas.openxmlformats.org/officeDocument/2006/relationships/notesSlide" Target="/ppt/notesSlides/notesSlide31.xml" Id="R6e51693dae5d45bf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ff567875884a20" /><Relationship Type="http://schemas.openxmlformats.org/officeDocument/2006/relationships/notesSlide" Target="/ppt/notesSlides/notesSlide32.xml" Id="R5c869322fa48496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484da10ef64763" /><Relationship Type="http://schemas.openxmlformats.org/officeDocument/2006/relationships/notesSlide" Target="/ppt/notesSlides/notesSlide33.xml" Id="Rc6a743d11b064bee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220b116781443e" /><Relationship Type="http://schemas.openxmlformats.org/officeDocument/2006/relationships/notesSlide" Target="/ppt/notesSlides/notesSlide34.xml" Id="R279e4d88bc15466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0661979fe39475c" /><Relationship Type="http://schemas.openxmlformats.org/officeDocument/2006/relationships/notesSlide" Target="/ppt/notesSlides/notesSlide35.xml" Id="R4c99caba06f64324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6f69f3d226447f" /><Relationship Type="http://schemas.openxmlformats.org/officeDocument/2006/relationships/notesSlide" Target="/ppt/notesSlides/notesSlide36.xml" Id="R797e6287aeb94b53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7140ceac524212" /><Relationship Type="http://schemas.openxmlformats.org/officeDocument/2006/relationships/notesSlide" Target="/ppt/notesSlides/notesSlide37.xml" Id="R115adec529d54340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3992c991f54782" /><Relationship Type="http://schemas.openxmlformats.org/officeDocument/2006/relationships/notesSlide" Target="/ppt/notesSlides/notesSlide38.xml" Id="R7fb56591df0e401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f595b700cd44af" /><Relationship Type="http://schemas.openxmlformats.org/officeDocument/2006/relationships/image" Target="/ppt/media/image7.png" Id="R53eb087b016240b9" /><Relationship Type="http://schemas.openxmlformats.org/officeDocument/2006/relationships/notesSlide" Target="/ppt/notesSlides/notesSlide39.xml" Id="R2916d6bc7e9c413b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dc2c8707d9c4a58" /><Relationship Type="http://schemas.openxmlformats.org/officeDocument/2006/relationships/notesSlide" Target="/ppt/notesSlides/notesSlide40.xml" Id="Rf6699eef2659402f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bea47d5fe34d4d" /><Relationship Type="http://schemas.openxmlformats.org/officeDocument/2006/relationships/image" Target="/ppt/media/image8.png" Id="R0b607829818446e4" /><Relationship Type="http://schemas.openxmlformats.org/officeDocument/2006/relationships/notesSlide" Target="/ppt/notesSlides/notesSlide41.xml" Id="Rdbd03aaac05049a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f340ffe8394af1" /><Relationship Type="http://schemas.openxmlformats.org/officeDocument/2006/relationships/notesSlide" Target="/ppt/notesSlides/notesSlide42.xml" Id="Rcde55ec12441497a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597c9f49ce413a" /><Relationship Type="http://schemas.openxmlformats.org/officeDocument/2006/relationships/notesSlide" Target="/ppt/notesSlides/notesSlide43.xml" Id="Rba7d7e8e6a9e4538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93d71a0f9e4a83" /><Relationship Type="http://schemas.openxmlformats.org/officeDocument/2006/relationships/image" Target="/ppt/media/image9.png" Id="Rb3f7c85c4e594e3c" /><Relationship Type="http://schemas.openxmlformats.org/officeDocument/2006/relationships/notesSlide" Target="/ppt/notesSlides/notesSlide44.xml" Id="R018a897785744829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8f270d28ab47a1" /><Relationship Type="http://schemas.openxmlformats.org/officeDocument/2006/relationships/notesSlide" Target="/ppt/notesSlides/notesSlide45.xml" Id="R076e616045744127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32d48c52b44e29" /><Relationship Type="http://schemas.openxmlformats.org/officeDocument/2006/relationships/notesSlide" Target="/ppt/notesSlides/notesSlide46.xml" Id="R08db91edfae540cb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886240505a48b8" /><Relationship Type="http://schemas.openxmlformats.org/officeDocument/2006/relationships/notesSlide" Target="/ppt/notesSlides/notesSlide47.xml" Id="Rf4410daec6be4839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51a543679a4e41" /><Relationship Type="http://schemas.openxmlformats.org/officeDocument/2006/relationships/notesSlide" Target="/ppt/notesSlides/notesSlide48.xml" Id="Rd1abfa50cae44091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3bb222c8c6454a" /><Relationship Type="http://schemas.openxmlformats.org/officeDocument/2006/relationships/notesSlide" Target="/ppt/notesSlides/notesSlide49.xml" Id="Rdacf2fb7cd224c0e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a7ecc5864641b7" /><Relationship Type="http://schemas.openxmlformats.org/officeDocument/2006/relationships/notesSlide" Target="/ppt/notesSlides/notesSlide50.xml" Id="R455159dac9134d9a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051a2d7c3941ea" /><Relationship Type="http://schemas.openxmlformats.org/officeDocument/2006/relationships/notesSlide" Target="/ppt/notesSlides/notesSlide51.xml" Id="Rf367b18f2ffd4ad3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a04bbbb6bd4824" /><Relationship Type="http://schemas.openxmlformats.org/officeDocument/2006/relationships/notesSlide" Target="/ppt/notesSlides/notesSlide52.xml" Id="Rbdbdc5964a1c491b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7c97c0d88d400c" /><Relationship Type="http://schemas.openxmlformats.org/officeDocument/2006/relationships/notesSlide" Target="/ppt/notesSlides/notesSlide53.xml" Id="R7e940d8840694dce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c03bc7ce9d4265" /><Relationship Type="http://schemas.openxmlformats.org/officeDocument/2006/relationships/notesSlide" Target="/ppt/notesSlides/notesSlide54.xml" Id="R19de7f497d744d8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9B488C3-1A0D-4AE7-AA47-867F6D702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FE8F59-3F4B-4663-81F0-AAA94119E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Adnabod y gobaith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CBBA00-1D91-4A25-A991-34A9633D2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C98F6C-DA1E-4DDD-AD88-743622509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Gobaith a Ffydd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E0AE06-8B11-4DF8-B3F7-2F700307E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111091242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58317B-4D18-4D62-9D2A-9B023E56F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FD53D2-8AA4-491D-AE7C-1668E49E0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AF6078-C83C-484A-97E2-A2A8C503F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E1DE22-AF23-4B00-8FDA-B84FE068D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93F6BC-823B-4AE9-BE11-952C554DD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Yr arwydd bach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Pwy welodd yr hyn oedd yn bwysig?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Y goleuni y tu allan i’r bocs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66313102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70965C-E4FA-400F-80C1-E77BEED50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519F9B-2116-4F17-90C1-58E34946E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CB6B16-59EE-407A-84C4-8448959A9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4E6483-377E-4ADB-8311-5FF3A5B42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ger Gŵyl Fair y Canhwyllau, 2 Chwefror. Mae A yn stori ysgol ddychmygol, B yn ailadrodd Luc 2, ac C yn defnyddio sefyllfaoedd dychmygol. Nid oes angen cannwyll go iawn.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735385484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0B75D51-582B-40D4-86D4-281C6AC19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DFB680-8EBC-43DD-86B7-FB8D18880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Yr arwydd bach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1C7EBC-0924-4198-9291-A27CD42EA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84AF38-1F85-4B24-AB80-86D902C23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864523-30B4-4E4B-A451-ACF6F8E62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sylwi ar gynnydd</a:t>
            </a:r>
          </a:p>
        </p:txBody>
      </p:sp>
    </p:spTree>
    <p:extLst>
      <p:ext uri="{BB962C8B-B14F-4D97-AF65-F5344CB8AC3E}">
        <p14:creationId xmlns:p14="http://schemas.microsoft.com/office/powerpoint/2010/main" val="203802879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575EE7-20BC-4ED1-B5F8-5CA2D7F96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DF11DC-5DA8-455A-993F-D969CC574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byd wedi newid?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52687E-A0E1-486A-8E53-404904B1D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cdc2a4668f4a23"/>
          <a:stretch xmlns:a="http://schemas.openxmlformats.org/drawingml/2006/main"/>
        </p:blipFill>
        <p:spPr>
          <a:xfrm xmlns:a="http://schemas.openxmlformats.org/drawingml/2006/main">
            <a:off x="7029450" y="1720330"/>
            <a:ext cx="4552950" cy="448414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349AD1-D350-4CD3-A305-0DFF56053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Edrychwch ar y pot. Mae rhywbeth bach yn y pridd.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ydych chi’n ei weld?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Ddoe, efallai y byddem wedi gweld pridd yn unig. Heddiw, mae eginyn bach wedi ymddangos.</a:t>
            </a:r>
          </a:p>
        </p:txBody>
      </p:sp>
    </p:spTree>
    <p:extLst>
      <p:ext uri="{BB962C8B-B14F-4D97-AF65-F5344CB8AC3E}">
        <p14:creationId xmlns:p14="http://schemas.microsoft.com/office/powerpoint/2010/main" val="91369121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9B48BC-00DD-4146-A493-A2AAD73F3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4D7652-A119-45E2-A7F1-9850D0C39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 yn ofalus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16EB3B-5857-4A8F-9E10-5EF03CDE3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FB1C26-14F5-4487-870C-07C24F8B7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coeden fawr sydd yma. Nid oes blodau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byddai dweud “Does dim byd wedi digwydd” yn colli rhywbeth pwysig.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eto am yr eginyn. Beth oedd yn hawdd ei golli ar yr olwg gyntaf?</a:t>
            </a:r>
          </a:p>
        </p:txBody>
      </p:sp>
    </p:spTree>
    <p:extLst>
      <p:ext uri="{BB962C8B-B14F-4D97-AF65-F5344CB8AC3E}">
        <p14:creationId xmlns:p14="http://schemas.microsoft.com/office/powerpoint/2010/main" val="60655944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2D5005-3EC9-4D7B-BA4F-0FE1CD477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898888-63B1-46B6-B4F7-338EAFDA2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Pêl Gatrin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B79F73-3D30-4910-9CDA-7289666BF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41f88fea4884d6c"/>
          <a:stretch xmlns:a="http://schemas.openxmlformats.org/drawingml/2006/main"/>
        </p:blipFill>
        <p:spPr>
          <a:xfrm xmlns:a="http://schemas.openxmlformats.org/drawingml/2006/main">
            <a:off x="7029450" y="1731569"/>
            <a:ext cx="4552950" cy="446166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2AA809-D6BC-44A6-9A86-7880F76FD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Catrin yn dysgu dal pêl feddal. Bob tro, roedd yn cau ei llygaid ac roedd y bêl yn syrthio.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blentyn hŷn yn dal yn rhwydd.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ddim yn gwella o gwbl,” meddai.</a:t>
            </a:r>
          </a:p>
        </p:txBody>
      </p:sp>
    </p:spTree>
    <p:extLst>
      <p:ext uri="{BB962C8B-B14F-4D97-AF65-F5344CB8AC3E}">
        <p14:creationId xmlns:p14="http://schemas.microsoft.com/office/powerpoint/2010/main" val="88986017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83EC35A-6F23-4343-A0A5-CE226B79E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59D8DA-4ACF-4718-B397-0F268D702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newid i roi cynnig arno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FB5CDA-58E5-4238-9C25-00D3A1358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ECDFAD-9669-4649-B3D0-60A5E2AC9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“Gad i ni ddechrau’n nes,” meddai’r athrawes. “Gwylia’r bêl a chadw dy ddwylo’n barod.”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Taflodd yn araf. Cyffyrddodd y bêl â dwylo Catrin, ond syrthiodd eto.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“Bron,” meddai Catrin. Roedd wedi cadw ei llygaid ar agor y tro hwn.</a:t>
            </a:r>
          </a:p>
        </p:txBody>
      </p:sp>
    </p:spTree>
    <p:extLst>
      <p:ext uri="{BB962C8B-B14F-4D97-AF65-F5344CB8AC3E}">
        <p14:creationId xmlns:p14="http://schemas.microsoft.com/office/powerpoint/2010/main" val="203233019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2115F4-8D5F-4018-A306-418007EA4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80A554-E411-42FE-8DF1-557A2305F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dal cyntaf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FF78E9-AD55-459A-BAF0-66125C650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955724657f4dfe"/>
          <a:stretch xmlns:a="http://schemas.openxmlformats.org/drawingml/2006/main"/>
        </p:blipFill>
        <p:spPr>
          <a:xfrm xmlns:a="http://schemas.openxmlformats.org/drawingml/2006/main">
            <a:off x="7029450" y="1720330"/>
            <a:ext cx="4552950" cy="448414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A4932E-A8FB-4D9B-ABDE-DE12D84B2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cynnig nesaf, arhosodd y bêl yn ei dwylo.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ond un dal oedd hwn. Syrthiodd y bêl ar y cynnig wedyn.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y dal hwnnw’n newydd,” meddai’r athrawes. “Gwelais dy ddwylo’n aros yn barod.”</a:t>
            </a:r>
          </a:p>
        </p:txBody>
      </p:sp>
    </p:spTree>
    <p:extLst>
      <p:ext uri="{BB962C8B-B14F-4D97-AF65-F5344CB8AC3E}">
        <p14:creationId xmlns:p14="http://schemas.microsoft.com/office/powerpoint/2010/main" val="142949483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871975-D820-49EB-B4B7-E8DA68AFC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E2A8AF-9258-45DC-888B-CADD0378A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Cymhariaeth decach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2BC6F2-6EC1-4E35-A736-1C6D564CE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3B4DFD-A4B1-4DE3-934E-0AE957F8DB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Catrin wedi cymharu ei dechrau hi â sgil rhywun oedd wedi ymarfer ers amser.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Nawr, gallai gymharu heddiw â’i chynnig cyntaf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pob cynnig yn llwyddo. Roedd un newid penodol wedi digwydd.</a:t>
            </a:r>
          </a:p>
        </p:txBody>
      </p:sp>
    </p:spTree>
    <p:extLst>
      <p:ext uri="{BB962C8B-B14F-4D97-AF65-F5344CB8AC3E}">
        <p14:creationId xmlns:p14="http://schemas.microsoft.com/office/powerpoint/2010/main" val="74520704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865558-8BCA-4322-ABAD-749E79FDC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8F627E-0FCE-4C52-AEA1-A535E120F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sy’n sylwi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900D1B-53CE-4B8F-9A06-17DC57E94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18889C-E782-4544-A771-B2E057142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sylw sy’n dangos bod rhywun wedi edrych yn ofalus?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“Rwyt ti’n wych ym mhopeth!”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“Gwelais di’n cadw dy lygaid ar y bêl.”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esboniwch eich dewis.</a:t>
            </a:r>
          </a:p>
        </p:txBody>
      </p:sp>
    </p:spTree>
    <p:extLst>
      <p:ext uri="{BB962C8B-B14F-4D97-AF65-F5344CB8AC3E}">
        <p14:creationId xmlns:p14="http://schemas.microsoft.com/office/powerpoint/2010/main" val="48834042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A7C4E6-B0A3-416A-8AEE-D89BED1C6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567243-E5E3-4912-927B-02F706CD7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i’r pethau anodd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142EFC-53D4-4906-B584-3F9A87D90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582BF7-F98F-489D-B97F-8995EFA20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pob aros yn gorffen fel rydyn ni’n dymuno. Nid yw ymdrech yn gwarantu pob canlyniad.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sylwi ar ddechrau bach a dal i gydnabod bod rhywbeth yn anodd.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cymorth neu ffordd wahanol o ddysgu wneud gwahaniaeth.</a:t>
            </a:r>
          </a:p>
        </p:txBody>
      </p:sp>
    </p:spTree>
    <p:extLst>
      <p:ext uri="{BB962C8B-B14F-4D97-AF65-F5344CB8AC3E}">
        <p14:creationId xmlns:p14="http://schemas.microsoft.com/office/powerpoint/2010/main" val="41476513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387E170-D644-49C3-8906-43063104B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2C5023-2077-4F13-B4DD-DA494D543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526B0A-94D5-429F-B6DA-A14AC39A7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0B3903-B748-4F93-8508-CE0D59BD5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Peidiwch â diystyru diwrnod y dechreuadau bach.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C5532D-5CAB-42E2-97AF-2DED89FFC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Sechareia 4:10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9A9B76-ED23-435B-8C76-B67B41926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28452612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FDACE2-6D84-4333-A6DE-E884021F6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14AED33-A61C-447B-AE09-6D3D78D8F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4C06FE-A74D-47BA-9DFE-8E38666A9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A3A157-9339-4752-8466-244BB1FCB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geiriau’n dod o hanes ailadeiladu’r Deml. Gall dechrau bach edrych yn ddibwys.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eu darllen fel anogaeth i werthfawrogi gwaith da sy’n dechrau’n fach, heb addo y bydd pob dymuniad yn dod yn wir.</a:t>
            </a:r>
          </a:p>
        </p:txBody>
      </p:sp>
    </p:spTree>
    <p:extLst>
      <p:ext uri="{BB962C8B-B14F-4D97-AF65-F5344CB8AC3E}">
        <p14:creationId xmlns:p14="http://schemas.microsoft.com/office/powerpoint/2010/main" val="110855731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77150D-526D-4928-A312-42ABB7C55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9B2C45-D842-44C9-8FEA-259211CE8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C14328-3FF3-4ADF-B9A4-AD2430828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3967F3-3DD7-47DC-A005-DA373A05F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oedd wedi ymddangos yn y pot?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89474068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097A30-C547-4AED-9D82-C571A8D26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D00D84-EF2C-4BFC-8E52-A45282EC5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E2A9F5-A925-43BD-86C4-2A4169BCF5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EFBEC7-5686-4C9C-A09D-58E745309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roedd cymharu â’r plentyn hŷn yn ei gwneud hi’n anodd i Gatrin sylwi ar ei chynnydd?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511543399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9C44EC-07E1-43FC-B5C5-DCA933C7F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D13898-2C00-4B02-918F-162E549A2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72495E-E7F2-4C60-96E6-B0BE3FDAE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F60ED0-31C8-4C29-A903-48ADFC5A1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Edrychwch am un manylyn bach yn yr ystafell nad oeddech wedi sylwi arno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54678692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991027-C7BA-46ED-A041-A32748B03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825AF8-AB72-4E66-8BE9-B7A511D8E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6DDD79-2A3E-4D58-B257-25BE9C7D4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C6A3F0-CA64-4804-96CC-446C088C3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Sylwch ar un newid penodol mewn rhywbeth rydych chi neu’ch dosbarth yn ei ddysgu.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ddweud: “Heddiw, sylwais fod…”</a:t>
            </a:r>
          </a:p>
        </p:txBody>
      </p:sp>
    </p:spTree>
    <p:extLst>
      <p:ext uri="{BB962C8B-B14F-4D97-AF65-F5344CB8AC3E}">
        <p14:creationId xmlns:p14="http://schemas.microsoft.com/office/powerpoint/2010/main" val="179779754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707EEA-D9B6-4F5A-B36D-29AF5005A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8BC1ED0-4AC2-4858-B755-CB65E6394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6C7115-2B01-4E05-9365-AE779D7CE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FD6612-3FCB-41DE-9DDC-F79128F13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AFFB49-1507-464B-A1DD-7B56A4F1D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sylwi ar ddechreuadau bach.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a chymorth i ni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wrth ddysgu rhywbeth newydd.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538891295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97B994-C0A8-49D8-9DE8-048D99196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252DCBF-89A3-40EB-A38D-78118C169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AE0A1D-0C2A-452D-AF5C-2F84A9C41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C200471-164C-4E15-87D3-7B2275F2F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5134D9-17C7-4506-BC9C-D42548D1B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884437120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BD4AB0-15E3-4EF1-8625-1BE853EC1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942F10-06F6-4C7E-A907-F716CFEA5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welodd yr hyn oedd yn bwysig?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6FAB37-18B3-4509-BBF5-DE5F066F1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CCD53E-EEF9-4DB7-A687-8AE2AEE72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51D346-0ED9-43BC-A905-B68A86487F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Luc 2:22–38</a:t>
            </a:r>
          </a:p>
        </p:txBody>
      </p:sp>
    </p:spTree>
    <p:extLst>
      <p:ext uri="{BB962C8B-B14F-4D97-AF65-F5344CB8AC3E}">
        <p14:creationId xmlns:p14="http://schemas.microsoft.com/office/powerpoint/2010/main" val="348908926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4B6EBDF-6BCE-4330-BC19-D66A8DB36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0DAE47-74E4-48E2-9871-903FF0AF6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Teulu wrth y Deml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6534B0-F8BC-480B-A123-BA7F45F9A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c27c3e6ce64abe"/>
          <a:stretch xmlns:a="http://schemas.openxmlformats.org/drawingml/2006/main"/>
        </p:blipFill>
        <p:spPr>
          <a:xfrm xmlns:a="http://schemas.openxmlformats.org/drawingml/2006/main">
            <a:off x="7035170" y="1685925"/>
            <a:ext cx="454151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2443B7-E7CC-4F73-ABFD-1C734AC03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Mair a Joseff â’r baban Iesu i’r Deml yn Jerwsalem.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nhw’n dilyn arferion eu ffydd Iddewig ac yn cyflwyno’r plentyn i Dduw.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Teulu â baban oedd i’w weld. Pwy fyddai’n sylwi arnynt?</a:t>
            </a:r>
          </a:p>
        </p:txBody>
      </p:sp>
    </p:spTree>
    <p:extLst>
      <p:ext uri="{BB962C8B-B14F-4D97-AF65-F5344CB8AC3E}">
        <p14:creationId xmlns:p14="http://schemas.microsoft.com/office/powerpoint/2010/main" val="428868601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845D27-A01F-4869-8D5E-9B1D0FF8E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BEE3F6-655A-426B-91AC-32EE8FB65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Gobaith Simeon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3B8FE5-AD32-4B09-9E10-D149F020E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85683C-CC3E-4FFD-99AE-B8C804049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Simeon yn byw yn Jerwsalem. Roedd yn ymddiried yn Nuw ac yn disgwyl i Dduw ddod â chysur i Israel.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Luc yn dweud bod yr Ysbryd Glân wedi addo iddo weld Meseia Duw cyn iddo farw.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Ysbryd a’i harweiniodd i’r Deml y diwrnod hwnnw.</a:t>
            </a:r>
          </a:p>
        </p:txBody>
      </p:sp>
    </p:spTree>
    <p:extLst>
      <p:ext uri="{BB962C8B-B14F-4D97-AF65-F5344CB8AC3E}">
        <p14:creationId xmlns:p14="http://schemas.microsoft.com/office/powerpoint/2010/main" val="161888508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F6A005-A59C-4E33-9B22-B1626F2B1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16D619-F48E-419B-8A52-47B61EF66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Baban yn ei freichiau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DF75AB-144A-41C9-86D6-EC95C686B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b4eb99fbcd4467"/>
          <a:stretch xmlns:a="http://schemas.openxmlformats.org/drawingml/2006/main"/>
        </p:blipFill>
        <p:spPr>
          <a:xfrm xmlns:a="http://schemas.openxmlformats.org/drawingml/2006/main">
            <a:off x="7029450" y="1691630"/>
            <a:ext cx="4552950" cy="454153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604F0B-95A8-4FCA-8FEB-DB36507CD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Cymerodd Simeon Iesu yn ei freichiau a diolch i Dduw.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adnabod yn y plentyn hwn yr iachawdwriaeth roedd Duw wedi’i pharatoi.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Golygai hynny fod Duw yn dod i achub ac adfer ei bobl.</a:t>
            </a:r>
          </a:p>
        </p:txBody>
      </p:sp>
    </p:spTree>
    <p:extLst>
      <p:ext uri="{BB962C8B-B14F-4D97-AF65-F5344CB8AC3E}">
        <p14:creationId xmlns:p14="http://schemas.microsoft.com/office/powerpoint/2010/main" val="934700444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59987A-E8C8-4204-BA78-FA6FF8178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1C8ACA6-DAF5-40E7-A9CC-D9D2A4BC2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am oleuni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3C83D3-BA3D-49D6-BD9F-213909095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6429DE-470A-4EAF-BFB3-D981B53ED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Simeon fod ei lygaid wedi gweld iachawdwriaeth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Iesu yn oleuni i’r cenhedloedd ac yn ogoniant i Israel.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gobaith hwn yn cyrraedd ymhell y tu hwnt i un teulu. Roedd Mair a Joseff yn rhyfeddu.</a:t>
            </a:r>
          </a:p>
        </p:txBody>
      </p:sp>
    </p:spTree>
    <p:extLst>
      <p:ext uri="{BB962C8B-B14F-4D97-AF65-F5344CB8AC3E}">
        <p14:creationId xmlns:p14="http://schemas.microsoft.com/office/powerpoint/2010/main" val="1863238256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975EAF-B223-4339-AE02-85CACBF3C1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B0DD90-8E1B-41C0-9BED-09B787B36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Cariad a gofid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B0A143-3A77-4824-BE45-2566215F6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81F6F4-6742-4B09-A4B0-C6C8D8EA9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Bendithiodd Simeon y teulu. Dywedodd hefyd wrth Mair y byddai pobl yn gwrthwynebu Iesu, ac y byddai hithau’n profi gofid dwfn.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adnabod gobaith yn bwysig. Nid oedd yn golygu y byddai popeth o hynny ymlaen yn hawdd.</a:t>
            </a:r>
          </a:p>
        </p:txBody>
      </p:sp>
    </p:spTree>
    <p:extLst>
      <p:ext uri="{BB962C8B-B14F-4D97-AF65-F5344CB8AC3E}">
        <p14:creationId xmlns:p14="http://schemas.microsoft.com/office/powerpoint/2010/main" val="992915398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E20B2A5-EE18-484E-BB6E-7EF28B973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6E9579-23CB-40CF-BD64-A44792812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Anna yn dod yn agos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288BB3-7CB8-4D58-8E0B-F48035059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a20681c3e04d5c"/>
          <a:stretch xmlns:a="http://schemas.openxmlformats.org/drawingml/2006/main"/>
        </p:blipFill>
        <p:spPr>
          <a:xfrm xmlns:a="http://schemas.openxmlformats.org/drawingml/2006/main">
            <a:off x="7035170" y="1685925"/>
            <a:ext cx="454151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7A76C8-E05E-40DD-AE61-790A86FAB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Anna, proffwydes oedrannus, yn addoli Duw yn y Deml.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hi atynt ar yr un pryd. Diolchodd i Dduw a siaradodd am y plentyn wrth bobl oedd yn disgwyl i Dduw achub Jerwsalem.</a:t>
            </a:r>
          </a:p>
        </p:txBody>
      </p:sp>
    </p:spTree>
    <p:extLst>
      <p:ext uri="{BB962C8B-B14F-4D97-AF65-F5344CB8AC3E}">
        <p14:creationId xmlns:p14="http://schemas.microsoft.com/office/powerpoint/2010/main" val="75119256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9FA71C3-736A-4BF8-B8E9-AB30316B2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3879A9-DBCD-41BE-9F52-F62D1851D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wnaethon nhw ei weld?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ABAFB79-1B01-463C-B7B2-AF0240721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D1D3CE-92F7-4D5A-B7F1-9BB4E36F4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coron na byddin oedd gan y baban.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Simeon ac Anna yn adnabod gobaith Duw ynddo.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gorffennwch y frawddeg: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y teulu’n edrych yn gyffredin, ond…”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syniad.</a:t>
            </a:r>
          </a:p>
        </p:txBody>
      </p:sp>
    </p:spTree>
    <p:extLst>
      <p:ext uri="{BB962C8B-B14F-4D97-AF65-F5344CB8AC3E}">
        <p14:creationId xmlns:p14="http://schemas.microsoft.com/office/powerpoint/2010/main" val="1120574633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2AA57A-324E-4FA5-898C-BB13E3024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CD84F80-44CC-4839-A92B-1A27CA6C0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O’r Deml i fywyd bob dydd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65A200-A253-4BEC-B778-FA5C9A3F0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849C46-BD9E-4FFF-AB93-D6BAF9B7C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cwblhau’r arferion, dychwelodd y teulu i Nasareth. Dywed Luc fod Iesu’n tyfu’n gryf ac yn llawn doethineb.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cofio’r cyflwyno yn y Deml adeg Gŵyl Fair y Canhwyllau, neu Candlemas. Mae cannwyll yn symbol o Grist fel goleuni.</a:t>
            </a:r>
          </a:p>
        </p:txBody>
      </p:sp>
    </p:spTree>
    <p:extLst>
      <p:ext uri="{BB962C8B-B14F-4D97-AF65-F5344CB8AC3E}">
        <p14:creationId xmlns:p14="http://schemas.microsoft.com/office/powerpoint/2010/main" val="911326640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D59620-71CA-4E3A-943B-5147A825B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2D309A-7C3A-44CA-B1DB-BE37635E7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9BCE6C-5191-44F7-9A36-839C8AC87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0C08D6-F7B4-440D-9FCA-544866328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fy llygaid wedi gweld dy iachawdwriaeth, a baratoaist i bawb: goleuni i’r cenhedloedd a gogoniant i’th bobl Israel.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F8D159-7401-4DD8-BB5B-112BD92E7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2:30–32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D7E134-4623-418B-BA1A-B92B28649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86889162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1A08B0-E84C-4E89-8D6F-CCB83B7AD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F5C3E11-59EF-4E62-BEB0-356AFEBBB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C5173C-2E20-4D85-B2BD-30DB84F7E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B0AB6D-551C-4233-A2C6-FF501FF42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Gobaith Simeon ac Anna oedd gweld Duw yn cyflawni ei addewid. Iesu oedd canolbwynt eu llawenydd.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nid gwobr am aros yn hir yw’r baban. Ef yw’r un sy’n dod â goleuni ac iachawdwriaeth Duw.</a:t>
            </a:r>
          </a:p>
        </p:txBody>
      </p:sp>
    </p:spTree>
    <p:extLst>
      <p:ext uri="{BB962C8B-B14F-4D97-AF65-F5344CB8AC3E}">
        <p14:creationId xmlns:p14="http://schemas.microsoft.com/office/powerpoint/2010/main" val="1284935383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FDA694-2F05-4620-906C-5935DD89C4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9F874D-2C4E-444F-AE82-6F59DD805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B9DDE4-AC42-4CF9-95EC-5F69B8EE2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D8E2F3-2BDC-429E-B575-4224C2420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ddau berson wnaeth ddiolch i Dduw am Iesu?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50661518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B127EB-D949-4140-8408-679456E4A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30ED114-04AA-4671-8050-7EEB79726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4749C0-B9C1-45C8-8BC8-D9807E1B7A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F79DFE-EC47-4B8C-9B84-6B00B4AA6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gallai rhywbeth mor bwysig edrych mor gyffredin i bobl eraill?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370540559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C23C6A3-08A4-4852-B48B-623EF38F4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73BCE2-A812-4AB8-8E3C-A116760C9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3769C4-C0C1-4C21-A453-0D89EB0E8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4B9B17C-00CB-4B47-AB4B-CB88B0523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lonyddwch byr yn y Deml wrth i Simeon ddal y baban.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3573266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48FECD-9327-447C-8B85-1C49D5BC2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52E6E91-7BBF-4471-88BD-8165263D8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C5E18B-C266-4577-8721-70F85D2FD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5BD40C-C6A6-4BC5-8FEE-016E73C70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ystod y dydd, sylwch ar rywbeth da sydd fel arfer yn mynd heb sylw. Gall fod yn ofal tawel rhywun arall.</a:t>
            </a:r>
          </a:p>
        </p:txBody>
      </p:sp>
    </p:spTree>
    <p:extLst>
      <p:ext uri="{BB962C8B-B14F-4D97-AF65-F5344CB8AC3E}">
        <p14:creationId xmlns:p14="http://schemas.microsoft.com/office/powerpoint/2010/main" val="892902348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5DD61E-8DFE-46CB-9889-8C2DE2403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1CA307-ABE6-4CC7-9A24-2F549E18A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4B7959-22DF-4AB9-899D-B7DFA02F8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8F27632-3CAD-472A-BAC4-23B9DF558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8476BA-4BEB-497D-B5A7-218D1082D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adnabod dy oleuni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mewn lleoedd annisgwyl.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Agor ein llygaid i’r daioni o’n cwmpas.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4406763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998608-3696-476D-89DC-5A862B400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461EB2-9044-4634-ACDD-0651E5864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4225AB-31C1-4100-8224-6F1C7CECF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BC67F5-CF2F-4FC3-8F04-3DAE8BB09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52FC35-140E-48EE-A1BC-63A2B0107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713583975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4746EA-4D02-4752-BE25-828CA5902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DFEBEA-4CFF-4E04-9AC6-5448C9ABF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goleuni y tu allan i’r bocs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54F61B-BDEB-4FAE-9E74-2BC8DB7A7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FC3813-E816-474A-AF70-CEF8A5956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6B7488-F593-4BF6-A0EA-5294493E7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Sefyllfaoedd dychmygol am droi gobaith yn ofal</a:t>
            </a:r>
          </a:p>
        </p:txBody>
      </p:sp>
    </p:spTree>
    <p:extLst>
      <p:ext uri="{BB962C8B-B14F-4D97-AF65-F5344CB8AC3E}">
        <p14:creationId xmlns:p14="http://schemas.microsoft.com/office/powerpoint/2010/main" val="1331433106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B44CE1-631C-4F21-86B6-BA8B8F2938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BDBF26-49C0-4E6C-A53D-F25C2AF28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gannwyll yn y bocs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D90D39-31E6-4FFD-8CCD-FBD63B376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eb087b016240b9"/>
          <a:stretch xmlns:a="http://schemas.openxmlformats.org/drawingml/2006/main"/>
        </p:blipFill>
        <p:spPr>
          <a:xfrm xmlns:a="http://schemas.openxmlformats.org/drawingml/2006/main">
            <a:off x="7085383" y="1685925"/>
            <a:ext cx="444108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0458CF-B23B-487C-8CF7-4C29A3835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gannwyll batri a’i bocs.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 baem yn rhoi’r gannwyll yn y bocs ac yn cau’r caead, pwy fyddai’n gweld y goleuni?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sesiwn, mae’r llun yn ddigon. Nid oes angen cannwyll go iawn.</a:t>
            </a:r>
          </a:p>
        </p:txBody>
      </p:sp>
    </p:spTree>
    <p:extLst>
      <p:ext uri="{BB962C8B-B14F-4D97-AF65-F5344CB8AC3E}">
        <p14:creationId xmlns:p14="http://schemas.microsoft.com/office/powerpoint/2010/main" val="1867057428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49EC9E-BF03-41DD-9498-32ADD30E1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B9BD5A-49E7-4416-BED1-FA5FE353D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Symbol sy’n ein hatgoffa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6C1608-0802-40D2-9109-881FA1613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2FFF3D-85F6-4578-9280-7A714627A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golau ein helpu i weld lle i fynd.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cannwyll mewn addoliad Cristnogol yn gallu atgoffa pobl o Iesu, goleuni’r byd.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newid pan fyddwn yn gadael y sesiwn ac yn dechrau gofalu am rywun?</a:t>
            </a:r>
          </a:p>
        </p:txBody>
      </p:sp>
    </p:spTree>
    <p:extLst>
      <p:ext uri="{BB962C8B-B14F-4D97-AF65-F5344CB8AC3E}">
        <p14:creationId xmlns:p14="http://schemas.microsoft.com/office/powerpoint/2010/main" val="1238145491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C253A6-CB3D-4F0B-9E7A-34881A997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6DD504-36ED-4FC9-8A63-E75CFDF46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ddrws anghyfarwydd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5587D4-F42C-479E-89D0-AAD8B0AA7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607829818446e4"/>
          <a:stretch xmlns:a="http://schemas.openxmlformats.org/drawingml/2006/main"/>
        </p:blipFill>
        <p:spPr>
          <a:xfrm xmlns:a="http://schemas.openxmlformats.org/drawingml/2006/main">
            <a:off x="7074196" y="1685925"/>
            <a:ext cx="4463457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AA62FD-EE80-48E8-B10E-65B478172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bachgen newydd yn sefyll wrth ddrws y dosbarth. Nid yw’n gwybod ble i roi ei fag.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plentyn yn dweud, “Bydd popeth yn iawn,” ac yn cerdded i ffwrdd.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gymorth penodol sydd ei angen arno nawr?</a:t>
            </a:r>
          </a:p>
        </p:txBody>
      </p:sp>
    </p:spTree>
    <p:extLst>
      <p:ext uri="{BB962C8B-B14F-4D97-AF65-F5344CB8AC3E}">
        <p14:creationId xmlns:p14="http://schemas.microsoft.com/office/powerpoint/2010/main" val="430490494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54705D-2F4A-42AE-A8E9-15BEC552F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2B9EF6-B166-4368-9D88-85774E77F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Gobaith â cham nesaf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1D04AE-2E91-4918-BF33-16EB2F141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762B2D-E1D0-4A86-9FD9-21F453390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ofyn, “Wyt ti eisiau i mi ddangos ble mae’r pegiau?”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gyflwyno ein hunain a dangos ble mae’r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un frawddeg i’w dweud. Does dim angen addo na fydd y plentyn byth yn teimlo’n ansicr.</a:t>
            </a:r>
          </a:p>
        </p:txBody>
      </p:sp>
    </p:spTree>
    <p:extLst>
      <p:ext uri="{BB962C8B-B14F-4D97-AF65-F5344CB8AC3E}">
        <p14:creationId xmlns:p14="http://schemas.microsoft.com/office/powerpoint/2010/main" val="1247117875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A4CCAA-27A7-4F8F-AC0A-BEA420778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E3D678-4811-4C34-BAA1-790749E64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Bwrdd amser cinio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474F9C-2D93-43D5-AB5B-18829CE97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4DBE83-E370-4337-BDF0-AB8FEF95A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plentyn yn eistedd ar ei ben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Efallai ei fod eisiau cwmni, neu funud tawel.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ofyn, “Wyt ti eisiau cwmni?” a gwrando.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gofal yn cynnwys darganfod beth mae rhywun ei eisiau.</a:t>
            </a:r>
          </a:p>
        </p:txBody>
      </p:sp>
    </p:spTree>
    <p:extLst>
      <p:ext uri="{BB962C8B-B14F-4D97-AF65-F5344CB8AC3E}">
        <p14:creationId xmlns:p14="http://schemas.microsoft.com/office/powerpoint/2010/main" val="1113678114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36D302-C303-418C-92F6-9A3CF46DC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962E16-35EE-4B28-A172-A3DDED35B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Tasg sy’n mynd o’i le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D04E23-5AFF-4778-9A4A-665157D2B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f7c85c4e594e3c"/>
          <a:stretch xmlns:a="http://schemas.openxmlformats.org/drawingml/2006/main"/>
        </p:blipFill>
        <p:spPr>
          <a:xfrm xmlns:a="http://schemas.openxmlformats.org/drawingml/2006/main">
            <a:off x="7085383" y="1685925"/>
            <a:ext cx="444108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BE1264-D3BC-4D59-B0C3-683D096B4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pont blociau yn syrthio. Mae un plentyn yn barod i roi’r gorau iddi.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partner ddweud, “Wyt ti am i ni edrych ar y gwaelod gyda’n gilydd?”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cam bach ar y cyd yn rhoi ffordd ymlaen.</a:t>
            </a:r>
          </a:p>
        </p:txBody>
      </p:sp>
    </p:spTree>
    <p:extLst>
      <p:ext uri="{BB962C8B-B14F-4D97-AF65-F5344CB8AC3E}">
        <p14:creationId xmlns:p14="http://schemas.microsoft.com/office/powerpoint/2010/main" val="916936060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947664-B9F1-4461-A3BA-808AACD55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0C6BD48-2F81-4D6D-B86C-97B419286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sy’n gwneud gwahaniaeth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E627BBE-ECFA-4342-94D2-88F36A19F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F581F9-5A0B-4873-95DE-035FA2F22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 sefyllfa: drws anghyfarwydd, cinio tawel neu dasg anodd.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rhywun ei wneud yn ogystal â dweud rhywbeth caredig?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dri chynnig. Gall yr un caredigrwydd edrych yn wahanol ym mhob sefyllfa.</a:t>
            </a:r>
          </a:p>
        </p:txBody>
      </p:sp>
    </p:spTree>
    <p:extLst>
      <p:ext uri="{BB962C8B-B14F-4D97-AF65-F5344CB8AC3E}">
        <p14:creationId xmlns:p14="http://schemas.microsoft.com/office/powerpoint/2010/main" val="1604350806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8DB30A-5A1F-4A27-BFF9-47D693C1C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7AA256-81A8-4B5E-AC3D-2D9DACAB8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Goleuni i’r diwrnod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B0C1E2-57D3-4A95-898B-5E65583FF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C11A56-87EF-4BD7-8EE0-3FCF3EAAA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datrys bywyd rhywun cyfan. Gallwn gynnig y cam defnyddiol nesaf.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 ofnus neu’n cael ei frifo, mae angen cymorth oedolyn.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gofal ddechrau gyda pherson nad yw fel arfer yn ein grŵp ffrindiau.</a:t>
            </a:r>
          </a:p>
        </p:txBody>
      </p:sp>
    </p:spTree>
    <p:extLst>
      <p:ext uri="{BB962C8B-B14F-4D97-AF65-F5344CB8AC3E}">
        <p14:creationId xmlns:p14="http://schemas.microsoft.com/office/powerpoint/2010/main" val="1904221232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95537D-DBDF-4F9D-BE0E-59284A044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1D80BA-698D-4DCD-99B6-ADB6174CB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48A1886-0AAE-4909-930B-C933DBD99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70474C-4004-4861-B510-AA5163AEE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Iesu: “Myfi yw goleuni’r byd. Bydd gan y sawl sy’n fy nilyn oleuni bywyd.”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CB16D8-7764-43F6-B375-58CF8C455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Ioan 8:12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B23E55-581C-43CF-B392-53872873C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599705826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A3DD9C-7C42-46C6-8FC0-A770E1730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F95A98-2B19-463B-9E68-761E8B06D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631814-90BE-4834-9FC3-5BA9CB27B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FF84AD-0C29-4702-AF4A-B4CA9E89D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 yn cyfeirio at ei hun fel goleuni’r byd. Mae Cristnogion yn edrych ato am fywyd ac arweiniad.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eu gweithredoedd adlewyrchu ei ofal. Mae’r gannwyll yn ein hatgoffa o’r cysylltiad hwnnw.</a:t>
            </a:r>
          </a:p>
        </p:txBody>
      </p:sp>
    </p:spTree>
    <p:extLst>
      <p:ext uri="{BB962C8B-B14F-4D97-AF65-F5344CB8AC3E}">
        <p14:creationId xmlns:p14="http://schemas.microsoft.com/office/powerpoint/2010/main" val="1268704713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C995FE1-125E-407E-BB3D-E47F66417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04F304-235F-4E43-B763-1AED99FC5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D92411-001F-40A4-8986-74742AFCC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3E7943-DCB9-4A4D-B224-455EF585E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help oedd ei angen ar y bachgen wrth y drws?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905494850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51AB1F-26B8-4B59-847B-3759637DB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11A3A9-4604-499C-935B-10A975BA2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5EE6FD-A241-4061-9640-BF48A797E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9A6432-FEF7-41AC-831F-22EF5E90AB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sy’n gwneud gweithred obeithiol yn fwy na geiriau calonogol yn unig?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574227526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CFEBB7-C31B-4498-B054-5FB6F2A66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526B8A-CBEB-4DAB-8F8B-B44EC23EE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14CE5A-CFAC-43FE-801D-4FF2D53A3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CB0B1B-8483-46CC-BE29-6E669F3F3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un person a allai gael diwrnod ychydig yn haws gyda chymorth. Nid oes angen ei enwi.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97035884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BF80A2-D9F1-4250-B9E7-47DDA055B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E1DBB6-4368-425B-B586-B32536843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998BE8-E519-42F7-B2BD-8F6FB8C1A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FFEC59-AC6F-459E-B2EA-15306CFE2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adael, ewch â’r cwestiwn hwn gyda chi: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 gam bach fyddai’n helpu yma?”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cyn gweithredu.</a:t>
            </a:r>
          </a:p>
        </p:txBody>
      </p:sp>
    </p:spTree>
    <p:extLst>
      <p:ext uri="{BB962C8B-B14F-4D97-AF65-F5344CB8AC3E}">
        <p14:creationId xmlns:p14="http://schemas.microsoft.com/office/powerpoint/2010/main" val="1021071656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908BC6-3CD5-47B3-BB95-379182AAD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C3A996-5BF4-43F8-BCC8-3420F4874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9198B6-B6A5-4982-BE67-B440F5491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01623D-4A8D-4B8A-A689-501BF45D8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259209-2C65-4C9A-9A30-6C6B4931C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ddilyn dy oleuni.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Boed i’n gofal fynd gyda ni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dosbarth ac i’r iard.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356396338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34CE7E-DA56-4219-8338-54057BEB6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19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2129FF-A186-455A-8BE9-B7EDF4E60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44D9D2-4FF5-4D17-964F-5AA5B09AB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1B0665-2C50-4732-9589-9A119E756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E13374-D563-42C2-BDE5-DF4002AFB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67807489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2026-09-17T12:56:33.1150000Z</dcterms:created>
  <dcterms:modified xsi:type="dcterms:W3CDTF">2026-09-17T12:56:33.1150000Z</dcterms:modified>
</coreProperties>
</file>