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6ad9309dbbdc4f29" /><Relationship Type="http://schemas.openxmlformats.org/officeDocument/2006/relationships/extended-properties" Target="/docProps/app.xml" Id="Re491af1f5dc04b43" /><Relationship Type="http://schemas.openxmlformats.org/officeDocument/2006/relationships/officeDocument" Target="/ppt/presentation.xml" Id="R7099d98fd5b54b8d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0d3c27db6ce34925"/>
  </p:sldMasterIdLst>
  <p:notesMasterIdLst>
    <p:notesMasterId xmlns:r="http://schemas.openxmlformats.org/officeDocument/2006/relationships" r:id="R432047befa3145c7"/>
  </p:notesMasterIdLst>
  <p:sldIdLst>
    <p:sldId xmlns:r="http://schemas.openxmlformats.org/officeDocument/2006/relationships" id="256" r:id="Rc2621d88662a4892"/>
    <p:sldId xmlns:r="http://schemas.openxmlformats.org/officeDocument/2006/relationships" id="257" r:id="Ra6f5d4c3fc3f470f"/>
    <p:sldId xmlns:r="http://schemas.openxmlformats.org/officeDocument/2006/relationships" id="258" r:id="R2b91bf2720b14349"/>
    <p:sldId xmlns:r="http://schemas.openxmlformats.org/officeDocument/2006/relationships" id="259" r:id="R4a1be24cff5d43f8"/>
    <p:sldId xmlns:r="http://schemas.openxmlformats.org/officeDocument/2006/relationships" id="260" r:id="R9001b80bff834ad4"/>
    <p:sldId xmlns:r="http://schemas.openxmlformats.org/officeDocument/2006/relationships" id="261" r:id="Rc633f2b03b42438e"/>
    <p:sldId xmlns:r="http://schemas.openxmlformats.org/officeDocument/2006/relationships" id="262" r:id="Re6ce4e17142642ee"/>
    <p:sldId xmlns:r="http://schemas.openxmlformats.org/officeDocument/2006/relationships" id="263" r:id="Rf20f6e92f8f14c54"/>
    <p:sldId xmlns:r="http://schemas.openxmlformats.org/officeDocument/2006/relationships" id="264" r:id="Rc2cfcb8eb4b54f75"/>
    <p:sldId xmlns:r="http://schemas.openxmlformats.org/officeDocument/2006/relationships" id="265" r:id="R3ff9b4fbeb4e447b"/>
    <p:sldId xmlns:r="http://schemas.openxmlformats.org/officeDocument/2006/relationships" id="266" r:id="R47834f17386d4cc1"/>
    <p:sldId xmlns:r="http://schemas.openxmlformats.org/officeDocument/2006/relationships" id="267" r:id="R3f921200c60d4fb0"/>
    <p:sldId xmlns:r="http://schemas.openxmlformats.org/officeDocument/2006/relationships" id="268" r:id="Ra431638ebdd84d9f"/>
    <p:sldId xmlns:r="http://schemas.openxmlformats.org/officeDocument/2006/relationships" id="269" r:id="R5eaa39e2cde04964"/>
    <p:sldId xmlns:r="http://schemas.openxmlformats.org/officeDocument/2006/relationships" id="270" r:id="R69b3d54909f54584"/>
    <p:sldId xmlns:r="http://schemas.openxmlformats.org/officeDocument/2006/relationships" id="271" r:id="R99e18cde79024c51"/>
    <p:sldId xmlns:r="http://schemas.openxmlformats.org/officeDocument/2006/relationships" id="272" r:id="R8af19a8d313a4caa"/>
    <p:sldId xmlns:r="http://schemas.openxmlformats.org/officeDocument/2006/relationships" id="273" r:id="R8805100bce124e3d"/>
    <p:sldId xmlns:r="http://schemas.openxmlformats.org/officeDocument/2006/relationships" id="274" r:id="Re7aeff9c0f1c430d"/>
    <p:sldId xmlns:r="http://schemas.openxmlformats.org/officeDocument/2006/relationships" id="275" r:id="Rc541450bd4b74e16"/>
    <p:sldId xmlns:r="http://schemas.openxmlformats.org/officeDocument/2006/relationships" id="276" r:id="Rb872a21cac3d4300"/>
    <p:sldId xmlns:r="http://schemas.openxmlformats.org/officeDocument/2006/relationships" id="277" r:id="Rc3abb3b78aee4f8c"/>
    <p:sldId xmlns:r="http://schemas.openxmlformats.org/officeDocument/2006/relationships" id="278" r:id="R4f940f978d5f48e2"/>
    <p:sldId xmlns:r="http://schemas.openxmlformats.org/officeDocument/2006/relationships" id="279" r:id="R1e9036285dbd418c"/>
    <p:sldId xmlns:r="http://schemas.openxmlformats.org/officeDocument/2006/relationships" id="280" r:id="Ra283f23beae84319"/>
    <p:sldId xmlns:r="http://schemas.openxmlformats.org/officeDocument/2006/relationships" id="281" r:id="R8f4bad50a07e4160"/>
    <p:sldId xmlns:r="http://schemas.openxmlformats.org/officeDocument/2006/relationships" id="282" r:id="Re13251ba41a24876"/>
    <p:sldId xmlns:r="http://schemas.openxmlformats.org/officeDocument/2006/relationships" id="283" r:id="R1b84829fe0e84c43"/>
    <p:sldId xmlns:r="http://schemas.openxmlformats.org/officeDocument/2006/relationships" id="284" r:id="R7d17b2dad3c041dd"/>
    <p:sldId xmlns:r="http://schemas.openxmlformats.org/officeDocument/2006/relationships" id="285" r:id="R2991833d5c0d4b1a"/>
    <p:sldId xmlns:r="http://schemas.openxmlformats.org/officeDocument/2006/relationships" id="286" r:id="R6ca22a5566504d75"/>
    <p:sldId xmlns:r="http://schemas.openxmlformats.org/officeDocument/2006/relationships" id="287" r:id="Rffb20f7b3b194301"/>
    <p:sldId xmlns:r="http://schemas.openxmlformats.org/officeDocument/2006/relationships" id="288" r:id="Reeca65dba87c4e24"/>
    <p:sldId xmlns:r="http://schemas.openxmlformats.org/officeDocument/2006/relationships" id="289" r:id="R3d75ec02d3c449dd"/>
    <p:sldId xmlns:r="http://schemas.openxmlformats.org/officeDocument/2006/relationships" id="290" r:id="Ra2384d3ff6504795"/>
    <p:sldId xmlns:r="http://schemas.openxmlformats.org/officeDocument/2006/relationships" id="291" r:id="Rdf1370d3f4fc4e5c"/>
    <p:sldId xmlns:r="http://schemas.openxmlformats.org/officeDocument/2006/relationships" id="292" r:id="R83e246228fbb4546"/>
    <p:sldId xmlns:r="http://schemas.openxmlformats.org/officeDocument/2006/relationships" id="293" r:id="Ra42b8c6509164417"/>
    <p:sldId xmlns:r="http://schemas.openxmlformats.org/officeDocument/2006/relationships" id="294" r:id="R7816f6794e9e4028"/>
    <p:sldId xmlns:r="http://schemas.openxmlformats.org/officeDocument/2006/relationships" id="295" r:id="R731eeac2fcf94990"/>
    <p:sldId xmlns:r="http://schemas.openxmlformats.org/officeDocument/2006/relationships" id="296" r:id="R7c8e62fc9e72420e"/>
    <p:sldId xmlns:r="http://schemas.openxmlformats.org/officeDocument/2006/relationships" id="297" r:id="Rc96e8bb50d8c4b86"/>
    <p:sldId xmlns:r="http://schemas.openxmlformats.org/officeDocument/2006/relationships" id="298" r:id="R3866159c03dc4cce"/>
    <p:sldId xmlns:r="http://schemas.openxmlformats.org/officeDocument/2006/relationships" id="299" r:id="R9160fd05107943d0"/>
    <p:sldId xmlns:r="http://schemas.openxmlformats.org/officeDocument/2006/relationships" id="300" r:id="R787901d09f004a2b"/>
    <p:sldId xmlns:r="http://schemas.openxmlformats.org/officeDocument/2006/relationships" id="301" r:id="R332f240a0c804f40"/>
    <p:sldId xmlns:r="http://schemas.openxmlformats.org/officeDocument/2006/relationships" id="302" r:id="R66fd22b3118d43e3"/>
    <p:sldId xmlns:r="http://schemas.openxmlformats.org/officeDocument/2006/relationships" id="303" r:id="R889080849e1c4eac"/>
    <p:sldId xmlns:r="http://schemas.openxmlformats.org/officeDocument/2006/relationships" id="304" r:id="R0f9c6fb2f443413a"/>
    <p:sldId xmlns:r="http://schemas.openxmlformats.org/officeDocument/2006/relationships" id="305" r:id="Rdbe5354ca2614c7a"/>
    <p:sldId xmlns:r="http://schemas.openxmlformats.org/officeDocument/2006/relationships" id="306" r:id="R4a330dd67f1a4f51"/>
    <p:sldId xmlns:r="http://schemas.openxmlformats.org/officeDocument/2006/relationships" id="307" r:id="Rf6c2bc415bce48e7"/>
    <p:sldId xmlns:r="http://schemas.openxmlformats.org/officeDocument/2006/relationships" id="308" r:id="Rf3a35e21c1f1460d"/>
    <p:sldId xmlns:r="http://schemas.openxmlformats.org/officeDocument/2006/relationships" id="309" r:id="R6e04b623151a4593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19dc50e70a78405f" /><Relationship Type="http://schemas.openxmlformats.org/officeDocument/2006/relationships/slideMaster" Target="/ppt/slideMasters/slideMaster1.xml" Id="R0d3c27db6ce34925" /><Relationship Type="http://schemas.openxmlformats.org/officeDocument/2006/relationships/notesMaster" Target="/ppt/notesMasters/notesMaster1.xml" Id="R432047befa3145c7" /><Relationship Type="http://schemas.openxmlformats.org/officeDocument/2006/relationships/presProps" Target="/ppt/presProps.xml" Id="R5517853469624c46" /><Relationship Type="http://schemas.openxmlformats.org/officeDocument/2006/relationships/tableStyles" Target="/ppt/tableStyles.xml" Id="R1af8e92ba36046d9" /><Relationship Type="http://schemas.openxmlformats.org/officeDocument/2006/relationships/slide" Target="/ppt/slides/slide1.xml" Id="Rc2621d88662a4892" /><Relationship Type="http://schemas.openxmlformats.org/officeDocument/2006/relationships/slide" Target="/ppt/slides/slide2.xml" Id="Ra6f5d4c3fc3f470f" /><Relationship Type="http://schemas.openxmlformats.org/officeDocument/2006/relationships/slide" Target="/ppt/slides/slide3.xml" Id="R2b91bf2720b14349" /><Relationship Type="http://schemas.openxmlformats.org/officeDocument/2006/relationships/slide" Target="/ppt/slides/slide4.xml" Id="R4a1be24cff5d43f8" /><Relationship Type="http://schemas.openxmlformats.org/officeDocument/2006/relationships/slide" Target="/ppt/slides/slide5.xml" Id="R9001b80bff834ad4" /><Relationship Type="http://schemas.openxmlformats.org/officeDocument/2006/relationships/slide" Target="/ppt/slides/slide6.xml" Id="Rc633f2b03b42438e" /><Relationship Type="http://schemas.openxmlformats.org/officeDocument/2006/relationships/slide" Target="/ppt/slides/slide7.xml" Id="Re6ce4e17142642ee" /><Relationship Type="http://schemas.openxmlformats.org/officeDocument/2006/relationships/slide" Target="/ppt/slides/slide8.xml" Id="Rf20f6e92f8f14c54" /><Relationship Type="http://schemas.openxmlformats.org/officeDocument/2006/relationships/slide" Target="/ppt/slides/slide9.xml" Id="Rc2cfcb8eb4b54f75" /><Relationship Type="http://schemas.openxmlformats.org/officeDocument/2006/relationships/slide" Target="/ppt/slides/slide10.xml" Id="R3ff9b4fbeb4e447b" /><Relationship Type="http://schemas.openxmlformats.org/officeDocument/2006/relationships/slide" Target="/ppt/slides/slide11.xml" Id="R47834f17386d4cc1" /><Relationship Type="http://schemas.openxmlformats.org/officeDocument/2006/relationships/slide" Target="/ppt/slides/slide12.xml" Id="R3f921200c60d4fb0" /><Relationship Type="http://schemas.openxmlformats.org/officeDocument/2006/relationships/slide" Target="/ppt/slides/slide13.xml" Id="Ra431638ebdd84d9f" /><Relationship Type="http://schemas.openxmlformats.org/officeDocument/2006/relationships/slide" Target="/ppt/slides/slide14.xml" Id="R5eaa39e2cde04964" /><Relationship Type="http://schemas.openxmlformats.org/officeDocument/2006/relationships/slide" Target="/ppt/slides/slide15.xml" Id="R69b3d54909f54584" /><Relationship Type="http://schemas.openxmlformats.org/officeDocument/2006/relationships/slide" Target="/ppt/slides/slide16.xml" Id="R99e18cde79024c51" /><Relationship Type="http://schemas.openxmlformats.org/officeDocument/2006/relationships/slide" Target="/ppt/slides/slide17.xml" Id="R8af19a8d313a4caa" /><Relationship Type="http://schemas.openxmlformats.org/officeDocument/2006/relationships/slide" Target="/ppt/slides/slide18.xml" Id="R8805100bce124e3d" /><Relationship Type="http://schemas.openxmlformats.org/officeDocument/2006/relationships/slide" Target="/ppt/slides/slide19.xml" Id="Re7aeff9c0f1c430d" /><Relationship Type="http://schemas.openxmlformats.org/officeDocument/2006/relationships/slide" Target="/ppt/slides/slide20.xml" Id="Rc541450bd4b74e16" /><Relationship Type="http://schemas.openxmlformats.org/officeDocument/2006/relationships/slide" Target="/ppt/slides/slide21.xml" Id="Rb872a21cac3d4300" /><Relationship Type="http://schemas.openxmlformats.org/officeDocument/2006/relationships/slide" Target="/ppt/slides/slide22.xml" Id="Rc3abb3b78aee4f8c" /><Relationship Type="http://schemas.openxmlformats.org/officeDocument/2006/relationships/slide" Target="/ppt/slides/slide23.xml" Id="R4f940f978d5f48e2" /><Relationship Type="http://schemas.openxmlformats.org/officeDocument/2006/relationships/slide" Target="/ppt/slides/slide24.xml" Id="R1e9036285dbd418c" /><Relationship Type="http://schemas.openxmlformats.org/officeDocument/2006/relationships/slide" Target="/ppt/slides/slide25.xml" Id="Ra283f23beae84319" /><Relationship Type="http://schemas.openxmlformats.org/officeDocument/2006/relationships/slide" Target="/ppt/slides/slide26.xml" Id="R8f4bad50a07e4160" /><Relationship Type="http://schemas.openxmlformats.org/officeDocument/2006/relationships/slide" Target="/ppt/slides/slide27.xml" Id="Re13251ba41a24876" /><Relationship Type="http://schemas.openxmlformats.org/officeDocument/2006/relationships/slide" Target="/ppt/slides/slide28.xml" Id="R1b84829fe0e84c43" /><Relationship Type="http://schemas.openxmlformats.org/officeDocument/2006/relationships/slide" Target="/ppt/slides/slide29.xml" Id="R7d17b2dad3c041dd" /><Relationship Type="http://schemas.openxmlformats.org/officeDocument/2006/relationships/slide" Target="/ppt/slides/slide30.xml" Id="R2991833d5c0d4b1a" /><Relationship Type="http://schemas.openxmlformats.org/officeDocument/2006/relationships/slide" Target="/ppt/slides/slide31.xml" Id="R6ca22a5566504d75" /><Relationship Type="http://schemas.openxmlformats.org/officeDocument/2006/relationships/slide" Target="/ppt/slides/slide32.xml" Id="Rffb20f7b3b194301" /><Relationship Type="http://schemas.openxmlformats.org/officeDocument/2006/relationships/slide" Target="/ppt/slides/slide33.xml" Id="Reeca65dba87c4e24" /><Relationship Type="http://schemas.openxmlformats.org/officeDocument/2006/relationships/slide" Target="/ppt/slides/slide34.xml" Id="R3d75ec02d3c449dd" /><Relationship Type="http://schemas.openxmlformats.org/officeDocument/2006/relationships/slide" Target="/ppt/slides/slide35.xml" Id="Ra2384d3ff6504795" /><Relationship Type="http://schemas.openxmlformats.org/officeDocument/2006/relationships/slide" Target="/ppt/slides/slide36.xml" Id="Rdf1370d3f4fc4e5c" /><Relationship Type="http://schemas.openxmlformats.org/officeDocument/2006/relationships/slide" Target="/ppt/slides/slide37.xml" Id="R83e246228fbb4546" /><Relationship Type="http://schemas.openxmlformats.org/officeDocument/2006/relationships/slide" Target="/ppt/slides/slide38.xml" Id="Ra42b8c6509164417" /><Relationship Type="http://schemas.openxmlformats.org/officeDocument/2006/relationships/slide" Target="/ppt/slides/slide39.xml" Id="R7816f6794e9e4028" /><Relationship Type="http://schemas.openxmlformats.org/officeDocument/2006/relationships/slide" Target="/ppt/slides/slide40.xml" Id="R731eeac2fcf94990" /><Relationship Type="http://schemas.openxmlformats.org/officeDocument/2006/relationships/slide" Target="/ppt/slides/slide41.xml" Id="R7c8e62fc9e72420e" /><Relationship Type="http://schemas.openxmlformats.org/officeDocument/2006/relationships/slide" Target="/ppt/slides/slide42.xml" Id="Rc96e8bb50d8c4b86" /><Relationship Type="http://schemas.openxmlformats.org/officeDocument/2006/relationships/slide" Target="/ppt/slides/slide43.xml" Id="R3866159c03dc4cce" /><Relationship Type="http://schemas.openxmlformats.org/officeDocument/2006/relationships/slide" Target="/ppt/slides/slide44.xml" Id="R9160fd05107943d0" /><Relationship Type="http://schemas.openxmlformats.org/officeDocument/2006/relationships/slide" Target="/ppt/slides/slide45.xml" Id="R787901d09f004a2b" /><Relationship Type="http://schemas.openxmlformats.org/officeDocument/2006/relationships/slide" Target="/ppt/slides/slide46.xml" Id="R332f240a0c804f40" /><Relationship Type="http://schemas.openxmlformats.org/officeDocument/2006/relationships/slide" Target="/ppt/slides/slide47.xml" Id="R66fd22b3118d43e3" /><Relationship Type="http://schemas.openxmlformats.org/officeDocument/2006/relationships/slide" Target="/ppt/slides/slide48.xml" Id="R889080849e1c4eac" /><Relationship Type="http://schemas.openxmlformats.org/officeDocument/2006/relationships/slide" Target="/ppt/slides/slide49.xml" Id="R0f9c6fb2f443413a" /><Relationship Type="http://schemas.openxmlformats.org/officeDocument/2006/relationships/slide" Target="/ppt/slides/slide50.xml" Id="Rdbe5354ca2614c7a" /><Relationship Type="http://schemas.openxmlformats.org/officeDocument/2006/relationships/slide" Target="/ppt/slides/slide51.xml" Id="R4a330dd67f1a4f51" /><Relationship Type="http://schemas.openxmlformats.org/officeDocument/2006/relationships/slide" Target="/ppt/slides/slide52.xml" Id="Rf6c2bc415bce48e7" /><Relationship Type="http://schemas.openxmlformats.org/officeDocument/2006/relationships/slide" Target="/ppt/slides/slide53.xml" Id="Rf3a35e21c1f1460d" /><Relationship Type="http://schemas.openxmlformats.org/officeDocument/2006/relationships/slide" Target="/ppt/slides/slide54.xml" Id="R6e04b623151a4593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cc46f39c7574478e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3587e00629d4b8d" /><Relationship Type="http://schemas.openxmlformats.org/officeDocument/2006/relationships/notesMaster" Target="/ppt/notesMasters/notesMaster1.xml" Id="R4b2992c37c154ce6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e7dda412c5f46ed" /><Relationship Type="http://schemas.openxmlformats.org/officeDocument/2006/relationships/notesMaster" Target="/ppt/notesMasters/notesMaster1.xml" Id="Ra070e35bf5b94d98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6f6226a5c7c4445e" /><Relationship Type="http://schemas.openxmlformats.org/officeDocument/2006/relationships/notesMaster" Target="/ppt/notesMasters/notesMaster1.xml" Id="R6fdf2e43c942431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d5b0374a8bf94039" /><Relationship Type="http://schemas.openxmlformats.org/officeDocument/2006/relationships/notesMaster" Target="/ppt/notesMasters/notesMaster1.xml" Id="Rd5be97758397432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cb12545d197d4ff5" /><Relationship Type="http://schemas.openxmlformats.org/officeDocument/2006/relationships/notesMaster" Target="/ppt/notesMasters/notesMaster1.xml" Id="R701f7c4e4ccd41a6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d33eb3d6ea1c4441" /><Relationship Type="http://schemas.openxmlformats.org/officeDocument/2006/relationships/notesMaster" Target="/ppt/notesMasters/notesMaster1.xml" Id="R95c9806212cb4e7b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3b068e592624b05" /><Relationship Type="http://schemas.openxmlformats.org/officeDocument/2006/relationships/notesMaster" Target="/ppt/notesMasters/notesMaster1.xml" Id="R735123cc2f884776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21fe38e0dc845ae" /><Relationship Type="http://schemas.openxmlformats.org/officeDocument/2006/relationships/notesMaster" Target="/ppt/notesMasters/notesMaster1.xml" Id="R6a5eb4c993444a23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81857a15e8f5491e" /><Relationship Type="http://schemas.openxmlformats.org/officeDocument/2006/relationships/notesMaster" Target="/ppt/notesMasters/notesMaster1.xml" Id="Rd76d52d21a714d79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77bff844a5941d3" /><Relationship Type="http://schemas.openxmlformats.org/officeDocument/2006/relationships/notesMaster" Target="/ppt/notesMasters/notesMaster1.xml" Id="Rb6077337858a4e3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26a8101cb0734f3e" /><Relationship Type="http://schemas.openxmlformats.org/officeDocument/2006/relationships/notesMaster" Target="/ppt/notesMasters/notesMaster1.xml" Id="R79328c87e57844f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73bd10ef261042b2" /><Relationship Type="http://schemas.openxmlformats.org/officeDocument/2006/relationships/notesMaster" Target="/ppt/notesMasters/notesMaster1.xml" Id="R6b96c4cfa964487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c4856edefa214db9" /><Relationship Type="http://schemas.openxmlformats.org/officeDocument/2006/relationships/notesMaster" Target="/ppt/notesMasters/notesMaster1.xml" Id="Rfe5cc41aa01b4b42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6ac2271bae184433" /><Relationship Type="http://schemas.openxmlformats.org/officeDocument/2006/relationships/notesMaster" Target="/ppt/notesMasters/notesMaster1.xml" Id="R96e8b6ee722f433f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1d3ac0ec57754834" /><Relationship Type="http://schemas.openxmlformats.org/officeDocument/2006/relationships/notesMaster" Target="/ppt/notesMasters/notesMaster1.xml" Id="R9513904c6cc34227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e14f3f38a79b4b95" /><Relationship Type="http://schemas.openxmlformats.org/officeDocument/2006/relationships/notesMaster" Target="/ppt/notesMasters/notesMaster1.xml" Id="Re18411c80e6840b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d767374e120b4d9a" /><Relationship Type="http://schemas.openxmlformats.org/officeDocument/2006/relationships/notesMaster" Target="/ppt/notesMasters/notesMaster1.xml" Id="Rbd9f1e3345b74822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e4525c5beda6468b" /><Relationship Type="http://schemas.openxmlformats.org/officeDocument/2006/relationships/notesMaster" Target="/ppt/notesMasters/notesMaster1.xml" Id="R0076aa70f75e4234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d93a71da00cd475d" /><Relationship Type="http://schemas.openxmlformats.org/officeDocument/2006/relationships/notesMaster" Target="/ppt/notesMasters/notesMaster1.xml" Id="Re0338df97bea451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45f2ce6a90b540f4" /><Relationship Type="http://schemas.openxmlformats.org/officeDocument/2006/relationships/notesMaster" Target="/ppt/notesMasters/notesMaster1.xml" Id="R02e18adc84044345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d9e19f2ce9445ad" /><Relationship Type="http://schemas.openxmlformats.org/officeDocument/2006/relationships/notesMaster" Target="/ppt/notesMasters/notesMaster1.xml" Id="Rbd5f55d266134228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bfe2a219c4149f2" /><Relationship Type="http://schemas.openxmlformats.org/officeDocument/2006/relationships/notesMaster" Target="/ppt/notesMasters/notesMaster1.xml" Id="R18aa15514f624392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e50e369027d848f8" /><Relationship Type="http://schemas.openxmlformats.org/officeDocument/2006/relationships/notesMaster" Target="/ppt/notesMasters/notesMaster1.xml" Id="Re353ee07238d4d14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3c0664557e3645a8" /><Relationship Type="http://schemas.openxmlformats.org/officeDocument/2006/relationships/notesMaster" Target="/ppt/notesMasters/notesMaster1.xml" Id="R95e31c9153be48a6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eb7398393b348ae" /><Relationship Type="http://schemas.openxmlformats.org/officeDocument/2006/relationships/notesMaster" Target="/ppt/notesMasters/notesMaster1.xml" Id="Rce62f7739f4948bd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4280bfc800b54159" /><Relationship Type="http://schemas.openxmlformats.org/officeDocument/2006/relationships/notesMaster" Target="/ppt/notesMasters/notesMaster1.xml" Id="R582593125f64410b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8b5164968b594a9a" /><Relationship Type="http://schemas.openxmlformats.org/officeDocument/2006/relationships/notesMaster" Target="/ppt/notesMasters/notesMaster1.xml" Id="R0ed43e9c0b904b4e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1be8dc1fe4994020" /><Relationship Type="http://schemas.openxmlformats.org/officeDocument/2006/relationships/notesMaster" Target="/ppt/notesMasters/notesMaster1.xml" Id="R3951823ea1ee4af1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72fab5ffd47e411c" /><Relationship Type="http://schemas.openxmlformats.org/officeDocument/2006/relationships/notesMaster" Target="/ppt/notesMasters/notesMaster1.xml" Id="Rfe4854e08be74930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57d2f9a361f1408e" /><Relationship Type="http://schemas.openxmlformats.org/officeDocument/2006/relationships/notesMaster" Target="/ppt/notesMasters/notesMaster1.xml" Id="R63e78f25e56d4ee5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6a61ea74bb344f0b" /><Relationship Type="http://schemas.openxmlformats.org/officeDocument/2006/relationships/notesMaster" Target="/ppt/notesMasters/notesMaster1.xml" Id="Rf8871c3584de48db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24094bee4ab94320" /><Relationship Type="http://schemas.openxmlformats.org/officeDocument/2006/relationships/notesMaster" Target="/ppt/notesMasters/notesMaster1.xml" Id="Re89bf1e23bfa4246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37c21842e5b242b6" /><Relationship Type="http://schemas.openxmlformats.org/officeDocument/2006/relationships/notesMaster" Target="/ppt/notesMasters/notesMaster1.xml" Id="R515e1e09bdc54fac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6743e6d37d434815" /><Relationship Type="http://schemas.openxmlformats.org/officeDocument/2006/relationships/notesMaster" Target="/ppt/notesMasters/notesMaster1.xml" Id="R43cef3466d024bc1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1313e96c26554c86" /><Relationship Type="http://schemas.openxmlformats.org/officeDocument/2006/relationships/notesMaster" Target="/ppt/notesMasters/notesMaster1.xml" Id="Ree045725847b4971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feeabbfb1c5a4c15" /><Relationship Type="http://schemas.openxmlformats.org/officeDocument/2006/relationships/notesMaster" Target="/ppt/notesMasters/notesMaster1.xml" Id="R0f5440322ea949b1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0bd5c448cbee48f0" /><Relationship Type="http://schemas.openxmlformats.org/officeDocument/2006/relationships/notesMaster" Target="/ppt/notesMasters/notesMaster1.xml" Id="R4542b3b1cffd4abb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db7a84dcc8464158" /><Relationship Type="http://schemas.openxmlformats.org/officeDocument/2006/relationships/notesMaster" Target="/ppt/notesMasters/notesMaster1.xml" Id="Rf9fe6554ff7a4bfc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c5c0a13866e6491a" /><Relationship Type="http://schemas.openxmlformats.org/officeDocument/2006/relationships/notesMaster" Target="/ppt/notesMasters/notesMaster1.xml" Id="R4e0a32bcb6ab4092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4b9a7b3d22cf4ff6" /><Relationship Type="http://schemas.openxmlformats.org/officeDocument/2006/relationships/notesMaster" Target="/ppt/notesMasters/notesMaster1.xml" Id="R406af7fa9998418a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869e4da0a83c4f2d" /><Relationship Type="http://schemas.openxmlformats.org/officeDocument/2006/relationships/notesMaster" Target="/ppt/notesMasters/notesMaster1.xml" Id="Rc81214631c864c59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2f13717f103e4e87" /><Relationship Type="http://schemas.openxmlformats.org/officeDocument/2006/relationships/notesMaster" Target="/ppt/notesMasters/notesMaster1.xml" Id="R73c21160bd6048f5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ee1e1a2b45b44331" /><Relationship Type="http://schemas.openxmlformats.org/officeDocument/2006/relationships/notesMaster" Target="/ppt/notesMasters/notesMaster1.xml" Id="R18b64d8f5e9f403d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29583f33e531408f" /><Relationship Type="http://schemas.openxmlformats.org/officeDocument/2006/relationships/notesMaster" Target="/ppt/notesMasters/notesMaster1.xml" Id="R0e48117e2cf140c6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ce5ef2ca44344c65" /><Relationship Type="http://schemas.openxmlformats.org/officeDocument/2006/relationships/notesMaster" Target="/ppt/notesMasters/notesMaster1.xml" Id="R71be43944bae463e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c6b7298dde3d4fce" /><Relationship Type="http://schemas.openxmlformats.org/officeDocument/2006/relationships/notesMaster" Target="/ppt/notesMasters/notesMaster1.xml" Id="R4d9e9af168a849de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9ebdc75b2c9146ae" /><Relationship Type="http://schemas.openxmlformats.org/officeDocument/2006/relationships/notesMaster" Target="/ppt/notesMasters/notesMaster1.xml" Id="Re430d08146054d1f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a46f60dfba694057" /><Relationship Type="http://schemas.openxmlformats.org/officeDocument/2006/relationships/notesMaster" Target="/ppt/notesMasters/notesMaster1.xml" Id="Reed69ab60b994131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49f7a02b870b486d" /><Relationship Type="http://schemas.openxmlformats.org/officeDocument/2006/relationships/notesMaster" Target="/ppt/notesMasters/notesMaster1.xml" Id="Re7e7c32715e645f8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f78150a5a4f04bb3" /><Relationship Type="http://schemas.openxmlformats.org/officeDocument/2006/relationships/notesMaster" Target="/ppt/notesMasters/notesMaster1.xml" Id="R056197f485d843fd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450eb508b5ab493b" /><Relationship Type="http://schemas.openxmlformats.org/officeDocument/2006/relationships/notesMaster" Target="/ppt/notesMasters/notesMaster1.xml" Id="R467bd0d9e30043c9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f5d25ebbb5e2470d" /><Relationship Type="http://schemas.openxmlformats.org/officeDocument/2006/relationships/notesMaster" Target="/ppt/notesMasters/notesMaster1.xml" Id="R25d1473a08db4d3d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770c5b0c1ede475c" /><Relationship Type="http://schemas.openxmlformats.org/officeDocument/2006/relationships/notesMaster" Target="/ppt/notesMasters/notesMaster1.xml" Id="R9acfd8b45f9c4790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dad212b6ea4c4003" /><Relationship Type="http://schemas.openxmlformats.org/officeDocument/2006/relationships/notesMaster" Target="/ppt/notesMasters/notesMaster1.xml" Id="R115191d81292400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A.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A.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A.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A.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A.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A.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A.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A.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A.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Cyfeiriad Beiblaidd: Effesiaid 4:32.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A.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A.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A.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A.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A.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A.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B.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Luc 15:11–32: https://ebible.org/engwebp/LUK15.htm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B.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Luc 15:11–32: https://ebible.org/engwebp/LUK15.htm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B.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Luc 15:11–32: https://ebible.org/engwebp/LUK15.htm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B.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Luc 15:11–32: https://ebible.org/engwebp/LUK15.htm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B.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Luc 15:11–32: https://ebible.org/engwebp/LUK15.htm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B.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  <a:p xmlns:a="http://schemas.openxmlformats.org/drawingml/2006/main">
            <a:r>
              <a:t>Luc 15:11–32: https://ebible.org/engwebp/LUK15.htm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B.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Luc 15:11–32: https://ebible.org/engwebp/LUK15.htm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B.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Luc 15:11–32: https://ebible.org/engwebp/LUK15.htm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B.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Cyfeiriad Beiblaidd: Luc 15:32. Aralleiriad Cymraeg gwreiddiol, nid dyfyniad o argraffiad cyhoeddedig.</a:t>
            </a:r>
          </a:p>
          <a:p xmlns:a="http://schemas.openxmlformats.org/drawingml/2006/main">
            <a:r>
              <a:t>Luc 15:11–32: https://ebible.org/engwebp/LUK15.htm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B.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Luc 15:11–32: https://ebible.org/engwebp/LUK15.htm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B.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Luc 15:11–32: https://ebible.org/engwebp/LUK15.htm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B.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Luc 15:11–32: https://ebible.org/engwebp/LUK15.htm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B.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Luc 15:11–32: https://ebible.org/engwebp/LUK15.htm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B.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Luc 15:11–32: https://ebible.org/engwebp/LUK15.htm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B.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Luc 15:11–32: https://ebible.org/engwebp/LUK15.htm ; World English Bible, public domain.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C.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C.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C.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C.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C.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C.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Darlun wedi’i gynhyrchu gan AI ar gyfer y stori. Nid llun dogfennol nac unigolyn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C.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C.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C.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  <a:p xmlns:a="http://schemas.openxmlformats.org/drawingml/2006/main">
            <a:r>
              <a:t>Cyfeiriad Beiblaidd: Rhufeiniaid 12:18.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C.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C.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C.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C.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C.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ar y sgrin. Wythnos 22, sesiwn C.</a:t>
            </a:r>
          </a:p>
          <a:p xmlns:a="http://schemas.openxmlformats.org/drawingml/2006/main">
            <a:r>
              <a:t>Ffynhonnell: Cae_Top_38_Week_Three_Session_Worship_Plan.xlsx, wythnos 22.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bc39809079745bf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41cc2e2888e5421e" /><Relationship Type="http://schemas.openxmlformats.org/officeDocument/2006/relationships/slideLayout" Target="/ppt/slideLayouts/slideLayout1.xml" Id="R2cebddefbeda454e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2cebddefbeda454e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43e05b185774bd0" /><Relationship Type="http://schemas.openxmlformats.org/officeDocument/2006/relationships/notesSlide" Target="/ppt/notesSlides/notesSlide1.xml" Id="R0e81abe17ad0410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55e2fd252084a0c" /><Relationship Type="http://schemas.openxmlformats.org/officeDocument/2006/relationships/notesSlide" Target="/ppt/notesSlides/notesSlide2.xml" Id="Rc662a2033ad14769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60ce1beca24f46" /><Relationship Type="http://schemas.openxmlformats.org/officeDocument/2006/relationships/notesSlide" Target="/ppt/notesSlides/notesSlide3.xml" Id="R6420d8921c99449d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5ac867af1ca4c50" /><Relationship Type="http://schemas.openxmlformats.org/officeDocument/2006/relationships/notesSlide" Target="/ppt/notesSlides/notesSlide4.xml" Id="R581abaa2f8514748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5afaa5e63b0498d" /><Relationship Type="http://schemas.openxmlformats.org/officeDocument/2006/relationships/image" Target="/ppt/media/image.png" Id="R8d0fdd0a7d1d4134" /><Relationship Type="http://schemas.openxmlformats.org/officeDocument/2006/relationships/notesSlide" Target="/ppt/notesSlides/notesSlide5.xml" Id="R8768de13d85b40a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a49be29576542cb" /><Relationship Type="http://schemas.openxmlformats.org/officeDocument/2006/relationships/notesSlide" Target="/ppt/notesSlides/notesSlide6.xml" Id="R0f4677bdf4bd4f5f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31ba1a2921848b7" /><Relationship Type="http://schemas.openxmlformats.org/officeDocument/2006/relationships/notesSlide" Target="/ppt/notesSlides/notesSlide7.xml" Id="R20637a9e09924e7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b3397503aae4a8a" /><Relationship Type="http://schemas.openxmlformats.org/officeDocument/2006/relationships/image" Target="/ppt/media/image2.png" Id="R44972beaa4084976" /><Relationship Type="http://schemas.openxmlformats.org/officeDocument/2006/relationships/notesSlide" Target="/ppt/notesSlides/notesSlide8.xml" Id="R0dc834da322e4f56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81339160864b77" /><Relationship Type="http://schemas.openxmlformats.org/officeDocument/2006/relationships/notesSlide" Target="/ppt/notesSlides/notesSlide9.xml" Id="Ref12f8b60f6b4362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419b7fcb86048bb" /><Relationship Type="http://schemas.openxmlformats.org/officeDocument/2006/relationships/image" Target="/ppt/media/image3.png" Id="R2bc04337f0db4e27" /><Relationship Type="http://schemas.openxmlformats.org/officeDocument/2006/relationships/notesSlide" Target="/ppt/notesSlides/notesSlide10.xml" Id="R6d7b22042467486c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be96b476344fe1" /><Relationship Type="http://schemas.openxmlformats.org/officeDocument/2006/relationships/notesSlide" Target="/ppt/notesSlides/notesSlide11.xml" Id="Rf7951cedb9a54a31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7228000e52849a1" /><Relationship Type="http://schemas.openxmlformats.org/officeDocument/2006/relationships/notesSlide" Target="/ppt/notesSlides/notesSlide12.xml" Id="Rf4227cc1041342b9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33baf86b8f4c6f" /><Relationship Type="http://schemas.openxmlformats.org/officeDocument/2006/relationships/notesSlide" Target="/ppt/notesSlides/notesSlide13.xml" Id="R71dc00c7cfbb49f1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b7a296bb9740f7" /><Relationship Type="http://schemas.openxmlformats.org/officeDocument/2006/relationships/notesSlide" Target="/ppt/notesSlides/notesSlide14.xml" Id="R852dffcfbb954e9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263e213a9d84055" /><Relationship Type="http://schemas.openxmlformats.org/officeDocument/2006/relationships/notesSlide" Target="/ppt/notesSlides/notesSlide15.xml" Id="Rc06aa6682f4a482e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d49802304484a6d" /><Relationship Type="http://schemas.openxmlformats.org/officeDocument/2006/relationships/notesSlide" Target="/ppt/notesSlides/notesSlide16.xml" Id="Re6ff43a02ad44ae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ea83ad835444d1c" /><Relationship Type="http://schemas.openxmlformats.org/officeDocument/2006/relationships/notesSlide" Target="/ppt/notesSlides/notesSlide17.xml" Id="R0b784a0e25a64756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681e052012f4732" /><Relationship Type="http://schemas.openxmlformats.org/officeDocument/2006/relationships/notesSlide" Target="/ppt/notesSlides/notesSlide18.xml" Id="R7551963bd5584f4f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63533e0306c4ce5" /><Relationship Type="http://schemas.openxmlformats.org/officeDocument/2006/relationships/notesSlide" Target="/ppt/notesSlides/notesSlide19.xml" Id="Rf1e2eaefbb4744aa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e730c7004c54a75" /><Relationship Type="http://schemas.openxmlformats.org/officeDocument/2006/relationships/notesSlide" Target="/ppt/notesSlides/notesSlide20.xml" Id="R12cb67a85dc44ccd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0cdcf89ce0d46c7" /><Relationship Type="http://schemas.openxmlformats.org/officeDocument/2006/relationships/notesSlide" Target="/ppt/notesSlides/notesSlide21.xml" Id="Ra35be7c8d0a24293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06b4d452fcf4b4e" /><Relationship Type="http://schemas.openxmlformats.org/officeDocument/2006/relationships/image" Target="/ppt/media/image4.png" Id="Rb6dbbed5de8c4b84" /><Relationship Type="http://schemas.openxmlformats.org/officeDocument/2006/relationships/notesSlide" Target="/ppt/notesSlides/notesSlide22.xml" Id="R6aeefbd515294dd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8b4e1afae84e50" /><Relationship Type="http://schemas.openxmlformats.org/officeDocument/2006/relationships/notesSlide" Target="/ppt/notesSlides/notesSlide23.xml" Id="Rf322c8a391bf4af8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01d5200bea4b8c" /><Relationship Type="http://schemas.openxmlformats.org/officeDocument/2006/relationships/notesSlide" Target="/ppt/notesSlides/notesSlide24.xml" Id="R1ae6dba41614408e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9cd2dd58d11414c" /><Relationship Type="http://schemas.openxmlformats.org/officeDocument/2006/relationships/image" Target="/ppt/media/image5.png" Id="R8fb263a5183847d0" /><Relationship Type="http://schemas.openxmlformats.org/officeDocument/2006/relationships/notesSlide" Target="/ppt/notesSlides/notesSlide25.xml" Id="Reac0a727ea32473a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b4ab96ca28448d2" /><Relationship Type="http://schemas.openxmlformats.org/officeDocument/2006/relationships/notesSlide" Target="/ppt/notesSlides/notesSlide26.xml" Id="Rb4f541d7c7384dbc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8a458504bf147b9" /><Relationship Type="http://schemas.openxmlformats.org/officeDocument/2006/relationships/image" Target="/ppt/media/image6.png" Id="Rd7429aad094e4120" /><Relationship Type="http://schemas.openxmlformats.org/officeDocument/2006/relationships/notesSlide" Target="/ppt/notesSlides/notesSlide27.xml" Id="R9d7882e0e72d4929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871dd2a12e4b64" /><Relationship Type="http://schemas.openxmlformats.org/officeDocument/2006/relationships/notesSlide" Target="/ppt/notesSlides/notesSlide28.xml" Id="R4bbd4213cc2d4023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45383d39bb4205" /><Relationship Type="http://schemas.openxmlformats.org/officeDocument/2006/relationships/notesSlide" Target="/ppt/notesSlides/notesSlide29.xml" Id="Rb4f9dbff698d401b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1e063af8e9b4ce1" /><Relationship Type="http://schemas.openxmlformats.org/officeDocument/2006/relationships/notesSlide" Target="/ppt/notesSlides/notesSlide30.xml" Id="R391d106ce5a64c08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6e6fb91bb904320" /><Relationship Type="http://schemas.openxmlformats.org/officeDocument/2006/relationships/notesSlide" Target="/ppt/notesSlides/notesSlide31.xml" Id="R62522bfbed5d4cac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7e85598ebdd40da" /><Relationship Type="http://schemas.openxmlformats.org/officeDocument/2006/relationships/notesSlide" Target="/ppt/notesSlides/notesSlide32.xml" Id="R167dbc0cfe684dc4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c37675387f84ee6" /><Relationship Type="http://schemas.openxmlformats.org/officeDocument/2006/relationships/notesSlide" Target="/ppt/notesSlides/notesSlide33.xml" Id="Rc6d7768b52324c64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4cb17e92a84087" /><Relationship Type="http://schemas.openxmlformats.org/officeDocument/2006/relationships/notesSlide" Target="/ppt/notesSlides/notesSlide34.xml" Id="R0bc3fea28e5247e2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b28769f3d214af5" /><Relationship Type="http://schemas.openxmlformats.org/officeDocument/2006/relationships/notesSlide" Target="/ppt/notesSlides/notesSlide35.xml" Id="Rc1de9783d0d24cd1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44df8ce37de4503" /><Relationship Type="http://schemas.openxmlformats.org/officeDocument/2006/relationships/notesSlide" Target="/ppt/notesSlides/notesSlide36.xml" Id="R64e2d71c48234c30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dba7c00bc04bcb" /><Relationship Type="http://schemas.openxmlformats.org/officeDocument/2006/relationships/notesSlide" Target="/ppt/notesSlides/notesSlide37.xml" Id="R64e2ca7530b04203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3d92e6a1e914fef" /><Relationship Type="http://schemas.openxmlformats.org/officeDocument/2006/relationships/notesSlide" Target="/ppt/notesSlides/notesSlide38.xml" Id="R5155cb494b0f46fa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27de5d896b4003" /><Relationship Type="http://schemas.openxmlformats.org/officeDocument/2006/relationships/image" Target="/ppt/media/image7.png" Id="R746dc04b182741b5" /><Relationship Type="http://schemas.openxmlformats.org/officeDocument/2006/relationships/notesSlide" Target="/ppt/notesSlides/notesSlide39.xml" Id="R0d18d706954f47bd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79ea6f02d7a4066" /><Relationship Type="http://schemas.openxmlformats.org/officeDocument/2006/relationships/notesSlide" Target="/ppt/notesSlides/notesSlide40.xml" Id="Rff75975a7f2d4cf0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ebc35854fb24b93" /><Relationship Type="http://schemas.openxmlformats.org/officeDocument/2006/relationships/image" Target="/ppt/media/image8.png" Id="R3a9a0931834d4838" /><Relationship Type="http://schemas.openxmlformats.org/officeDocument/2006/relationships/notesSlide" Target="/ppt/notesSlides/notesSlide41.xml" Id="Rb361febe1ffa4e8e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4d530b9b12442a" /><Relationship Type="http://schemas.openxmlformats.org/officeDocument/2006/relationships/notesSlide" Target="/ppt/notesSlides/notesSlide42.xml" Id="Rae1ec0d3b25046de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74b3660e14c41c9" /><Relationship Type="http://schemas.openxmlformats.org/officeDocument/2006/relationships/notesSlide" Target="/ppt/notesSlides/notesSlide43.xml" Id="R675cea6d65a24844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63631d023e4002" /><Relationship Type="http://schemas.openxmlformats.org/officeDocument/2006/relationships/image" Target="/ppt/media/image9.png" Id="Rc1c5265be9894ccc" /><Relationship Type="http://schemas.openxmlformats.org/officeDocument/2006/relationships/notesSlide" Target="/ppt/notesSlides/notesSlide44.xml" Id="Re15116984a3d4cb7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0ba399ac3c44b2" /><Relationship Type="http://schemas.openxmlformats.org/officeDocument/2006/relationships/notesSlide" Target="/ppt/notesSlides/notesSlide45.xml" Id="Rca33f99e99e5448f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0790b7723ee4b41" /><Relationship Type="http://schemas.openxmlformats.org/officeDocument/2006/relationships/notesSlide" Target="/ppt/notesSlides/notesSlide46.xml" Id="R62619dfcc5f34a09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c0b3b8d9f844efe" /><Relationship Type="http://schemas.openxmlformats.org/officeDocument/2006/relationships/notesSlide" Target="/ppt/notesSlides/notesSlide47.xml" Id="R455993f526d44bd8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933dbac63034ee1" /><Relationship Type="http://schemas.openxmlformats.org/officeDocument/2006/relationships/notesSlide" Target="/ppt/notesSlides/notesSlide48.xml" Id="R86e16435fef145b3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00e9091f270409d" /><Relationship Type="http://schemas.openxmlformats.org/officeDocument/2006/relationships/notesSlide" Target="/ppt/notesSlides/notesSlide49.xml" Id="Rebe71d8802f44230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0c83f5fbcd4354" /><Relationship Type="http://schemas.openxmlformats.org/officeDocument/2006/relationships/notesSlide" Target="/ppt/notesSlides/notesSlide50.xml" Id="R526df0c5d1224485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045d49d343c4c73" /><Relationship Type="http://schemas.openxmlformats.org/officeDocument/2006/relationships/notesSlide" Target="/ppt/notesSlides/notesSlide51.xml" Id="R9c9ff3944fac49eb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649ec7444694af5" /><Relationship Type="http://schemas.openxmlformats.org/officeDocument/2006/relationships/notesSlide" Target="/ppt/notesSlides/notesSlide52.xml" Id="Ra0a1d5e2e4fd42ff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eecd9a5249f405c" /><Relationship Type="http://schemas.openxmlformats.org/officeDocument/2006/relationships/notesSlide" Target="/ppt/notesSlides/notesSlide53.xml" Id="R094187a0275a40dd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6d7eff61fc84801" /><Relationship Type="http://schemas.openxmlformats.org/officeDocument/2006/relationships/notesSlide" Target="/ppt/notesSlides/notesSlide54.xml" Id="R13bf9729d4a847b5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6A55D2D-0F12-4E74-B3A7-182BC389C9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279EE7B-3C9C-4F6D-AF6A-315AD049E2A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Maddeuant a gwaith heddwch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28EF97E-A486-433E-A06A-7409BAE2D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14A0DB-F64A-4250-BEBD-09834A4B4D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Cariad a Heddwch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E9753E6-2DE7-4FC9-9C85-8CF7F6DE7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214256450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722C82-E7AC-45E0-B52C-A5169A6416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757BB96-6523-4CBD-A693-4DB96ED648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ECE94C4-4596-4D23-8800-B9868C3360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28E6044-3080-46AB-A105-CFE3A35CB2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AC79351-2851-4BD1-BD04-1B9895C9B2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Y castell ar lawr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Y tad a’r ddau fab   (sleidiau 21–37)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Beth fydd yn wahanol yfory?   (sleidiau 38–54)</a:t>
            </a:r>
          </a:p>
        </p:txBody>
      </p:sp>
    </p:spTree>
    <p:extLst>
      <p:ext uri="{BB962C8B-B14F-4D97-AF65-F5344CB8AC3E}">
        <p14:creationId xmlns:p14="http://schemas.microsoft.com/office/powerpoint/2010/main" val="455421354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A75F8EF-10DB-422A-8C27-46FDD6A225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C3877B3-57C2-48B4-92BF-C343752C1E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3066EA4-A305-4995-BD21-40CAB5CD96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45BFA8-B0EE-4576-B80F-136953BF95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Gosodwch yn y Garawys. Mae A ac C yn straeon ysgol dychmygol. Mae B yn ddameg Iesu. Nid oes angen castell na phropiau. Peidiwch â mynnu maddeuant na rhannu profiadau personol.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Nid oes angen rhannu profiad personol.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96529001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F15D26A-C8E8-4CBF-B58D-7BAA1F18148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5C48DE1-B82C-45C1-AC75-8267C794A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castell ar lawr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B52905-CBE4-440B-9B01-515DCF21744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4CAB168-AC88-4A75-A453-4E55C22AF3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946DAB-3453-439D-AAD4-744150EE3D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ysgol ddychmygol am ymddiheuro ac atgyweirio</a:t>
            </a:r>
          </a:p>
        </p:txBody>
      </p:sp>
    </p:spTree>
    <p:extLst>
      <p:ext uri="{BB962C8B-B14F-4D97-AF65-F5344CB8AC3E}">
        <p14:creationId xmlns:p14="http://schemas.microsoft.com/office/powerpoint/2010/main" val="743974276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1B3AB13-BD7B-47F5-8CAC-0667B4DECF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53BFDA1-68C4-4D4A-B7E1-438786F356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tro sydyn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0C6CBC1-647A-4EF9-8FBB-8BC8EE4FD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d0fdd0a7d1d4134"/>
          <a:stretch xmlns:a="http://schemas.openxmlformats.org/drawingml/2006/main"/>
        </p:blipFill>
        <p:spPr>
          <a:xfrm xmlns:a="http://schemas.openxmlformats.org/drawingml/2006/main">
            <a:off x="7029450" y="1720948"/>
            <a:ext cx="4552950" cy="4482905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B1B7928-824E-4D8E-8052-CD4CB8178B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Nia wedi treulio amser hir yn adeiladu castell cardbord.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Trodd Tom i godi ei fag. Tarodd ei benelin y castell. Syrthiodd un tŵr i’r llawr.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Nia ar y darnau.</a:t>
            </a:r>
          </a:p>
        </p:txBody>
      </p:sp>
    </p:spTree>
    <p:extLst>
      <p:ext uri="{BB962C8B-B14F-4D97-AF65-F5344CB8AC3E}">
        <p14:creationId xmlns:p14="http://schemas.microsoft.com/office/powerpoint/2010/main" val="152357792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68CA5A-7BEE-4D57-B3AC-5C1038E644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A15AE85-ACD5-4DD5-AD5B-177B6395A4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wedi dweud sori!”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79DDE43-C1C9-424B-89AD-DAA2E34383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81C0AB2-6BB5-4692-B3BA-C26E3E4D56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“Sori!” meddai Tom yn gyflym. “Damwain oedd hi.”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Nia’n dal yn flin. “Roeddwn i newydd ei orffen,”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wedi dweud sori. Paid â bod yn flin rŵan!” atebodd Tom.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oedd y geiriau hynny’n helpu?</a:t>
            </a:r>
          </a:p>
        </p:txBody>
      </p:sp>
    </p:spTree>
    <p:extLst>
      <p:ext uri="{BB962C8B-B14F-4D97-AF65-F5344CB8AC3E}">
        <p14:creationId xmlns:p14="http://schemas.microsoft.com/office/powerpoint/2010/main" val="8970860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4DE2B73-28B9-42FF-9314-F0AF5DD35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AC745D7-F0C1-43E3-93C9-F937F6B2FE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oedd ar goll?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60DAC1F-6FFC-49B5-A20F-7605C56914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447EE2B-9827-4610-9708-3DF5DA041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Tom eisiau i’r teimlad anghyfforddus fynd i ffwrdd. Roedd Nia eisiau iddo ddeall beth oedd wedi digwydd.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ymddiheuriad ddechrau trwsio perthynas. Nid yw’n botwm sy’n newid teimladau rhywun ar unwaith.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Gadewch inni ddychmygu ail gynnig.</a:t>
            </a:r>
          </a:p>
        </p:txBody>
      </p:sp>
    </p:spTree>
    <p:extLst>
      <p:ext uri="{BB962C8B-B14F-4D97-AF65-F5344CB8AC3E}">
        <p14:creationId xmlns:p14="http://schemas.microsoft.com/office/powerpoint/2010/main" val="638192468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AF97A00-0AC5-46DB-8F05-3F8B88B184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53F3D48-EFB7-498C-BCD3-E11F870B6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Gwrando cyn ateb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714B085-2883-45FD-821D-5C040BE24D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44972beaa4084976"/>
          <a:stretch xmlns:a="http://schemas.openxmlformats.org/drawingml/2006/main"/>
        </p:blipFill>
        <p:spPr>
          <a:xfrm xmlns:a="http://schemas.openxmlformats.org/drawingml/2006/main">
            <a:off x="7029450" y="1743704"/>
            <a:ext cx="4552950" cy="4437393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4749D1A-99DC-41AD-80EA-BC3AB9D2D9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Eisteddodd Tom wrth Nia.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sydd wedi torri?” gofynnodd.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 tŵr a’r bont. Roedd y bont yn anodd,” meddai Nia.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tro hwn, gwrandawodd Tom hyd y diwedd.</a:t>
            </a:r>
          </a:p>
        </p:txBody>
      </p:sp>
    </p:spTree>
    <p:extLst>
      <p:ext uri="{BB962C8B-B14F-4D97-AF65-F5344CB8AC3E}">
        <p14:creationId xmlns:p14="http://schemas.microsoft.com/office/powerpoint/2010/main" val="1835488411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6636ADB-16F4-4CBC-9C02-AEDB4A3753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91293A0-28E2-4444-BA67-88AF289791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Ymddiheuriad penodol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D6ADC37-BB8C-4064-A6C9-BC8F99477E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4F6E579-1A21-45F3-8E3D-16BA5FFC9E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“Mae’n ddrwg gen i fy mod wedi taro dy gastell. Wnes i ddim edrych ble roedd fy mag,” meddai Tom.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 i helpu i ailadeiladu’r bont?”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“Cei. Ond dw i dal yn siomedig,” meddai Nia.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i’n deall,” atebodd Tom.</a:t>
            </a:r>
          </a:p>
        </p:txBody>
      </p:sp>
    </p:spTree>
    <p:extLst>
      <p:ext uri="{BB962C8B-B14F-4D97-AF65-F5344CB8AC3E}">
        <p14:creationId xmlns:p14="http://schemas.microsoft.com/office/powerpoint/2010/main" val="1305592076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F4A9B76-FB73-4635-810E-2B86401932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AF0109A-80A5-4DF6-A0AC-6500A440F4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Dechrau eto’n araf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E68488B-87D6-4987-BBD2-61B3E8B9EB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bc04337f0db4e27"/>
          <a:stretch xmlns:a="http://schemas.openxmlformats.org/drawingml/2006/main"/>
        </p:blipFill>
        <p:spPr>
          <a:xfrm xmlns:a="http://schemas.openxmlformats.org/drawingml/2006/main">
            <a:off x="7029450" y="1732384"/>
            <a:ext cx="4552950" cy="4460033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0FCE51D-2640-411A-A79C-28E3E9AEC5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Daliodd Tom un darn tra bod Nia’n ei osod yn ei le.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y castell yn union fel o’r blaen. Nid oedd Nia wedi anghofio’r ddamwain.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Roedden nhw wedi dechrau gweithio gyda’i gilydd eto.</a:t>
            </a:r>
          </a:p>
        </p:txBody>
      </p:sp>
    </p:spTree>
    <p:extLst>
      <p:ext uri="{BB962C8B-B14F-4D97-AF65-F5344CB8AC3E}">
        <p14:creationId xmlns:p14="http://schemas.microsoft.com/office/powerpoint/2010/main" val="148063204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AB5588-F360-471D-A6E8-5D6B1FC46B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7F13981-7C50-48AE-9C18-F5ED53B9F9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gynnig sy’n helpu?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15644C8-A3F1-4CB4-83EA-D95680885B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D6CFCE-AAD9-4337-9A58-9CF0148DF3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frawddeg sy’n rhoi dewis i Nia?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“Rhaid i ti fod yn hapus nawr.”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neu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“Alla i helpu, neu wyt ti eisiau ychydig o amser?”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esboniwch pam. Nid oes angen rhannu hanes personol.</a:t>
            </a:r>
          </a:p>
        </p:txBody>
      </p:sp>
    </p:spTree>
    <p:extLst>
      <p:ext uri="{BB962C8B-B14F-4D97-AF65-F5344CB8AC3E}">
        <p14:creationId xmlns:p14="http://schemas.microsoft.com/office/powerpoint/2010/main" val="230582576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3DA4B32-C5B2-435B-BCBF-1F317EBA9A1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1573E8-005F-4F14-BA81-498FA8DE268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Amser ac ymddiriedaeth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6548A0A-068E-4D71-8EC7-B733AFCD92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F409A65-87CD-4265-A923-B9E2B915AA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dderbyn ymddiheuriad a dal i fod yn drist. Gall ymddiriedaeth dyfu eto wrth i weithredoedd newid.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 rhywun yn brifo neu’n difetha gwaith dro ar ôl tro, mae angen cymorth oedolyn.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i blentyn ddatrys hynny ar ei ben ei hun.</a:t>
            </a:r>
          </a:p>
        </p:txBody>
      </p:sp>
    </p:spTree>
    <p:extLst>
      <p:ext uri="{BB962C8B-B14F-4D97-AF65-F5344CB8AC3E}">
        <p14:creationId xmlns:p14="http://schemas.microsoft.com/office/powerpoint/2010/main" val="188896877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E49C323-F84F-4617-82B2-2AA68C7FD5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45371A3-695D-4035-B963-C7DECD2400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70CB02D-4C44-425B-BA0C-2FF904D6E3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2282258-E31B-45C1-83C9-EF43FC0825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Byddwch yn garedig ac yn dosturiol tuag at eich gilydd. Maddeuwch i’ch gilydd fel y maddeuodd Duw i chi yng Nghrist.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DA3FE31-2088-42BC-8B30-022D65DBDB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Effesiaid 4:32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C52500E-273B-4D82-9063-BACAAFFEDB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95356417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CD02C36-0C86-4DFE-9DA5-ACF3CD6696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59942AD-3395-43D2-BEA2-1DB8516802F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730863E-D896-45C7-B540-5AEC7F39D2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FFC4731-BCA6-432E-97C3-E0282F5ACB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cysylltu maddeuant â charedigrwydd a thosturi. I Gristnogion, mae maddeuant Duw yn sail i ddangos gofal.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gwrando ar y person sydd wedi’i frifo yn rhan o’r gofal hwnnw. Ni ddylid defnyddio maddeuant i bwyso ar rywun i guddio niwed.</a:t>
            </a:r>
          </a:p>
        </p:txBody>
      </p:sp>
    </p:spTree>
    <p:extLst>
      <p:ext uri="{BB962C8B-B14F-4D97-AF65-F5344CB8AC3E}">
        <p14:creationId xmlns:p14="http://schemas.microsoft.com/office/powerpoint/2010/main" val="2092047855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D6A66AD-ACB6-4F00-82A4-4270C761C2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621B0F3-5FEF-41D8-A2EB-A7A6B782D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D70B28E-6319-40B6-848A-24EF514A60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6786291-D566-4251-8717-50F8D79A4D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allai Tom ei wneud i helpu gyda’r castell?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500962090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9FDC240-8272-4DF9-9572-0F51D0DD93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A9E3E94-B0A6-45A1-BFF1-08F4CA4A77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80F7C3F-93F1-4F95-8C0C-2EFA4199F5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831EF53-304D-4FDA-81BE-BF968486BF8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gall ymddiriedaeth gymryd mwy o amser nag ymddiheuriad?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96897079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E37A881-7D8F-4B58-ACF0-4D2496C531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2DA7FB0-A090-4F48-BFE7-1541DF7573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914C0DF-9D6E-4035-A014-7E38CF2FA8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B4B3A9-7FA2-4832-9410-35D17332DF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ddarnau’r castell yn dod at ei gilydd yn araf. Gadewch le i’r amser sydd ei angen.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444726125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DAED256-4570-4358-A7D3-BBB7AD1FCD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8F3C7E-ACF3-49ED-8FFB-B8E0B403EE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AA7E443-1269-4709-B362-740E07B1FA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9ACC36-F19D-4BB0-8F45-049AEB6A8D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Rhowch gynnig ar y frawddeg: “Mae’n ddrwg gen i am… Alla i helpu i…?”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Peidiwch â mynnu ateb ar unwaith.</a:t>
            </a:r>
          </a:p>
        </p:txBody>
      </p:sp>
    </p:spTree>
    <p:extLst>
      <p:ext uri="{BB962C8B-B14F-4D97-AF65-F5344CB8AC3E}">
        <p14:creationId xmlns:p14="http://schemas.microsoft.com/office/powerpoint/2010/main" val="968913835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FC58F82-4367-41FC-96ED-1076CB334C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ACC245A-FD3C-4F11-ADD0-4B63E0186A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CC6C106-9508-4479-BDE8-73D5CEEE68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26FA2F6-2E76-4C83-BDBE-D2269AE56E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857D69-A53A-4714-A18F-5710E5B847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ymddiheuro’n onest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gwrando ar deimladau eraill.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 amynedd i ni wrth drwsio pethau.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175124051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093D61C-B40E-48E5-9F12-3EFB47DD60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10A1F07-D251-432F-9935-7A364D27AA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10BD22D-8264-4924-B51A-DC9FB73FB4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A6D17F5-C9FD-432B-A02E-DCA71F4C7A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25E99BD-AEC7-42CB-B54B-C04C6D1473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60733944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BDB7467-1BE8-4B4A-A2D8-039BC6C16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D3FD981-1804-4337-BE29-A37C0C13DB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tad a’r ddau fab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5A393CE-F87B-4B7D-9877-A062475791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EFD19E5-165C-475B-A52A-7A6DF57F23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F62614-618B-4DB4-885E-782A2A40E4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Dameg Iesu wedi’i hailadrodd: Luc 15:11–32</a:t>
            </a:r>
          </a:p>
        </p:txBody>
      </p:sp>
    </p:spTree>
    <p:extLst>
      <p:ext uri="{BB962C8B-B14F-4D97-AF65-F5344CB8AC3E}">
        <p14:creationId xmlns:p14="http://schemas.microsoft.com/office/powerpoint/2010/main" val="1978183726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2FF8761-C593-45DF-8E7C-ABAD5DA4BB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B44B54-525A-4F40-AA4F-A1309F8118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 y ffordd adref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30E721-CF5B-4706-998C-1728AB09F7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6dbbed5de8c4b84"/>
          <a:stretch xmlns:a="http://schemas.openxmlformats.org/drawingml/2006/main"/>
        </p:blipFill>
        <p:spPr>
          <a:xfrm xmlns:a="http://schemas.openxmlformats.org/drawingml/2006/main">
            <a:off x="7035272" y="1685925"/>
            <a:ext cx="4541306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F204736-BBD7-41EB-BE5D-5DE9247B85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mab yn cerdded adref, yn llwglyd ac yn poeni.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ganddo araith i’w dweud wrth ei dad.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beth oedd wedi digwydd cyn y daith hon? Adroddodd Iesu’r stori am dad a dau fab.</a:t>
            </a:r>
          </a:p>
        </p:txBody>
      </p:sp>
    </p:spTree>
    <p:extLst>
      <p:ext uri="{BB962C8B-B14F-4D97-AF65-F5344CB8AC3E}">
        <p14:creationId xmlns:p14="http://schemas.microsoft.com/office/powerpoint/2010/main" val="1321654845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D84294B-0CD1-4426-9911-59E4B285C9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8F52FAB-02BD-4A26-BD4F-943CBBAFE1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dewis i adael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B8BF54D-3B22-47CB-B1B0-D787E4E96D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26A5E75-36CA-4265-81EA-BEA7F14250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y mab ieuengaf am ei gyfran o eiddo’r teulu. Rhannodd y tad ei eiddo rhwng y ddau fab.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y mab ieuengaf i wlad bell. Gwariodd yr arian yn ddi-hid nes nad oedd dim ar ôl.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daeth newyn i’r wlad.</a:t>
            </a:r>
          </a:p>
        </p:txBody>
      </p:sp>
    </p:spTree>
    <p:extLst>
      <p:ext uri="{BB962C8B-B14F-4D97-AF65-F5344CB8AC3E}">
        <p14:creationId xmlns:p14="http://schemas.microsoft.com/office/powerpoint/2010/main" val="878826014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4E94CBB-5CA9-4A4C-952A-E57C1E3DE7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5076A8B-2ED0-4B27-A34A-D19755B2DA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Dim digon i’w fwyta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53155AB-68C9-4EDB-B176-9C4C8B893D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A7C0533-7097-4C65-8CB1-5A849F46A3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Cafodd waith yn bwydo moch. Roedd mor llwglyd nes ei fod eisiau bwyd y moch.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Meddyliodd am weithwyr ei dad, oedd â digon o fara.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“Af adref,” meddai wrtho’i hun. “Dywedaf fy mod wedi gwneud drwg. Gofynnaf am fod yn un o’r gweithwyr.”</a:t>
            </a:r>
          </a:p>
        </p:txBody>
      </p:sp>
    </p:spTree>
    <p:extLst>
      <p:ext uri="{BB962C8B-B14F-4D97-AF65-F5344CB8AC3E}">
        <p14:creationId xmlns:p14="http://schemas.microsoft.com/office/powerpoint/2010/main" val="1310061672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F99F2F9-B907-406E-A252-19A53BA22C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78ADC94-461A-492A-8034-1619C766490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tad yn rhedeg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860F934-62A2-4A6C-925F-D4B09C0D8BC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fb263a5183847d0"/>
          <a:stretch xmlns:a="http://schemas.openxmlformats.org/drawingml/2006/main"/>
        </p:blipFill>
        <p:spPr>
          <a:xfrm xmlns:a="http://schemas.openxmlformats.org/drawingml/2006/main">
            <a:off x="7029450" y="1703259"/>
            <a:ext cx="4552950" cy="4518283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9CD0049-79A3-426B-B380-790F33CD0AB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Tra oedd y mab yn bell i ffwrdd, gwelodd ei dad ef. Rhedodd ato a’i gofleidio.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Dechreuodd y mab ei araith. Cyfaddefodd ei fod wedi gwneud drwg ac nad oedd yn deilwng i gael ei alw’n fab.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ei dad eisoes yn ei groesawu.</a:t>
            </a:r>
          </a:p>
        </p:txBody>
      </p:sp>
    </p:spTree>
    <p:extLst>
      <p:ext uri="{BB962C8B-B14F-4D97-AF65-F5344CB8AC3E}">
        <p14:creationId xmlns:p14="http://schemas.microsoft.com/office/powerpoint/2010/main" val="335517394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2A21C93-9262-4BA5-BE3D-E8443B62246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5D9AC01-7FA8-46E5-8094-0992DF4BE1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Lle yn y teulu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9804165-C805-4FEE-918B-A0C0014D5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163A51C-EF64-4816-B1D8-9D016ACD17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Galwodd y tad am wisg dda, modrwy a sandalau. Trefnodd wledd.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 fy mab ar goll, ac mae wedi’i gael,”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chynigiodd le iddo fel gwas yn unig. Dathlodd ei fod wedi dychwelyd fel mab.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nid oedd pawb yn dathlu.</a:t>
            </a:r>
          </a:p>
        </p:txBody>
      </p:sp>
    </p:spTree>
    <p:extLst>
      <p:ext uri="{BB962C8B-B14F-4D97-AF65-F5344CB8AC3E}">
        <p14:creationId xmlns:p14="http://schemas.microsoft.com/office/powerpoint/2010/main" val="762716384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69CF8BE-89F0-415D-9EF4-0C76B04384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D6AA40F-BB95-4304-B882-A18FF87DAD5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brawd y tu allan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2EA6912-22B0-4AD1-8F0A-A08DC75E30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7429aad094e4120"/>
          <a:stretch xmlns:a="http://schemas.openxmlformats.org/drawingml/2006/main"/>
        </p:blipFill>
        <p:spPr>
          <a:xfrm xmlns:a="http://schemas.openxmlformats.org/drawingml/2006/main">
            <a:off x="7029450" y="1691732"/>
            <a:ext cx="4552950" cy="4541335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96C1884-1A83-4DBB-9F5F-60C9000B90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y mab hynaf o’r cae. Clywodd y gerddoriaeth, a dysgodd beth oedd yn digwydd.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yn flin a gwrthod mynd i mewn. Daeth y tad allan ato hefyd.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“Dw i wedi gweithio’n ffyddlon. Pam mae ef yn cael gwledd?” gofynnodd y mab.</a:t>
            </a:r>
          </a:p>
        </p:txBody>
      </p:sp>
    </p:spTree>
    <p:extLst>
      <p:ext uri="{BB962C8B-B14F-4D97-AF65-F5344CB8AC3E}">
        <p14:creationId xmlns:p14="http://schemas.microsoft.com/office/powerpoint/2010/main" val="694981423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5E68D6E-2A68-4AAD-BF7E-83465D36F4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22455A5-441B-4AEE-8AE0-C14EEF5141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gwahoddiad sydd ar ôl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44B9128-60DD-4F28-A0BA-76901D402DC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811B289-1B73-413B-A243-2346B8E13F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“Fy mab, rwyt ti gyda mi bob amser,” atebodd y tad. “Mae’r hyn sydd gen i yn eiddo i ti. Ond roedd yn iawn dathlu dy frawd yn dod adref.”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yw Iesu’n dweud a aeth y brawd hynaf i mewn.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gwahoddiad yn aros ar ddiwedd y stori.</a:t>
            </a:r>
          </a:p>
        </p:txBody>
      </p:sp>
    </p:spTree>
    <p:extLst>
      <p:ext uri="{BB962C8B-B14F-4D97-AF65-F5344CB8AC3E}">
        <p14:creationId xmlns:p14="http://schemas.microsoft.com/office/powerpoint/2010/main" val="273450792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1B93F4-BECB-4F57-B7A0-4FD786165A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EB354D-0B08-4C14-BE0B-8F47A6367F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Dau safbwynt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8320691-5F49-4A32-8538-3EBBE2FE82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BC6A614-ED0C-4D37-BFA5-58D6C2B559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dewiswch un cwestiwn: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allai’r mab ieuengaf ei deimlo wrth i’w dad redeg ato?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oedd y mab hynaf eisiau i’w dad ei ddeall?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Gallwn ddeall teimlad rhywun heb gytuno â phob dewis.</a:t>
            </a:r>
          </a:p>
        </p:txBody>
      </p:sp>
    </p:spTree>
    <p:extLst>
      <p:ext uri="{BB962C8B-B14F-4D97-AF65-F5344CB8AC3E}">
        <p14:creationId xmlns:p14="http://schemas.microsoft.com/office/powerpoint/2010/main" val="899977240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DC51602-AF49-49B3-9621-2030DBB82F8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CAA6AFA-501D-4E28-AC7C-E19111B6E6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A84891D-9329-4B51-A2A4-952D43D9B1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BFC9E7A-F3C3-48D9-A2C7-296B0712CC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yn iawn dathlu a llawenhau. Roedd dy frawd fel un marw, ac mae’n fyw eto. Roedd ar goll, ac mae wedi’i gael.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700D77-7CEE-4DCF-A835-185EF98182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Luc 15:32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CE51065-768B-4818-BDBB-E6D9C19501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818160018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46566FF-4D3E-42A0-9B7E-BB9CBFE884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DC38255-A8AD-42E3-896C-79B249B93B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1DE7BE9-36E6-4B58-B66C-658D3A78CD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A37732-1FEC-49E6-BF00-1CBFC955878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Iesu’r ddameg wrth bobl oedd yn cwyno ei fod yn croesawu pechaduriaid.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gweld ynddi ras Duw: cariad a chroeso nad oes modd eu hennill fel gwobr. Mae’r tad yn mynd allan at y ddau fab. Mae hynny’n her i’r un sydd ar y tu allan hefyd.</a:t>
            </a:r>
          </a:p>
        </p:txBody>
      </p:sp>
    </p:spTree>
    <p:extLst>
      <p:ext uri="{BB962C8B-B14F-4D97-AF65-F5344CB8AC3E}">
        <p14:creationId xmlns:p14="http://schemas.microsoft.com/office/powerpoint/2010/main" val="890324953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2846FB8-013A-413A-8583-28F8E88298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EEF8C9-ACA0-4C65-B13B-DF8B6675DE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1D00A5-26F2-4E48-B372-BFEEF9061B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2B2A0CC-CA44-4F3D-AEEF-E6294D3110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At ba ddau berson aeth y tad?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606097146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534EB3E-4092-4143-A7F6-6AF4307170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1C814C-B3EE-44F1-9FD9-6E6D8E561B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C205BF-D1DD-4789-B143-1CD5E2039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6798491-7082-410A-8F36-AAD553DB20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gallai croeso’r tad deimlo’n annheg i’r brawd hynaf?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541456994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4879E68-8486-4637-8217-413FE9CB42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21EABF6-B291-495F-9613-2C090943A00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7658BA9-29C4-4382-B9CC-051ADDB0F0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6892C9E-F9B7-497D-9555-BF49CD325A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ddrws y tŷ ar agor. Mae’r tad wedi cynnig croeso. Nid ydym yn gwybod dewis olaf y brawd.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241117850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8596A0A-EFCE-4A28-96BB-AEF1DA401A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0714BE4-CBF4-4A6F-85B1-386E9C3D1C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9748F81-6B7C-4B4B-B70C-FB204A20A0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8822B9C-12E5-4A4C-A0F1-D0792C64DD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yn breifat pa gymeriad rydych yn ei ddeall heddiw, a pham. Does dim rhaid dweud wrth neb.</a:t>
            </a:r>
          </a:p>
        </p:txBody>
      </p:sp>
    </p:spTree>
    <p:extLst>
      <p:ext uri="{BB962C8B-B14F-4D97-AF65-F5344CB8AC3E}">
        <p14:creationId xmlns:p14="http://schemas.microsoft.com/office/powerpoint/2010/main" val="201759542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2F87B7D-E60A-4781-BD5D-5E0A2F9466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718C570-FBC3-4716-A7A4-F5AB5ADC41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3ADC469-E490-4D5A-AB60-378F7C3844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C9327E1-A67C-427E-8715-A33F809729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023C866-B90B-467D-ACF6-52EC10885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 graslon,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gariad sy’n ein croesawu.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dderbyn gofal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gwneud lle i eraill.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2090428569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80761FB-AC00-43FA-BD52-2F6F0CA8DF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C78083C-37E8-408F-A600-7F887E035F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1A83791-951B-4D7D-BE9D-6393C7EDB37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041CA62-5D8E-4DE2-ACD6-AE3FF6AF3B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F02FA24-8F4F-4013-A70B-70E92F0752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2000083942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B17A1EF-278A-48F9-91D4-5D5676ADEC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9BDA26F-6887-4E03-9641-62C7C312AD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fydd yn wahanol yfory?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B0BDBE-59FF-4B7A-AF9C-990BA7644D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DE3E3B4-C94C-4709-BBBE-A3AEF1DD63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3AF1BB-0B1E-4C5F-B900-1030735A56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Sefyllfa ysgol ddychmygol am drefn deg</a:t>
            </a:r>
          </a:p>
        </p:txBody>
      </p:sp>
    </p:spTree>
    <p:extLst>
      <p:ext uri="{BB962C8B-B14F-4D97-AF65-F5344CB8AC3E}">
        <p14:creationId xmlns:p14="http://schemas.microsoft.com/office/powerpoint/2010/main" val="2043524579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1E022E9-CC73-4893-BD2F-90CF93B521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6339A70-77A0-421C-B83B-D16D7E5B77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un ffrae eto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852216E-D7FB-4E20-9C9F-FED29D9AE2B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46dc04b182741b5"/>
          <a:stretch xmlns:a="http://schemas.openxmlformats.org/drawingml/2006/main"/>
        </p:blipFill>
        <p:spPr>
          <a:xfrm xmlns:a="http://schemas.openxmlformats.org/drawingml/2006/main">
            <a:off x="7119163" y="1685925"/>
            <a:ext cx="4373523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CCF3565-E58E-4B5E-A0C1-F2355E754B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Bob dydd, roedd Osian yn ceisio sefyll gyda’i ffrind yn y ciw cinio.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Weithiau roedd hynny’n golygu mynd o flaen Mari.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“Roeddwn i yma’n gyntaf!” meddai hi. Roedd yr un ffrae’n dechrau eto.</a:t>
            </a:r>
          </a:p>
        </p:txBody>
      </p:sp>
    </p:spTree>
    <p:extLst>
      <p:ext uri="{BB962C8B-B14F-4D97-AF65-F5344CB8AC3E}">
        <p14:creationId xmlns:p14="http://schemas.microsoft.com/office/powerpoint/2010/main" val="1142064533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9570473-802E-43EB-923D-718A9F19B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A96FDB-DD8D-4086-B9D8-8A2A04706A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Sori 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5B3635C-FFBB-4F59-9A95-3429BA473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A9C20DA-44EA-40A8-B1C1-1D57AE2FCC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“Sori,” meddai Osian. Ond y diwrnod wedyn, gwnaeth yr un peth.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Mari’n disgwyl iddo wthio heibio cyn iddo hyd yn oed gyrraedd.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angen mwy o eiriau? Neu newid yn yr hyn oedd yn digwydd?</a:t>
            </a:r>
          </a:p>
        </p:txBody>
      </p:sp>
    </p:spTree>
    <p:extLst>
      <p:ext uri="{BB962C8B-B14F-4D97-AF65-F5344CB8AC3E}">
        <p14:creationId xmlns:p14="http://schemas.microsoft.com/office/powerpoint/2010/main" val="14996090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878A614-ADC4-430D-AEAE-52E504A822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C3A41B0-B1E1-4619-B3BE-73244C7C2B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Oedolyn yn gwrando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FD44830-8A30-4B27-8615-B4F485F67EB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3a9a0931834d4838"/>
          <a:stretch xmlns:a="http://schemas.openxmlformats.org/drawingml/2006/main"/>
        </p:blipFill>
        <p:spPr>
          <a:xfrm xmlns:a="http://schemas.openxmlformats.org/drawingml/2006/main">
            <a:off x="7096735" y="1685925"/>
            <a:ext cx="441838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737DA3-E19B-4FEA-9621-9C9E6D63BC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yr athrawes i’r ddau esbonio, un ar y tro.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Osian eisiau siarad â’i ffrind. Roedd Mari eisiau cadw ei lle.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“Gallwn glywed y ddau. Rhaid i’r drefn fod yn deg,” meddai’r athrawes.</a:t>
            </a:r>
          </a:p>
        </p:txBody>
      </p:sp>
    </p:spTree>
    <p:extLst>
      <p:ext uri="{BB962C8B-B14F-4D97-AF65-F5344CB8AC3E}">
        <p14:creationId xmlns:p14="http://schemas.microsoft.com/office/powerpoint/2010/main" val="1032157938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6E3C8F6-A4AC-4BA1-9922-3F5A295154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972DF3D-D85D-494A-B854-264D482BF2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Tri darn o’r ateb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0628A93-4820-4C4A-9F2A-6CC9B27EE4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2DD4677-79EC-400A-B472-48DC4A6845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Ymddiheuriad: “Mae’n ddrwg gen i am fynd o dy flaen.”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Trwsio heddiw: dychwelyd i’r lle iawn yn y ciw.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Mwy diogel yfory: cytuno ble mae’r ciw’n dechrau a bod pawb yn ymuno ar y diwedd.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oedolyn yn helpu i gadw’r drefn.</a:t>
            </a:r>
          </a:p>
        </p:txBody>
      </p:sp>
    </p:spTree>
    <p:extLst>
      <p:ext uri="{BB962C8B-B14F-4D97-AF65-F5344CB8AC3E}">
        <p14:creationId xmlns:p14="http://schemas.microsoft.com/office/powerpoint/2010/main" val="628573999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51F77E0-1134-490C-BB0A-B6A2E5D489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49A8FDA-A573-483E-8C08-6108F22360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cynnig coll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A0AE050-5656-4C3C-B33F-1CE6047325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C68FE9-5A5A-4952-803A-5A798EEFA8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“Mi ddyweda i sori, ond mi arhosa i yma o’th flaen,” meddai rhywun.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sydd ar goll?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rhowch un ateb penodol. Yna meddyliwch beth fyddai’n atal yr un ffrae yfory.</a:t>
            </a:r>
          </a:p>
        </p:txBody>
      </p:sp>
    </p:spTree>
    <p:extLst>
      <p:ext uri="{BB962C8B-B14F-4D97-AF65-F5344CB8AC3E}">
        <p14:creationId xmlns:p14="http://schemas.microsoft.com/office/powerpoint/2010/main" val="140579931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22BEC6B-92E1-4DAD-A554-4E97054276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2E5D2E3-9DA8-4572-9466-735484158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diwrnod wedyn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493D0F2-0CD9-4B65-BA59-1828D91BDC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1c5265be9894ccc"/>
          <a:stretch xmlns:a="http://schemas.openxmlformats.org/drawingml/2006/main"/>
        </p:blipFill>
        <p:spPr>
          <a:xfrm xmlns:a="http://schemas.openxmlformats.org/drawingml/2006/main">
            <a:off x="7107949" y="1685925"/>
            <a:ext cx="4395952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971CFD7-E606-4DCA-A194-FF9AF9A80E8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Ymunodd Osian ar ddiwedd y ciw. Roedd ei ffrind ymhellach ymlaen.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“Fe siarada i ag ef wrth y bwrdd,” meddai.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Cadwodd Mari ei lle. Gwyliodd yr oedolyn fod y drefn yn gweithio i bawb.</a:t>
            </a:r>
          </a:p>
        </p:txBody>
      </p:sp>
    </p:spTree>
    <p:extLst>
      <p:ext uri="{BB962C8B-B14F-4D97-AF65-F5344CB8AC3E}">
        <p14:creationId xmlns:p14="http://schemas.microsoft.com/office/powerpoint/2010/main" val="649526943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5F93848-AAC0-4CEB-8CBA-A8C0A9C5E8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1AFB3A4-CC3D-4A28-8E85-2B7960D190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Heddwch gyda ffiniau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679669-5F7D-44F7-BE60-77E0D8F403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06DD7D9-7F82-4384-9FB1-F760E9ADD0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ffin glir helpu pobl i deimlo’n ddiogel. Nid cosb am fod yn flin yw hi.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 ymddygiad annheg yn parhau, yr oedolion sy’n gyfrifol am weithredu.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i Mari roi ei lle i ffwrdd er mwyn i bawb arall fod yn dawel.</a:t>
            </a:r>
          </a:p>
        </p:txBody>
      </p:sp>
    </p:spTree>
    <p:extLst>
      <p:ext uri="{BB962C8B-B14F-4D97-AF65-F5344CB8AC3E}">
        <p14:creationId xmlns:p14="http://schemas.microsoft.com/office/powerpoint/2010/main" val="1383506765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4BA983F-8FD2-414D-BA2C-6EF69E63D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30558FA-7207-4B9A-A300-907096B67C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newid bach i’w brofi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D776497-1330-4BE1-9709-24B4025AC6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992BEBA-C127-4CF8-B477-1ABDBF993E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giw at flwch pensiliau yn y dosbarth.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drefn fach fyddai’n deg? Gwrandewch ar ddau gynnig.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Gellid gofyn i’r athro neu’r athrawes brofi un, ac yna holi: a yw’n gweithio’n well? Nid yw cynnig yn newid rheol yr ysgol ar unwaith.</a:t>
            </a:r>
          </a:p>
        </p:txBody>
      </p:sp>
    </p:spTree>
    <p:extLst>
      <p:ext uri="{BB962C8B-B14F-4D97-AF65-F5344CB8AC3E}">
        <p14:creationId xmlns:p14="http://schemas.microsoft.com/office/powerpoint/2010/main" val="421523675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F31AA2B3-5817-46BC-8BCE-8260D8CDB2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086F804-8BAD-4388-8E27-D1CE3E444CD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C8F278-46E8-469D-B353-5EFF51E558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B916853-ED46-4869-813E-F6D6AA9FB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Os yw’n bosibl, gwnewch yr hyn sy’n dibynnu arnoch chi i fyw mewn heddwch â phawb.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42FA85-1FF7-48A6-A9E6-D43312C3F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Rhufeiniaid 12:18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386893F9-6CA9-4DF9-A36A-91B1EBC40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2026879590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B7E4C41-0B9E-46BB-A800-09D3093872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334FDE5-21BE-4652-B2B1-4FA2830412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D81BDD1-E259-49B1-B535-111A1F21F6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537A783-3168-4F5D-9ABD-9DFE2E7765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cydnabod na all un person reoli popeth. Gallwn gymryd cyfrifoldeb am ein geiriau a’n gweithredoedd ein hunain.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mae gweithio dros heddwch yn cynnwys trwsio niwed a cheisio trefn deg, gyda chymorth priodol.</a:t>
            </a:r>
          </a:p>
        </p:txBody>
      </p:sp>
    </p:spTree>
    <p:extLst>
      <p:ext uri="{BB962C8B-B14F-4D97-AF65-F5344CB8AC3E}">
        <p14:creationId xmlns:p14="http://schemas.microsoft.com/office/powerpoint/2010/main" val="1037165751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5C2C396-9993-4480-A66C-E737CF07AA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54A9E82-9DAD-49BD-BB70-400F2E7DEB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C0F93D-E73D-4C87-AFF4-2EAAC745FE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D0C99D5-4AAC-4F0B-9537-9E1FC42226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wnaeth y ciw’n decach?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41840786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1BAF615-466D-466E-94F9-E83415AF60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0B20829-E8E6-4EF4-A40A-72D1E3B150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9B76430-A16B-44CB-A81D-15F6CE93C3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7F3F6CC-B861-48E6-A057-7B6F704FBB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 ffin glir helpu perthynas?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440491390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DC9E9F-F6E3-40E2-943D-A6B53A59CDB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8F46CEB-FA64-4506-93B8-C8D119DC83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200AB0D-639F-4527-8493-034B33BC04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9CCD41-4FD0-4DA9-A9FA-E3697FD0AA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 am obaith am heddwch yn yr ysgol. Nid oes angen enwi pobl na digwyddiadau.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2104157182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A1567B-FE43-44D1-8663-ABE78EB5F9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4318727-4380-4EA7-9314-207B41E5FD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D94A4C5-CCAF-40FA-97E1-F10A8C6B475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3865C91-581C-476D-941F-FA7896A10A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ddatrys anghytundeb bach, gofynnwch: “Beth allwn ni ei wneud yn wahanol y tro nesaf?”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Gofynnwch i oedolyn helpu os yw’n parhau.</a:t>
            </a:r>
          </a:p>
        </p:txBody>
      </p:sp>
    </p:spTree>
    <p:extLst>
      <p:ext uri="{BB962C8B-B14F-4D97-AF65-F5344CB8AC3E}">
        <p14:creationId xmlns:p14="http://schemas.microsoft.com/office/powerpoint/2010/main" val="1740736257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8BB3132-006F-4779-82E6-907175E01E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0322D07-0C04-4C75-AAB2-DB2744BB52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CBB2746-9E74-44F5-9795-21B66B4B08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05ABA69-A172-406F-850F-D73AABCC68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7059D82-42D6-42E8-8DE5-FC273BB447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 heddwch,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arwain ein geiriau a’n gweithredoedd.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drwsio niwed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chadw trefn sy’n deg.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1074455988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9AFF330-DD1E-4AAB-A688-195EAB58A1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22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BB026F0-158C-4BAA-9204-35C4D185F9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191654C-A082-4827-9636-D1ED2D0177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626EB20-32B8-4388-8626-DD97FBAC63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3CA60F1-26EA-48A0-B0B9-2AAB1488EC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2131131312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2026-09-17T14:19:22.0710000Z</dcterms:created>
  <dcterms:modified xsi:type="dcterms:W3CDTF">2026-09-17T14:19:22.0710000Z</dcterms:modified>
</coreProperties>
</file>