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747dabaa843450c" /><Relationship Type="http://schemas.openxmlformats.org/officeDocument/2006/relationships/extended-properties" Target="/docProps/app.xml" Id="Rd7bb2d8b9546429c" /><Relationship Type="http://schemas.openxmlformats.org/officeDocument/2006/relationships/officeDocument" Target="/ppt/presentation.xml" Id="R5f194c0543f4448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83dff54d0fa49e3"/>
  </p:sldMasterIdLst>
  <p:notesMasterIdLst>
    <p:notesMasterId xmlns:r="http://schemas.openxmlformats.org/officeDocument/2006/relationships" r:id="Rff560dfe52654933"/>
  </p:notesMasterIdLst>
  <p:sldIdLst>
    <p:sldId xmlns:r="http://schemas.openxmlformats.org/officeDocument/2006/relationships" id="256" r:id="Rb9a9665aa90c4455"/>
    <p:sldId xmlns:r="http://schemas.openxmlformats.org/officeDocument/2006/relationships" id="257" r:id="R026bde8e88274af2"/>
    <p:sldId xmlns:r="http://schemas.openxmlformats.org/officeDocument/2006/relationships" id="258" r:id="Rc38e8b231886413d"/>
    <p:sldId xmlns:r="http://schemas.openxmlformats.org/officeDocument/2006/relationships" id="259" r:id="Rc74991bf5d87471f"/>
    <p:sldId xmlns:r="http://schemas.openxmlformats.org/officeDocument/2006/relationships" id="260" r:id="Rd1ae4d6e15274ad7"/>
    <p:sldId xmlns:r="http://schemas.openxmlformats.org/officeDocument/2006/relationships" id="261" r:id="R1a03ffd0b07543df"/>
    <p:sldId xmlns:r="http://schemas.openxmlformats.org/officeDocument/2006/relationships" id="262" r:id="R597afa102e4249b4"/>
    <p:sldId xmlns:r="http://schemas.openxmlformats.org/officeDocument/2006/relationships" id="263" r:id="Rdd6866464c5b402b"/>
    <p:sldId xmlns:r="http://schemas.openxmlformats.org/officeDocument/2006/relationships" id="264" r:id="R44ba8e9ecfed458d"/>
    <p:sldId xmlns:r="http://schemas.openxmlformats.org/officeDocument/2006/relationships" id="265" r:id="Rc65c24434bbe4a88"/>
    <p:sldId xmlns:r="http://schemas.openxmlformats.org/officeDocument/2006/relationships" id="266" r:id="Ra6709134aa284383"/>
    <p:sldId xmlns:r="http://schemas.openxmlformats.org/officeDocument/2006/relationships" id="267" r:id="Rfbdc269cef67492b"/>
    <p:sldId xmlns:r="http://schemas.openxmlformats.org/officeDocument/2006/relationships" id="268" r:id="R8062a972aab64209"/>
    <p:sldId xmlns:r="http://schemas.openxmlformats.org/officeDocument/2006/relationships" id="269" r:id="Ref67be603ef9455d"/>
    <p:sldId xmlns:r="http://schemas.openxmlformats.org/officeDocument/2006/relationships" id="270" r:id="R75c907df9a2a4537"/>
    <p:sldId xmlns:r="http://schemas.openxmlformats.org/officeDocument/2006/relationships" id="271" r:id="R90e4fb572fb14fe7"/>
    <p:sldId xmlns:r="http://schemas.openxmlformats.org/officeDocument/2006/relationships" id="272" r:id="R172b7703c77842c3"/>
    <p:sldId xmlns:r="http://schemas.openxmlformats.org/officeDocument/2006/relationships" id="273" r:id="R10ecd88629234ec0"/>
    <p:sldId xmlns:r="http://schemas.openxmlformats.org/officeDocument/2006/relationships" id="274" r:id="Rdef73c451b1a471a"/>
    <p:sldId xmlns:r="http://schemas.openxmlformats.org/officeDocument/2006/relationships" id="275" r:id="R3218bdedf0814524"/>
    <p:sldId xmlns:r="http://schemas.openxmlformats.org/officeDocument/2006/relationships" id="276" r:id="Rfc4d742aa047425f"/>
    <p:sldId xmlns:r="http://schemas.openxmlformats.org/officeDocument/2006/relationships" id="277" r:id="Raea6eeb0073d4b1c"/>
    <p:sldId xmlns:r="http://schemas.openxmlformats.org/officeDocument/2006/relationships" id="278" r:id="Rfe4eb21d759f4a2a"/>
    <p:sldId xmlns:r="http://schemas.openxmlformats.org/officeDocument/2006/relationships" id="279" r:id="R660f55bee17f4dbf"/>
    <p:sldId xmlns:r="http://schemas.openxmlformats.org/officeDocument/2006/relationships" id="280" r:id="R8ef97658c18243d3"/>
    <p:sldId xmlns:r="http://schemas.openxmlformats.org/officeDocument/2006/relationships" id="281" r:id="R50b7cb3a69c04e0c"/>
    <p:sldId xmlns:r="http://schemas.openxmlformats.org/officeDocument/2006/relationships" id="282" r:id="Rdf72f6c2511c46f0"/>
    <p:sldId xmlns:r="http://schemas.openxmlformats.org/officeDocument/2006/relationships" id="283" r:id="R31e911caed1342b2"/>
    <p:sldId xmlns:r="http://schemas.openxmlformats.org/officeDocument/2006/relationships" id="284" r:id="Rf5c5d48da2894068"/>
    <p:sldId xmlns:r="http://schemas.openxmlformats.org/officeDocument/2006/relationships" id="285" r:id="R3e39b6350ea04787"/>
    <p:sldId xmlns:r="http://schemas.openxmlformats.org/officeDocument/2006/relationships" id="286" r:id="R81ee20bfd55c4428"/>
    <p:sldId xmlns:r="http://schemas.openxmlformats.org/officeDocument/2006/relationships" id="287" r:id="R6534e90c1f864880"/>
    <p:sldId xmlns:r="http://schemas.openxmlformats.org/officeDocument/2006/relationships" id="288" r:id="R8b885a7d268f4889"/>
    <p:sldId xmlns:r="http://schemas.openxmlformats.org/officeDocument/2006/relationships" id="289" r:id="Rdb5710473fbf42ef"/>
    <p:sldId xmlns:r="http://schemas.openxmlformats.org/officeDocument/2006/relationships" id="290" r:id="Rbb1ae552863846bb"/>
    <p:sldId xmlns:r="http://schemas.openxmlformats.org/officeDocument/2006/relationships" id="291" r:id="Rca64eda3f6f0468c"/>
    <p:sldId xmlns:r="http://schemas.openxmlformats.org/officeDocument/2006/relationships" id="292" r:id="Rab8bdebb045d414a"/>
    <p:sldId xmlns:r="http://schemas.openxmlformats.org/officeDocument/2006/relationships" id="293" r:id="R3f768e72a19a4bc0"/>
    <p:sldId xmlns:r="http://schemas.openxmlformats.org/officeDocument/2006/relationships" id="294" r:id="Rc9b9b467c1ac4e41"/>
    <p:sldId xmlns:r="http://schemas.openxmlformats.org/officeDocument/2006/relationships" id="295" r:id="R357eadf094a74bf5"/>
    <p:sldId xmlns:r="http://schemas.openxmlformats.org/officeDocument/2006/relationships" id="296" r:id="Ra568bc233be7490f"/>
    <p:sldId xmlns:r="http://schemas.openxmlformats.org/officeDocument/2006/relationships" id="297" r:id="Rbb704ce1cc3641bd"/>
    <p:sldId xmlns:r="http://schemas.openxmlformats.org/officeDocument/2006/relationships" id="298" r:id="R66ed7baff3bf4b35"/>
    <p:sldId xmlns:r="http://schemas.openxmlformats.org/officeDocument/2006/relationships" id="299" r:id="Rc20e20fd1bae4494"/>
    <p:sldId xmlns:r="http://schemas.openxmlformats.org/officeDocument/2006/relationships" id="300" r:id="Rc7b00aa3e32d4cd4"/>
    <p:sldId xmlns:r="http://schemas.openxmlformats.org/officeDocument/2006/relationships" id="301" r:id="R394a1a8c67db4647"/>
    <p:sldId xmlns:r="http://schemas.openxmlformats.org/officeDocument/2006/relationships" id="302" r:id="R64407262eb3b4e64"/>
    <p:sldId xmlns:r="http://schemas.openxmlformats.org/officeDocument/2006/relationships" id="303" r:id="R25f0f1ec881d479e"/>
    <p:sldId xmlns:r="http://schemas.openxmlformats.org/officeDocument/2006/relationships" id="304" r:id="R01338627810f452a"/>
    <p:sldId xmlns:r="http://schemas.openxmlformats.org/officeDocument/2006/relationships" id="305" r:id="Rc53886231cbb40ea"/>
    <p:sldId xmlns:r="http://schemas.openxmlformats.org/officeDocument/2006/relationships" id="306" r:id="Rf910ce71b408422e"/>
    <p:sldId xmlns:r="http://schemas.openxmlformats.org/officeDocument/2006/relationships" id="307" r:id="Rccbaf11c85374e52"/>
    <p:sldId xmlns:r="http://schemas.openxmlformats.org/officeDocument/2006/relationships" id="308" r:id="R6fb933c3ed0b4905"/>
    <p:sldId xmlns:r="http://schemas.openxmlformats.org/officeDocument/2006/relationships" id="309" r:id="R721f1e6f1b244ac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8314bce5aac4008" /><Relationship Type="http://schemas.openxmlformats.org/officeDocument/2006/relationships/slideMaster" Target="/ppt/slideMasters/slideMaster1.xml" Id="R883dff54d0fa49e3" /><Relationship Type="http://schemas.openxmlformats.org/officeDocument/2006/relationships/notesMaster" Target="/ppt/notesMasters/notesMaster1.xml" Id="Rff560dfe52654933" /><Relationship Type="http://schemas.openxmlformats.org/officeDocument/2006/relationships/presProps" Target="/ppt/presProps.xml" Id="R59af521bde8c4d8c" /><Relationship Type="http://schemas.openxmlformats.org/officeDocument/2006/relationships/tableStyles" Target="/ppt/tableStyles.xml" Id="R37fa77c802824c98" /><Relationship Type="http://schemas.openxmlformats.org/officeDocument/2006/relationships/slide" Target="/ppt/slides/slide1.xml" Id="Rb9a9665aa90c4455" /><Relationship Type="http://schemas.openxmlformats.org/officeDocument/2006/relationships/slide" Target="/ppt/slides/slide2.xml" Id="R026bde8e88274af2" /><Relationship Type="http://schemas.openxmlformats.org/officeDocument/2006/relationships/slide" Target="/ppt/slides/slide3.xml" Id="Rc38e8b231886413d" /><Relationship Type="http://schemas.openxmlformats.org/officeDocument/2006/relationships/slide" Target="/ppt/slides/slide4.xml" Id="Rc74991bf5d87471f" /><Relationship Type="http://schemas.openxmlformats.org/officeDocument/2006/relationships/slide" Target="/ppt/slides/slide5.xml" Id="Rd1ae4d6e15274ad7" /><Relationship Type="http://schemas.openxmlformats.org/officeDocument/2006/relationships/slide" Target="/ppt/slides/slide6.xml" Id="R1a03ffd0b07543df" /><Relationship Type="http://schemas.openxmlformats.org/officeDocument/2006/relationships/slide" Target="/ppt/slides/slide7.xml" Id="R597afa102e4249b4" /><Relationship Type="http://schemas.openxmlformats.org/officeDocument/2006/relationships/slide" Target="/ppt/slides/slide8.xml" Id="Rdd6866464c5b402b" /><Relationship Type="http://schemas.openxmlformats.org/officeDocument/2006/relationships/slide" Target="/ppt/slides/slide9.xml" Id="R44ba8e9ecfed458d" /><Relationship Type="http://schemas.openxmlformats.org/officeDocument/2006/relationships/slide" Target="/ppt/slides/slide10.xml" Id="Rc65c24434bbe4a88" /><Relationship Type="http://schemas.openxmlformats.org/officeDocument/2006/relationships/slide" Target="/ppt/slides/slide11.xml" Id="Ra6709134aa284383" /><Relationship Type="http://schemas.openxmlformats.org/officeDocument/2006/relationships/slide" Target="/ppt/slides/slide12.xml" Id="Rfbdc269cef67492b" /><Relationship Type="http://schemas.openxmlformats.org/officeDocument/2006/relationships/slide" Target="/ppt/slides/slide13.xml" Id="R8062a972aab64209" /><Relationship Type="http://schemas.openxmlformats.org/officeDocument/2006/relationships/slide" Target="/ppt/slides/slide14.xml" Id="Ref67be603ef9455d" /><Relationship Type="http://schemas.openxmlformats.org/officeDocument/2006/relationships/slide" Target="/ppt/slides/slide15.xml" Id="R75c907df9a2a4537" /><Relationship Type="http://schemas.openxmlformats.org/officeDocument/2006/relationships/slide" Target="/ppt/slides/slide16.xml" Id="R90e4fb572fb14fe7" /><Relationship Type="http://schemas.openxmlformats.org/officeDocument/2006/relationships/slide" Target="/ppt/slides/slide17.xml" Id="R172b7703c77842c3" /><Relationship Type="http://schemas.openxmlformats.org/officeDocument/2006/relationships/slide" Target="/ppt/slides/slide18.xml" Id="R10ecd88629234ec0" /><Relationship Type="http://schemas.openxmlformats.org/officeDocument/2006/relationships/slide" Target="/ppt/slides/slide19.xml" Id="Rdef73c451b1a471a" /><Relationship Type="http://schemas.openxmlformats.org/officeDocument/2006/relationships/slide" Target="/ppt/slides/slide20.xml" Id="R3218bdedf0814524" /><Relationship Type="http://schemas.openxmlformats.org/officeDocument/2006/relationships/slide" Target="/ppt/slides/slide21.xml" Id="Rfc4d742aa047425f" /><Relationship Type="http://schemas.openxmlformats.org/officeDocument/2006/relationships/slide" Target="/ppt/slides/slide22.xml" Id="Raea6eeb0073d4b1c" /><Relationship Type="http://schemas.openxmlformats.org/officeDocument/2006/relationships/slide" Target="/ppt/slides/slide23.xml" Id="Rfe4eb21d759f4a2a" /><Relationship Type="http://schemas.openxmlformats.org/officeDocument/2006/relationships/slide" Target="/ppt/slides/slide24.xml" Id="R660f55bee17f4dbf" /><Relationship Type="http://schemas.openxmlformats.org/officeDocument/2006/relationships/slide" Target="/ppt/slides/slide25.xml" Id="R8ef97658c18243d3" /><Relationship Type="http://schemas.openxmlformats.org/officeDocument/2006/relationships/slide" Target="/ppt/slides/slide26.xml" Id="R50b7cb3a69c04e0c" /><Relationship Type="http://schemas.openxmlformats.org/officeDocument/2006/relationships/slide" Target="/ppt/slides/slide27.xml" Id="Rdf72f6c2511c46f0" /><Relationship Type="http://schemas.openxmlformats.org/officeDocument/2006/relationships/slide" Target="/ppt/slides/slide28.xml" Id="R31e911caed1342b2" /><Relationship Type="http://schemas.openxmlformats.org/officeDocument/2006/relationships/slide" Target="/ppt/slides/slide29.xml" Id="Rf5c5d48da2894068" /><Relationship Type="http://schemas.openxmlformats.org/officeDocument/2006/relationships/slide" Target="/ppt/slides/slide30.xml" Id="R3e39b6350ea04787" /><Relationship Type="http://schemas.openxmlformats.org/officeDocument/2006/relationships/slide" Target="/ppt/slides/slide31.xml" Id="R81ee20bfd55c4428" /><Relationship Type="http://schemas.openxmlformats.org/officeDocument/2006/relationships/slide" Target="/ppt/slides/slide32.xml" Id="R6534e90c1f864880" /><Relationship Type="http://schemas.openxmlformats.org/officeDocument/2006/relationships/slide" Target="/ppt/slides/slide33.xml" Id="R8b885a7d268f4889" /><Relationship Type="http://schemas.openxmlformats.org/officeDocument/2006/relationships/slide" Target="/ppt/slides/slide34.xml" Id="Rdb5710473fbf42ef" /><Relationship Type="http://schemas.openxmlformats.org/officeDocument/2006/relationships/slide" Target="/ppt/slides/slide35.xml" Id="Rbb1ae552863846bb" /><Relationship Type="http://schemas.openxmlformats.org/officeDocument/2006/relationships/slide" Target="/ppt/slides/slide36.xml" Id="Rca64eda3f6f0468c" /><Relationship Type="http://schemas.openxmlformats.org/officeDocument/2006/relationships/slide" Target="/ppt/slides/slide37.xml" Id="Rab8bdebb045d414a" /><Relationship Type="http://schemas.openxmlformats.org/officeDocument/2006/relationships/slide" Target="/ppt/slides/slide38.xml" Id="R3f768e72a19a4bc0" /><Relationship Type="http://schemas.openxmlformats.org/officeDocument/2006/relationships/slide" Target="/ppt/slides/slide39.xml" Id="Rc9b9b467c1ac4e41" /><Relationship Type="http://schemas.openxmlformats.org/officeDocument/2006/relationships/slide" Target="/ppt/slides/slide40.xml" Id="R357eadf094a74bf5" /><Relationship Type="http://schemas.openxmlformats.org/officeDocument/2006/relationships/slide" Target="/ppt/slides/slide41.xml" Id="Ra568bc233be7490f" /><Relationship Type="http://schemas.openxmlformats.org/officeDocument/2006/relationships/slide" Target="/ppt/slides/slide42.xml" Id="Rbb704ce1cc3641bd" /><Relationship Type="http://schemas.openxmlformats.org/officeDocument/2006/relationships/slide" Target="/ppt/slides/slide43.xml" Id="R66ed7baff3bf4b35" /><Relationship Type="http://schemas.openxmlformats.org/officeDocument/2006/relationships/slide" Target="/ppt/slides/slide44.xml" Id="Rc20e20fd1bae4494" /><Relationship Type="http://schemas.openxmlformats.org/officeDocument/2006/relationships/slide" Target="/ppt/slides/slide45.xml" Id="Rc7b00aa3e32d4cd4" /><Relationship Type="http://schemas.openxmlformats.org/officeDocument/2006/relationships/slide" Target="/ppt/slides/slide46.xml" Id="R394a1a8c67db4647" /><Relationship Type="http://schemas.openxmlformats.org/officeDocument/2006/relationships/slide" Target="/ppt/slides/slide47.xml" Id="R64407262eb3b4e64" /><Relationship Type="http://schemas.openxmlformats.org/officeDocument/2006/relationships/slide" Target="/ppt/slides/slide48.xml" Id="R25f0f1ec881d479e" /><Relationship Type="http://schemas.openxmlformats.org/officeDocument/2006/relationships/slide" Target="/ppt/slides/slide49.xml" Id="R01338627810f452a" /><Relationship Type="http://schemas.openxmlformats.org/officeDocument/2006/relationships/slide" Target="/ppt/slides/slide50.xml" Id="Rc53886231cbb40ea" /><Relationship Type="http://schemas.openxmlformats.org/officeDocument/2006/relationships/slide" Target="/ppt/slides/slide51.xml" Id="Rf910ce71b408422e" /><Relationship Type="http://schemas.openxmlformats.org/officeDocument/2006/relationships/slide" Target="/ppt/slides/slide52.xml" Id="Rccbaf11c85374e52" /><Relationship Type="http://schemas.openxmlformats.org/officeDocument/2006/relationships/slide" Target="/ppt/slides/slide53.xml" Id="R6fb933c3ed0b4905" /><Relationship Type="http://schemas.openxmlformats.org/officeDocument/2006/relationships/slide" Target="/ppt/slides/slide54.xml" Id="R721f1e6f1b244ac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cbb2fd872cf4f9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416bd41a71a4a34" /><Relationship Type="http://schemas.openxmlformats.org/officeDocument/2006/relationships/notesMaster" Target="/ppt/notesMasters/notesMaster1.xml" Id="Rcab1b9f024a34df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274cf2583a541eb" /><Relationship Type="http://schemas.openxmlformats.org/officeDocument/2006/relationships/notesMaster" Target="/ppt/notesMasters/notesMaster1.xml" Id="R82c47c15ed8c468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2cdfec5ed5e42ca" /><Relationship Type="http://schemas.openxmlformats.org/officeDocument/2006/relationships/notesMaster" Target="/ppt/notesMasters/notesMaster1.xml" Id="Rd0ff8dcf723a40d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4596b68298849ae" /><Relationship Type="http://schemas.openxmlformats.org/officeDocument/2006/relationships/notesMaster" Target="/ppt/notesMasters/notesMaster1.xml" Id="Rec96205c79ae437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29a5f65d01142a1" /><Relationship Type="http://schemas.openxmlformats.org/officeDocument/2006/relationships/notesMaster" Target="/ppt/notesMasters/notesMaster1.xml" Id="R6de33d966e4a4a5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99aef8ac8df4592" /><Relationship Type="http://schemas.openxmlformats.org/officeDocument/2006/relationships/notesMaster" Target="/ppt/notesMasters/notesMaster1.xml" Id="Rb28b5124ef1646b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cfc263c77cd4640" /><Relationship Type="http://schemas.openxmlformats.org/officeDocument/2006/relationships/notesMaster" Target="/ppt/notesMasters/notesMaster1.xml" Id="R83f5c03448ff46c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26ccdfe46bb4744" /><Relationship Type="http://schemas.openxmlformats.org/officeDocument/2006/relationships/notesMaster" Target="/ppt/notesMasters/notesMaster1.xml" Id="R1c1f66fc091c4e5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97f2b96b79549e6" /><Relationship Type="http://schemas.openxmlformats.org/officeDocument/2006/relationships/notesMaster" Target="/ppt/notesMasters/notesMaster1.xml" Id="R86263140eb6d4b5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cfb30067a87458c" /><Relationship Type="http://schemas.openxmlformats.org/officeDocument/2006/relationships/notesMaster" Target="/ppt/notesMasters/notesMaster1.xml" Id="R90533d3e91404ca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81434844d714d99" /><Relationship Type="http://schemas.openxmlformats.org/officeDocument/2006/relationships/notesMaster" Target="/ppt/notesMasters/notesMaster1.xml" Id="R22992a2a386e4aa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aad3ca42d894fba" /><Relationship Type="http://schemas.openxmlformats.org/officeDocument/2006/relationships/notesMaster" Target="/ppt/notesMasters/notesMaster1.xml" Id="R6195fbeace514da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df3c1d4c7474533" /><Relationship Type="http://schemas.openxmlformats.org/officeDocument/2006/relationships/notesMaster" Target="/ppt/notesMasters/notesMaster1.xml" Id="R9f64a0263da2409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283d3fd1f7340cf" /><Relationship Type="http://schemas.openxmlformats.org/officeDocument/2006/relationships/notesMaster" Target="/ppt/notesMasters/notesMaster1.xml" Id="R826c5884dde1405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cf66107ea2b4e22" /><Relationship Type="http://schemas.openxmlformats.org/officeDocument/2006/relationships/notesMaster" Target="/ppt/notesMasters/notesMaster1.xml" Id="Ref72e41cfc97403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459a20261fd4a47" /><Relationship Type="http://schemas.openxmlformats.org/officeDocument/2006/relationships/notesMaster" Target="/ppt/notesMasters/notesMaster1.xml" Id="R229537772ad44f6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cd689d124354889" /><Relationship Type="http://schemas.openxmlformats.org/officeDocument/2006/relationships/notesMaster" Target="/ppt/notesMasters/notesMaster1.xml" Id="Ra894f7beb64a41e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1bcba24541a4d89" /><Relationship Type="http://schemas.openxmlformats.org/officeDocument/2006/relationships/notesMaster" Target="/ppt/notesMasters/notesMaster1.xml" Id="Rb262988c9268476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275c9f2b4a6484e" /><Relationship Type="http://schemas.openxmlformats.org/officeDocument/2006/relationships/notesMaster" Target="/ppt/notesMasters/notesMaster1.xml" Id="Re3a5b38f752149a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72c9bdea2ed40b5" /><Relationship Type="http://schemas.openxmlformats.org/officeDocument/2006/relationships/notesMaster" Target="/ppt/notesMasters/notesMaster1.xml" Id="R0cc41161ae5b433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31766819b5d4538" /><Relationship Type="http://schemas.openxmlformats.org/officeDocument/2006/relationships/notesMaster" Target="/ppt/notesMasters/notesMaster1.xml" Id="R3a86dc569c8d4cf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2bbd2333eeb4d2a" /><Relationship Type="http://schemas.openxmlformats.org/officeDocument/2006/relationships/notesMaster" Target="/ppt/notesMasters/notesMaster1.xml" Id="R925c756839cd474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ad3c496c8514910" /><Relationship Type="http://schemas.openxmlformats.org/officeDocument/2006/relationships/notesMaster" Target="/ppt/notesMasters/notesMaster1.xml" Id="R2615f2c62990432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b8535512b0d4447" /><Relationship Type="http://schemas.openxmlformats.org/officeDocument/2006/relationships/notesMaster" Target="/ppt/notesMasters/notesMaster1.xml" Id="R3da68af075564c1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95b2bf15d484ce1" /><Relationship Type="http://schemas.openxmlformats.org/officeDocument/2006/relationships/notesMaster" Target="/ppt/notesMasters/notesMaster1.xml" Id="R25e20cb0a77d497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6c5373e7ade487e" /><Relationship Type="http://schemas.openxmlformats.org/officeDocument/2006/relationships/notesMaster" Target="/ppt/notesMasters/notesMaster1.xml" Id="R3b3ad768f071408d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3f7f93f841234a8f" /><Relationship Type="http://schemas.openxmlformats.org/officeDocument/2006/relationships/notesMaster" Target="/ppt/notesMasters/notesMaster1.xml" Id="Rb561afa9aaf94f9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03cad94fe1374b18" /><Relationship Type="http://schemas.openxmlformats.org/officeDocument/2006/relationships/notesMaster" Target="/ppt/notesMasters/notesMaster1.xml" Id="R44f7c1a00f5e43d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f6535d785715400d" /><Relationship Type="http://schemas.openxmlformats.org/officeDocument/2006/relationships/notesMaster" Target="/ppt/notesMasters/notesMaster1.xml" Id="Rf94d1ae8e580477e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7374241edbb047f5" /><Relationship Type="http://schemas.openxmlformats.org/officeDocument/2006/relationships/notesMaster" Target="/ppt/notesMasters/notesMaster1.xml" Id="R13f4e647c7ad4c6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99a0687a88d4b4a" /><Relationship Type="http://schemas.openxmlformats.org/officeDocument/2006/relationships/notesMaster" Target="/ppt/notesMasters/notesMaster1.xml" Id="R656578defcc24a64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6ab3f8c971d48cd" /><Relationship Type="http://schemas.openxmlformats.org/officeDocument/2006/relationships/notesMaster" Target="/ppt/notesMasters/notesMaster1.xml" Id="R1af65a1544024415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26a686bddc449ce" /><Relationship Type="http://schemas.openxmlformats.org/officeDocument/2006/relationships/notesMaster" Target="/ppt/notesMasters/notesMaster1.xml" Id="R9f506eb40bfe4a09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2e1b42f0cbae43a4" /><Relationship Type="http://schemas.openxmlformats.org/officeDocument/2006/relationships/notesMaster" Target="/ppt/notesMasters/notesMaster1.xml" Id="R81dac858b70440ed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fe27a36455f461c" /><Relationship Type="http://schemas.openxmlformats.org/officeDocument/2006/relationships/notesMaster" Target="/ppt/notesMasters/notesMaster1.xml" Id="Rf2804fb5033d4640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8c915a834dd74ea3" /><Relationship Type="http://schemas.openxmlformats.org/officeDocument/2006/relationships/notesMaster" Target="/ppt/notesMasters/notesMaster1.xml" Id="Rda791fe20d604663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39cc115876554b20" /><Relationship Type="http://schemas.openxmlformats.org/officeDocument/2006/relationships/notesMaster" Target="/ppt/notesMasters/notesMaster1.xml" Id="Rb2d420619e2f4519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7e704796fef04db4" /><Relationship Type="http://schemas.openxmlformats.org/officeDocument/2006/relationships/notesMaster" Target="/ppt/notesMasters/notesMaster1.xml" Id="R847e9ae5da8a4001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2f4decf79c9341b8" /><Relationship Type="http://schemas.openxmlformats.org/officeDocument/2006/relationships/notesMaster" Target="/ppt/notesMasters/notesMaster1.xml" Id="R7383808239a94fd3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b9ba27379814b23" /><Relationship Type="http://schemas.openxmlformats.org/officeDocument/2006/relationships/notesMaster" Target="/ppt/notesMasters/notesMaster1.xml" Id="Rf2cd9b9a35424d9f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6daf3c2b7e854cf0" /><Relationship Type="http://schemas.openxmlformats.org/officeDocument/2006/relationships/notesMaster" Target="/ppt/notesMasters/notesMaster1.xml" Id="R7d512adb63044833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e5922ad2aa8845e6" /><Relationship Type="http://schemas.openxmlformats.org/officeDocument/2006/relationships/notesMaster" Target="/ppt/notesMasters/notesMaster1.xml" Id="Rfae54e39c0a345f3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4f3f5401821448b4" /><Relationship Type="http://schemas.openxmlformats.org/officeDocument/2006/relationships/notesMaster" Target="/ppt/notesMasters/notesMaster1.xml" Id="Reec9f72911184771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1a215de69be74a95" /><Relationship Type="http://schemas.openxmlformats.org/officeDocument/2006/relationships/notesMaster" Target="/ppt/notesMasters/notesMaster1.xml" Id="Rba02626166ad42e1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7a071fd8ad89476a" /><Relationship Type="http://schemas.openxmlformats.org/officeDocument/2006/relationships/notesMaster" Target="/ppt/notesMasters/notesMaster1.xml" Id="R6da3a30e0e5d4e0a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48d9266a45124c97" /><Relationship Type="http://schemas.openxmlformats.org/officeDocument/2006/relationships/notesMaster" Target="/ppt/notesMasters/notesMaster1.xml" Id="Rbd465399ebed4090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daed37a6b3994598" /><Relationship Type="http://schemas.openxmlformats.org/officeDocument/2006/relationships/notesMaster" Target="/ppt/notesMasters/notesMaster1.xml" Id="R4b6f301b325947b2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061246b8cc454327" /><Relationship Type="http://schemas.openxmlformats.org/officeDocument/2006/relationships/notesMaster" Target="/ppt/notesMasters/notesMaster1.xml" Id="Rffd34d0c0c664bd1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d48a6d783ba047a9" /><Relationship Type="http://schemas.openxmlformats.org/officeDocument/2006/relationships/notesMaster" Target="/ppt/notesMasters/notesMaster1.xml" Id="R088aa8fb920044c3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28d4854653bf43d0" /><Relationship Type="http://schemas.openxmlformats.org/officeDocument/2006/relationships/notesMaster" Target="/ppt/notesMasters/notesMaster1.xml" Id="Rc118677b97424740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28c429151d9f4975" /><Relationship Type="http://schemas.openxmlformats.org/officeDocument/2006/relationships/notesMaster" Target="/ppt/notesMasters/notesMaster1.xml" Id="R445480269d1b4ed8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8e768a01f9df4508" /><Relationship Type="http://schemas.openxmlformats.org/officeDocument/2006/relationships/notesMaster" Target="/ppt/notesMasters/notesMaster1.xml" Id="Rbc8f95da26cb4dee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d1b5c828cfe44dfa" /><Relationship Type="http://schemas.openxmlformats.org/officeDocument/2006/relationships/notesMaster" Target="/ppt/notesMasters/notesMaster1.xml" Id="R3bd33707b01c4583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9e07f9c69c8b4bec" /><Relationship Type="http://schemas.openxmlformats.org/officeDocument/2006/relationships/notesMaster" Target="/ppt/notesMasters/notesMaster1.xml" Id="Rfe18baeb4f89437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Cyfeiriad Beiblaidd: 2 Timotheus 2:2. Aralleiriad Cymraeg gwreiddiol, nid dyfyniad o argraffiad cyhoeddedig.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A.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Cyfeiriad Beiblaidd: Actau 1:8. Aralleiriad Cymraeg gwreiddiol, nid dyfyniad o argraffiad cyhoeddedig.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B.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Cyfeiriad Beiblaidd: 1 Corinthiaid 3:9. Aralleiriad Cymraeg gwreiddiol, nid dyfyniad o argraffiad cyhoeddedig.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29, sesiwn C.</a:t>
            </a:r>
          </a:p>
          <a:p xmlns:a="http://schemas.openxmlformats.org/drawingml/2006/main">
            <a:r>
              <a:t>Ffynhonnell: Cae_Top_38_Week_Three_Session_Worship_Plan.xlsx, wythnos 29.</a:t>
            </a:r>
          </a:p>
          <a:p xmlns:a="http://schemas.openxmlformats.org/drawingml/2006/main">
            <a:r>
              <a:t>2 Timotheus 2:2: https://ebible.org/eng-web/2TI02.htm ; Actau 1:1–14: https://ebible.org/eng-web/ACT01.htm ; 1 Corinthiaid 3:9: https://ebible.org/eng-web/1CO03.htm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67a06b30e05464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92046723f1b4c62" /><Relationship Type="http://schemas.openxmlformats.org/officeDocument/2006/relationships/slideLayout" Target="/ppt/slideLayouts/slideLayout1.xml" Id="R2d17f0dbf5734b0a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d17f0dbf5734b0a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45e331933b46bc" /><Relationship Type="http://schemas.openxmlformats.org/officeDocument/2006/relationships/notesSlide" Target="/ppt/notesSlides/notesSlide1.xml" Id="Ra28bfd4bc3f54b7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e7e6eece1d4b74" /><Relationship Type="http://schemas.openxmlformats.org/officeDocument/2006/relationships/notesSlide" Target="/ppt/notesSlides/notesSlide2.xml" Id="R436328dc4a5d434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1d2b85a4b94802" /><Relationship Type="http://schemas.openxmlformats.org/officeDocument/2006/relationships/notesSlide" Target="/ppt/notesSlides/notesSlide3.xml" Id="Rda069cfdf5774fa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c1fda5fea84d45" /><Relationship Type="http://schemas.openxmlformats.org/officeDocument/2006/relationships/notesSlide" Target="/ppt/notesSlides/notesSlide4.xml" Id="Rf7f213a9f19a4f8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c8c3d012524dec" /><Relationship Type="http://schemas.openxmlformats.org/officeDocument/2006/relationships/image" Target="/ppt/media/image.png" Id="Re36ad4b5fbb2497b" /><Relationship Type="http://schemas.openxmlformats.org/officeDocument/2006/relationships/notesSlide" Target="/ppt/notesSlides/notesSlide5.xml" Id="R31a7cd48c45843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df1bc7beab4126" /><Relationship Type="http://schemas.openxmlformats.org/officeDocument/2006/relationships/notesSlide" Target="/ppt/notesSlides/notesSlide6.xml" Id="R079df42eef7f4c2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3948fbb4db4666" /><Relationship Type="http://schemas.openxmlformats.org/officeDocument/2006/relationships/notesSlide" Target="/ppt/notesSlides/notesSlide7.xml" Id="Rba6a128237a1408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dcd25c6cda4e5d" /><Relationship Type="http://schemas.openxmlformats.org/officeDocument/2006/relationships/image" Target="/ppt/media/image2.png" Id="R2bf7bbc1f8104042" /><Relationship Type="http://schemas.openxmlformats.org/officeDocument/2006/relationships/notesSlide" Target="/ppt/notesSlides/notesSlide8.xml" Id="R3dc77ad61dd74f1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ab7d04ab934487" /><Relationship Type="http://schemas.openxmlformats.org/officeDocument/2006/relationships/notesSlide" Target="/ppt/notesSlides/notesSlide9.xml" Id="Rade7f819c790482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80ad9846f840cc" /><Relationship Type="http://schemas.openxmlformats.org/officeDocument/2006/relationships/image" Target="/ppt/media/image3.png" Id="R58038d92f9614a73" /><Relationship Type="http://schemas.openxmlformats.org/officeDocument/2006/relationships/notesSlide" Target="/ppt/notesSlides/notesSlide10.xml" Id="R00a6e1acce1d430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74e374fcd7491a" /><Relationship Type="http://schemas.openxmlformats.org/officeDocument/2006/relationships/notesSlide" Target="/ppt/notesSlides/notesSlide11.xml" Id="R96757b6aa18d462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edb269d80c4f2a" /><Relationship Type="http://schemas.openxmlformats.org/officeDocument/2006/relationships/notesSlide" Target="/ppt/notesSlides/notesSlide12.xml" Id="R0c0df73459524cf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a6b2c4993c47ba" /><Relationship Type="http://schemas.openxmlformats.org/officeDocument/2006/relationships/notesSlide" Target="/ppt/notesSlides/notesSlide13.xml" Id="R31398d9ffe234b1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4d579874e7412c" /><Relationship Type="http://schemas.openxmlformats.org/officeDocument/2006/relationships/notesSlide" Target="/ppt/notesSlides/notesSlide14.xml" Id="R0df788d4c165406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0fefa438d44930" /><Relationship Type="http://schemas.openxmlformats.org/officeDocument/2006/relationships/notesSlide" Target="/ppt/notesSlides/notesSlide15.xml" Id="Rcd205773f98c4d6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ca2a75718b461c" /><Relationship Type="http://schemas.openxmlformats.org/officeDocument/2006/relationships/notesSlide" Target="/ppt/notesSlides/notesSlide16.xml" Id="R8720218137ca4e8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31e93951d74c22" /><Relationship Type="http://schemas.openxmlformats.org/officeDocument/2006/relationships/notesSlide" Target="/ppt/notesSlides/notesSlide17.xml" Id="R9c560428ae614f9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a807d68bdf41e9" /><Relationship Type="http://schemas.openxmlformats.org/officeDocument/2006/relationships/notesSlide" Target="/ppt/notesSlides/notesSlide18.xml" Id="R70e60e136a3f4fc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42f8d5f2a34c7c" /><Relationship Type="http://schemas.openxmlformats.org/officeDocument/2006/relationships/notesSlide" Target="/ppt/notesSlides/notesSlide19.xml" Id="Rd26f9925c43d411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db149e3d8f4b33" /><Relationship Type="http://schemas.openxmlformats.org/officeDocument/2006/relationships/notesSlide" Target="/ppt/notesSlides/notesSlide20.xml" Id="Rc4beb558825d4dd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59b560fd254554" /><Relationship Type="http://schemas.openxmlformats.org/officeDocument/2006/relationships/notesSlide" Target="/ppt/notesSlides/notesSlide21.xml" Id="Rf493d6282732447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2d758417854867" /><Relationship Type="http://schemas.openxmlformats.org/officeDocument/2006/relationships/image" Target="/ppt/media/image4.png" Id="Rcc124d4619a64004" /><Relationship Type="http://schemas.openxmlformats.org/officeDocument/2006/relationships/notesSlide" Target="/ppt/notesSlides/notesSlide22.xml" Id="R5d5652759acb454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6ff3b27cd94219" /><Relationship Type="http://schemas.openxmlformats.org/officeDocument/2006/relationships/notesSlide" Target="/ppt/notesSlides/notesSlide23.xml" Id="R89c5756253414f8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09cf0445294493" /><Relationship Type="http://schemas.openxmlformats.org/officeDocument/2006/relationships/notesSlide" Target="/ppt/notesSlides/notesSlide24.xml" Id="Re3941aebb5c8465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105413bb7e42cc" /><Relationship Type="http://schemas.openxmlformats.org/officeDocument/2006/relationships/image" Target="/ppt/media/image5.png" Id="R0da52a0b12a342f8" /><Relationship Type="http://schemas.openxmlformats.org/officeDocument/2006/relationships/notesSlide" Target="/ppt/notesSlides/notesSlide25.xml" Id="R7146c867e2f8471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3fcc02541a4c75" /><Relationship Type="http://schemas.openxmlformats.org/officeDocument/2006/relationships/notesSlide" Target="/ppt/notesSlides/notesSlide26.xml" Id="Recf1f413a65a40c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13ec30997c474c" /><Relationship Type="http://schemas.openxmlformats.org/officeDocument/2006/relationships/image" Target="/ppt/media/image6.png" Id="Raa6051b0606041c4" /><Relationship Type="http://schemas.openxmlformats.org/officeDocument/2006/relationships/notesSlide" Target="/ppt/notesSlides/notesSlide27.xml" Id="Rf5787d0c28534e17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100885fef8435c" /><Relationship Type="http://schemas.openxmlformats.org/officeDocument/2006/relationships/notesSlide" Target="/ppt/notesSlides/notesSlide28.xml" Id="R67da803414444278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13d9660406414e" /><Relationship Type="http://schemas.openxmlformats.org/officeDocument/2006/relationships/notesSlide" Target="/ppt/notesSlides/notesSlide29.xml" Id="Rfb67d81fc3864415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e76c56976c4bb3" /><Relationship Type="http://schemas.openxmlformats.org/officeDocument/2006/relationships/notesSlide" Target="/ppt/notesSlides/notesSlide30.xml" Id="R08473055e6d44104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9e54b6508244ba" /><Relationship Type="http://schemas.openxmlformats.org/officeDocument/2006/relationships/notesSlide" Target="/ppt/notesSlides/notesSlide31.xml" Id="R26b5ce2f820c4010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e4bed4b89444e1" /><Relationship Type="http://schemas.openxmlformats.org/officeDocument/2006/relationships/notesSlide" Target="/ppt/notesSlides/notesSlide32.xml" Id="Rf06d07580bba4d45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bf9a3129c9472b" /><Relationship Type="http://schemas.openxmlformats.org/officeDocument/2006/relationships/notesSlide" Target="/ppt/notesSlides/notesSlide33.xml" Id="R784a4f0ec9f64237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0bf522ca5c4b7c" /><Relationship Type="http://schemas.openxmlformats.org/officeDocument/2006/relationships/notesSlide" Target="/ppt/notesSlides/notesSlide34.xml" Id="R7de8fc07d2cb403c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7c673bbc034417" /><Relationship Type="http://schemas.openxmlformats.org/officeDocument/2006/relationships/notesSlide" Target="/ppt/notesSlides/notesSlide35.xml" Id="Rc2441a796fa34285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c79804e7f344d5" /><Relationship Type="http://schemas.openxmlformats.org/officeDocument/2006/relationships/notesSlide" Target="/ppt/notesSlides/notesSlide36.xml" Id="Rea49926710334195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68c10e57ab4136" /><Relationship Type="http://schemas.openxmlformats.org/officeDocument/2006/relationships/notesSlide" Target="/ppt/notesSlides/notesSlide37.xml" Id="R352eebae3e6149aa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2d1ec379754b7e" /><Relationship Type="http://schemas.openxmlformats.org/officeDocument/2006/relationships/notesSlide" Target="/ppt/notesSlides/notesSlide38.xml" Id="Re878ec2e38bf4ea0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dd916dd13b4ce4" /><Relationship Type="http://schemas.openxmlformats.org/officeDocument/2006/relationships/image" Target="/ppt/media/image7.png" Id="Ra8ed24c7422e461d" /><Relationship Type="http://schemas.openxmlformats.org/officeDocument/2006/relationships/notesSlide" Target="/ppt/notesSlides/notesSlide39.xml" Id="Ra32b8631089f4cf5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6019bac0bc43ce" /><Relationship Type="http://schemas.openxmlformats.org/officeDocument/2006/relationships/notesSlide" Target="/ppt/notesSlides/notesSlide40.xml" Id="R12ab562ff3504913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ca726d999c4412" /><Relationship Type="http://schemas.openxmlformats.org/officeDocument/2006/relationships/notesSlide" Target="/ppt/notesSlides/notesSlide41.xml" Id="R8fe6ee4c58c344a1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70ce96e2174622" /><Relationship Type="http://schemas.openxmlformats.org/officeDocument/2006/relationships/image" Target="/ppt/media/image8.png" Id="R907a4e164a0f4198" /><Relationship Type="http://schemas.openxmlformats.org/officeDocument/2006/relationships/notesSlide" Target="/ppt/notesSlides/notesSlide42.xml" Id="R0dd1673c137d4ff0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a2a624320bf481b" /><Relationship Type="http://schemas.openxmlformats.org/officeDocument/2006/relationships/notesSlide" Target="/ppt/notesSlides/notesSlide43.xml" Id="Re4998ca4a2214d67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9d64e349da4144" /><Relationship Type="http://schemas.openxmlformats.org/officeDocument/2006/relationships/image" Target="/ppt/media/image9.png" Id="R02b7ea2ad77f4d8a" /><Relationship Type="http://schemas.openxmlformats.org/officeDocument/2006/relationships/notesSlide" Target="/ppt/notesSlides/notesSlide44.xml" Id="Rd6b2fee1cc9e48b2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c0eb2ca89f4e51" /><Relationship Type="http://schemas.openxmlformats.org/officeDocument/2006/relationships/notesSlide" Target="/ppt/notesSlides/notesSlide45.xml" Id="R48f976a0288e48b9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c85500a42f4b91" /><Relationship Type="http://schemas.openxmlformats.org/officeDocument/2006/relationships/notesSlide" Target="/ppt/notesSlides/notesSlide46.xml" Id="R903635fa077f4b18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a6e5218fb44350" /><Relationship Type="http://schemas.openxmlformats.org/officeDocument/2006/relationships/notesSlide" Target="/ppt/notesSlides/notesSlide47.xml" Id="R4993e83017c94a36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5e69bbb1b84e3f" /><Relationship Type="http://schemas.openxmlformats.org/officeDocument/2006/relationships/notesSlide" Target="/ppt/notesSlides/notesSlide48.xml" Id="R2d3a1f06d2ce44c6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0454285ad34a12" /><Relationship Type="http://schemas.openxmlformats.org/officeDocument/2006/relationships/notesSlide" Target="/ppt/notesSlides/notesSlide49.xml" Id="Rb09d19f6f6cb46be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c19de595174312" /><Relationship Type="http://schemas.openxmlformats.org/officeDocument/2006/relationships/notesSlide" Target="/ppt/notesSlides/notesSlide50.xml" Id="Rd47706f801c847ca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3333b1ddfd43a9" /><Relationship Type="http://schemas.openxmlformats.org/officeDocument/2006/relationships/notesSlide" Target="/ppt/notesSlides/notesSlide51.xml" Id="Ra547aa5731194930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d7e9e405c9412f" /><Relationship Type="http://schemas.openxmlformats.org/officeDocument/2006/relationships/notesSlide" Target="/ppt/notesSlides/notesSlide52.xml" Id="R63a3e1e0cf304290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06ea06c91c4869" /><Relationship Type="http://schemas.openxmlformats.org/officeDocument/2006/relationships/notesSlide" Target="/ppt/notesSlides/notesSlide53.xml" Id="R7946aa137de949dc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e8056554b5423b" /><Relationship Type="http://schemas.openxmlformats.org/officeDocument/2006/relationships/notesSlide" Target="/ppt/notesSlides/notesSlide54.xml" Id="R9b8cf5cfb3d4497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AA36C1-017A-4AB8-9827-A14324027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8C2454-B87B-4BC0-9A8E-0457BD3F3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Paratoi a chael ein hanfon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C44CA2-9E77-4B6C-972E-0268215F4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8A5A73-C03A-46EC-B669-AFF36BF45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Ymddiriedaeth a Ffydd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1C3E79-E6F9-42DE-983E-3E9963EFD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53093204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82197D-6181-4CCE-8728-9B84AD730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8DCC1B-7221-4007-896B-E924DFC57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5596A3-4173-4562-A0DA-C124090E1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A3BF05-A29B-44B0-9436-0E86E25887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69FAA2-38C2-4E4E-89AF-A46041C8C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gwaith heb esboniad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Dychwelyd gyda’n gilydd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Cyfrifoldeb gyda chymorth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72466630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F4C0CB-580B-48C6-B6A4-6961CF0C9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964A8A-6754-4B3C-94C5-C15CB4550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B9A884-96C0-499E-A5C3-0DA4D2CB5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11DA56-9F77-4F02-8AA9-4425410FB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Symudwch yr wythnos hon i gyd-fynd â’r Dyrchafael yng nghalendr yr ysgol. Mae A ac C yn straeon dychmygol. Yn C, gall gwirfoddolwr roi cynnig byr gyda chi. Nid oes angen propiau nac ymarfer ymlaen llaw.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49584482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9FD77E-40E8-4EE7-9ECC-C44D44B4B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915CBF-3BB0-4256-9DCF-2AF13DBFB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gwaith heb esboniad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F113EDB-B178-4CE4-9347-F2C5EA0C4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948FF2-94DD-46AE-B40A-118A5D32F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E6E025-1416-4766-ADA0-500529415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drosglwyddo cyfrifoldeb</a:t>
            </a:r>
          </a:p>
        </p:txBody>
      </p:sp>
    </p:spTree>
    <p:extLst>
      <p:ext uri="{BB962C8B-B14F-4D97-AF65-F5344CB8AC3E}">
        <p14:creationId xmlns:p14="http://schemas.microsoft.com/office/powerpoint/2010/main" val="93436364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7E0EFB9-972A-4CE4-899A-3BA9112F3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25E1B9-F9D2-40B8-BEC6-06EBD828A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Basged yn nwylo Sami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877734-DBDD-4BE5-8E82-9C67F330E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6ad4b5fbb2497b"/>
          <a:stretch xmlns:a="http://schemas.openxmlformats.org/drawingml/2006/main"/>
        </p:blipFill>
        <p:spPr>
          <a:xfrm xmlns:a="http://schemas.openxmlformats.org/drawingml/2006/main">
            <a:off x="7041431" y="1685925"/>
            <a:ext cx="4528987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E97535-4DEF-421C-AA71-E6D3C5D31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“Dyma’r llyfrau sydd angen mynd yn ôl,” meddai Elin.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Rhoddodd y fasged i Sami a throi i fynd. Roedd hi wedi gwneud y gwaith lawer gwaith.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Sami’n dal y fasged. Pa lyfr oedd yn mynd i ba silff?</a:t>
            </a:r>
          </a:p>
        </p:txBody>
      </p:sp>
    </p:spTree>
    <p:extLst>
      <p:ext uri="{BB962C8B-B14F-4D97-AF65-F5344CB8AC3E}">
        <p14:creationId xmlns:p14="http://schemas.microsoft.com/office/powerpoint/2010/main" val="96951351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D6F549-CDB2-4A06-8D99-09AEBD98F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5832AA-1DF1-4157-8FD6-9898F6A96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ddim yn gwybod”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C6CDC0-410B-47D8-B2EF-C5AA6D2DC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5D1390-CB39-47D6-B45D-2948BBDB5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Ceisiodd Sami ddyfalu. Rhoddodd un llyfr ar y silff agosaf. Roedd yn edrych o gwmpas pan ddaeth yr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 eisiau help?”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ddim yn gwybod ble maen nhw’n mynd,” meddai. “Roeddwn i fod i wybod, dw i’n meddwl.”</a:t>
            </a:r>
          </a:p>
        </p:txBody>
      </p:sp>
    </p:spTree>
    <p:extLst>
      <p:ext uri="{BB962C8B-B14F-4D97-AF65-F5344CB8AC3E}">
        <p14:creationId xmlns:p14="http://schemas.microsoft.com/office/powerpoint/2010/main" val="86929266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954A6A-AD86-4D17-9CC9-56790E69F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D0BBA9-6287-4A20-BBAA-CBF3D2FCC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rhan oedd ar goll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130995-E7E1-42D9-AB94-51C6E02BCD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DD4D4D-1648-4C35-811F-67F48B794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yr athrawes Elin yn ôl.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“Wnes i roi’r fasged iddo,” meddai Elin.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“Do,” atebodd yr athrawes. “Beth fyddai angen iddo ei wybod cyn dechrau?”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Sylweddolodd Elin ei bod wedi pasio’r gwaith ymlaen heb esbonio’r drefn.</a:t>
            </a:r>
          </a:p>
        </p:txBody>
      </p:sp>
    </p:spTree>
    <p:extLst>
      <p:ext uri="{BB962C8B-B14F-4D97-AF65-F5344CB8AC3E}">
        <p14:creationId xmlns:p14="http://schemas.microsoft.com/office/powerpoint/2010/main" val="145586911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EE8176D-A86E-4496-B229-5A5E70FB8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127640-26FD-4BB1-BA83-CE3353941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 un enghraifft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E5CCF7-C28E-498A-8E99-1BABBA258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f7bbc1f8104042"/>
          <a:stretch xmlns:a="http://schemas.openxmlformats.org/drawingml/2006/main"/>
        </p:blipFill>
        <p:spPr>
          <a:xfrm xmlns:a="http://schemas.openxmlformats.org/drawingml/2006/main">
            <a:off x="7029450" y="1703756"/>
            <a:ext cx="4552950" cy="4517287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43A32F-988B-4592-90D6-2C2240B64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Tynnodd Elin un llyfr o’r fasged a dangos ei label lliw.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“Yn ein llyfrgell ddychmygol ni, mae’r lliw’n dangos pa ran o’r silff i’w defnyddio,”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y lle. Gwyliodd Sami. Arhosodd yr athrawes gyda nhw.</a:t>
            </a:r>
          </a:p>
        </p:txBody>
      </p:sp>
    </p:spTree>
    <p:extLst>
      <p:ext uri="{BB962C8B-B14F-4D97-AF65-F5344CB8AC3E}">
        <p14:creationId xmlns:p14="http://schemas.microsoft.com/office/powerpoint/2010/main" val="117099884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7A042D-695A-444E-9D75-A158295EF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17B2CE-C1EA-4A09-825A-4AA357578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cyn cynnig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AD9D95-3AB8-462E-852C-48FA65656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EA43DE-5A38-4EE8-A3FA-05E0563BB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os nad oes label?” gofynnodd Sami.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“Paid â dyfalu,” meddai Elin. “Gad ef yn y fasged, a gofyn i’r oedolyn sy’n helpu.”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Nawr, roedd Sami’n gwybod beth i’w wneud pan nad oedd y drefn arferol yn ddigon.</a:t>
            </a:r>
          </a:p>
        </p:txBody>
      </p:sp>
    </p:spTree>
    <p:extLst>
      <p:ext uri="{BB962C8B-B14F-4D97-AF65-F5344CB8AC3E}">
        <p14:creationId xmlns:p14="http://schemas.microsoft.com/office/powerpoint/2010/main" val="104781909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5A4EFB-ACAC-43C2-966B-3B7273403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5724519-4857-4200-A738-CC2A5B892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gyda rhywun gerllaw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EDB0F0-5B1D-46FC-A0F1-C75E1C6F5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038d92f9614a73"/>
          <a:stretch xmlns:a="http://schemas.openxmlformats.org/drawingml/2006/main"/>
        </p:blipFill>
        <p:spPr>
          <a:xfrm xmlns:a="http://schemas.openxmlformats.org/drawingml/2006/main">
            <a:off x="7035441" y="1685925"/>
            <a:ext cx="454096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0E519F-4537-4542-870D-7CF8738A4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Sami lyfr arall. Edrychodd ar y label a dod o hyd i’r lle.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Elin yn agos heb gipio’r llyfr oddi arno.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“Dangos imi ble byddi di’n ei roi,” meddai. Rhoddodd Sami ef ar y silff.</a:t>
            </a:r>
          </a:p>
        </p:txBody>
      </p:sp>
    </p:spTree>
    <p:extLst>
      <p:ext uri="{BB962C8B-B14F-4D97-AF65-F5344CB8AC3E}">
        <p14:creationId xmlns:p14="http://schemas.microsoft.com/office/powerpoint/2010/main" val="56898526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833E25-2AB0-4AC2-A572-2A4422000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F8D63C-4B91-4665-AAA7-D24034CC7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Gwirio gyda’i gilydd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39B44F-8288-4AEA-861E-C482AD8B9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5006E7-8FDD-4EF7-BFD8-C2E682799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“Sut aeth hi?” gofynnodd yr athrawes ar y diwedd.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Sami esbonio’r drefn a dweud pryd byddai’n gofyn am help.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Cytunon nhw y byddai Elin yn aros gyda Sami y tro nesaf hefyd. Gallai’r cymorth newid wrth iddo ddod yn fwy hyderus.</a:t>
            </a:r>
          </a:p>
        </p:txBody>
      </p:sp>
    </p:spTree>
    <p:extLst>
      <p:ext uri="{BB962C8B-B14F-4D97-AF65-F5344CB8AC3E}">
        <p14:creationId xmlns:p14="http://schemas.microsoft.com/office/powerpoint/2010/main" val="172481304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3F43AA-0F0C-4A7B-9D2C-81E03F66A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783286D-EE13-49BF-A99B-92F7F9356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ran oedd ei hangen?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2D2556-CD99-43C1-8F6C-CD071E036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9B0110-4DC1-4795-B13A-EE84F2F99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enwch rywbeth a helpodd Sami: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Gweld enghraifft.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Cael gofyn cwestiwn.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Rhoi cynnig gyda rhywun gerllaw.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oedd ar goll pan gafodd y fasged gyntaf? A oedd angen mwy nag un?</a:t>
            </a:r>
          </a:p>
        </p:txBody>
      </p:sp>
    </p:spTree>
    <p:extLst>
      <p:ext uri="{BB962C8B-B14F-4D97-AF65-F5344CB8AC3E}">
        <p14:creationId xmlns:p14="http://schemas.microsoft.com/office/powerpoint/2010/main" val="56073108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ACF2618-FE63-4CB9-BCD0-AD9C8E28D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56FBC1C-C292-45F5-85A7-6C03EB6E5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75FC41-870B-451D-8CF3-130050E41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334521-F864-4379-9932-C3FF16626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Ymddirieda’r hyn rwyt wedi’i glywed gennyf i bobl ddibynadwy a fydd yn gallu dysgu eraill hefyd.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F66CB1-540E-4973-AA66-37EBD50D0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2 Timotheus 2:2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F21993-3E4B-4BA9-905B-31D01676B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51046793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5E7143-A95E-4926-8028-712C8B23F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5F014A-6E52-46F2-868A-825F2D397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541F59-7CD5-4BD4-9DFB-D64C14A4C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1B675C-1B75-4318-BF9C-1110EA932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llythyr yn annog Timotheus i basio’r hyn a ddysgodd am y ffydd ymlaen i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dysgu ac ymddiried yn perthyn i’w gilydd. Gallwn feddwl am sut rydym yn paratoi rhywun, yn rhoi cyfle i ymarfer, ac yn aros ar gael i helpu.</a:t>
            </a:r>
          </a:p>
        </p:txBody>
      </p:sp>
    </p:spTree>
    <p:extLst>
      <p:ext uri="{BB962C8B-B14F-4D97-AF65-F5344CB8AC3E}">
        <p14:creationId xmlns:p14="http://schemas.microsoft.com/office/powerpoint/2010/main" val="2023253173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11F163-58D3-440D-998F-D135AA27E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CE2F7C-5760-479F-8992-604C537F7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3AD51D-7375-4C38-A25C-C41E9C930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10282B-3C7C-4498-8CB9-EFBA0F760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ei angen ar Sami cyn dechrau?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77268278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8C24DD-97EA-47D5-88FE-0038EEA2C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ADBDEA-3A89-4263-8747-7739D4618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19A56A-E91A-41AA-8112-B5A87B6B6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941F7E-6E4D-48FD-B007-4CC95BE22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gallwn wybod bod rhywun yn barod i gymryd cyfrifoldeb newydd?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421707508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8ACFA5-682B-4E19-B57C-89F54F7DB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6FBFDD-5CC9-4EEB-8038-616995F84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864413-1BBC-4741-95D6-E0800D784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A83E10-AEA9-4274-8C3F-66DE8B2F5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rywun sydd wedi dangos rhywbeth ichi’n amyneddgar. Nid oes angen dweud pwy.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42282844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BE6499-57AE-48D7-9C95-C4D8609EA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A5E4B6-78EC-406F-A101-7ED2FFA8E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429AEC-3F96-40F4-81B9-1B1789484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D832E4-7785-4C7B-9370-4B1920A15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Esboniwch dasg fach gyfarwydd i bartner sy’n fodlon gwrando. Rhowch gyfle iddynt ofyn cwestiwn. Gallwch wneud hyn drwy siarad yn unig.</a:t>
            </a:r>
          </a:p>
        </p:txBody>
      </p:sp>
    </p:spTree>
    <p:extLst>
      <p:ext uri="{BB962C8B-B14F-4D97-AF65-F5344CB8AC3E}">
        <p14:creationId xmlns:p14="http://schemas.microsoft.com/office/powerpoint/2010/main" val="1140440220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5C7E33-D9CC-4462-B394-8A6242AAA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1DC595-48BC-48F8-9712-E7810F6B2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47EA83-C9C9-446D-B298-F178534BF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25E12D-54B6-4983-A518-25EF98DB85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695F13-5FD0-4872-9C67-F0FF2BAFF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y rhai sy’n ein dysgu.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esbonio’n glir,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 aros yn amyneddgar,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rhoi cymorth pan fo angen.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69072015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38387D-E413-4CDE-B253-BBF3B3235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BA3E9D-CF06-40B5-B9F2-F31B2B004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408BDC-7AE0-4FF5-9ECA-EDE1722AE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E587E6-5A05-4C32-BA23-B92B4ACD1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5E3A9E-9493-4C69-9BBF-7AA22A069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91220909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098BEB-75DA-420C-AAA1-FD6122EA6C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0B3AB7E-2734-4E33-83DF-B86B216F7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Dychwelyd gyda’n gilydd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8A9578-DE47-4336-9080-A87D782F5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D54C93-F7E8-41B1-8A1C-DCB427DDB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50151C-E059-4EB1-8D55-FA54429E9E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Dyrchafael: Actau 1:1–14</a:t>
            </a:r>
          </a:p>
        </p:txBody>
      </p:sp>
    </p:spTree>
    <p:extLst>
      <p:ext uri="{BB962C8B-B14F-4D97-AF65-F5344CB8AC3E}">
        <p14:creationId xmlns:p14="http://schemas.microsoft.com/office/powerpoint/2010/main" val="41694510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92C566F-4FAC-41DB-8331-050543EA1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FBF57A-862B-4CDF-9EBD-9C5E71ABA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Addewid cyn ffarwel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12DE36-84E7-480D-84EE-5563E9169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124d4619a64004"/>
          <a:stretch xmlns:a="http://schemas.openxmlformats.org/drawingml/2006/main"/>
        </p:blipFill>
        <p:spPr>
          <a:xfrm xmlns:a="http://schemas.openxmlformats.org/drawingml/2006/main">
            <a:off x="7041431" y="1685925"/>
            <a:ext cx="4528987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73AFB5-E190-496B-A755-2AF09355B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Pasg, ymddangosodd Iesu’n fyw i’w ddilynwyr dros gyfnod o ddeugain diwrnod. Siaradodd am deyrnas Dduw.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“Peidiwch â gadael Jerwsalem eto,”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ganddynt waith o’u blaenau. Ond yn gyntaf, roedd Iesu’n dweud wrthynt am aros.</a:t>
            </a:r>
          </a:p>
        </p:txBody>
      </p:sp>
    </p:spTree>
    <p:extLst>
      <p:ext uri="{BB962C8B-B14F-4D97-AF65-F5344CB8AC3E}">
        <p14:creationId xmlns:p14="http://schemas.microsoft.com/office/powerpoint/2010/main" val="1627403211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6DD030-920F-4831-8526-55C46E734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3522AE-250A-475B-ADFE-C518472D9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rhodd a addawyd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850D92-97A9-4D3D-A086-7D8D824E6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E0164F-B9CC-4751-AA78-4797F5C41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 wrthynt am aros am rodd ei Dad: yr Ysbryd Glân.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“Byddwch yn derbyn nerth pan ddaw’r Ysbryd Glân arnoch,”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yr Ysbryd Glân yw Duw yn bresennol ac yn gweithio ynom ac yn ein plith.</a:t>
            </a:r>
          </a:p>
        </p:txBody>
      </p:sp>
    </p:spTree>
    <p:extLst>
      <p:ext uri="{BB962C8B-B14F-4D97-AF65-F5344CB8AC3E}">
        <p14:creationId xmlns:p14="http://schemas.microsoft.com/office/powerpoint/2010/main" val="1216941143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B624EF-AB92-43B2-B2E1-AC6758582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F0EF2C-9BBF-40A8-8178-B133FA8E1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Bod yn dystion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3DEA93-AEA6-449F-981F-E8A41141C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FE89F0-07D4-4CE2-9550-8DA4D5F4C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“Byddwch yn dystion imi yn Jerwsalem, drwy Jwdea a Samaria, ac hyd eithaf y ddaear,” meddai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tyst yn rhannu’r hyn y mae wedi’i weld neu ei wybod. Byddai’r disgyblion yn rhannu’r newyddion am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fyddai’r neges yn aros gyda’r un grŵp mewn un lle.</a:t>
            </a:r>
          </a:p>
        </p:txBody>
      </p:sp>
    </p:spTree>
    <p:extLst>
      <p:ext uri="{BB962C8B-B14F-4D97-AF65-F5344CB8AC3E}">
        <p14:creationId xmlns:p14="http://schemas.microsoft.com/office/powerpoint/2010/main" val="268209228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3F60792-4892-4EB7-9E9E-44C4DC0C9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8AF2E3-C102-4699-9204-1B2935E0B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cwmwl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FB9751-26E5-4803-BA87-FA72A8605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a52a0b12a342f8"/>
          <a:stretch xmlns:a="http://schemas.openxmlformats.org/drawingml/2006/main"/>
        </p:blipFill>
        <p:spPr>
          <a:xfrm xmlns:a="http://schemas.openxmlformats.org/drawingml/2006/main">
            <a:off x="7029450" y="1703756"/>
            <a:ext cx="4552950" cy="4517287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D04A1B-2F20-4FA8-B6CB-CA6D50F82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iddynt edrych, cafodd Iesu ei godi. Cuddiodd cwmwl ef o’u golwg.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 nhw’n syllu tua’r awyr.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Safodd dau ddyn mewn dillad gwyn wrthynt. “Pam rydych yn sefyll yma’n edrych i’r nef?” gofynnwyd.</a:t>
            </a:r>
          </a:p>
        </p:txBody>
      </p:sp>
    </p:spTree>
    <p:extLst>
      <p:ext uri="{BB962C8B-B14F-4D97-AF65-F5344CB8AC3E}">
        <p14:creationId xmlns:p14="http://schemas.microsoft.com/office/powerpoint/2010/main" val="508315314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F45F01-334A-4A9D-AB80-5442110F1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28B30D-B9D4-43CD-8DB9-6E5268060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un Iesu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2D8F55-EF51-4472-B49E-2C86534E1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53895E-832A-4C52-82CA-D5B36E7BC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y ddau y byddai’r Iesu hwn, a gymerwyd i’r nef, yn dod yn ôl yn yr un modd.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llawer i’r disgyblion ei ddeall. Roedd Iesu bellach allan o’u golwg.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ei gyfarwyddyd iddynt? Roedd wedi dweud wrthynt am aros am yr Ysbryd Glân.</a:t>
            </a:r>
          </a:p>
        </p:txBody>
      </p:sp>
    </p:spTree>
    <p:extLst>
      <p:ext uri="{BB962C8B-B14F-4D97-AF65-F5344CB8AC3E}">
        <p14:creationId xmlns:p14="http://schemas.microsoft.com/office/powerpoint/2010/main" val="133513234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B620B1-C30F-44BF-AE30-ABC995AC4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82E064-BD58-4290-A21F-C9965FE6C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Dychwelyd i Jerwsalem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283728-17BB-427E-9726-557B435A2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6051b0606041c4"/>
          <a:stretch xmlns:a="http://schemas.openxmlformats.org/drawingml/2006/main"/>
        </p:blipFill>
        <p:spPr>
          <a:xfrm xmlns:a="http://schemas.openxmlformats.org/drawingml/2006/main">
            <a:off x="7035441" y="1685925"/>
            <a:ext cx="454096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221CA2-1B46-4248-BC0F-BB79372BC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Dychwelon nhw o Fynydd yr Olewydd i Jerwsalem.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disgyblion at ei gilydd yn yr ystafell lle roedden nhw’n aros.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gwragedd, Mair mam Iesu a’i frodyr gyda nhw. Parhaodd y grŵp i weddïo gyda’i gilydd.</a:t>
            </a:r>
          </a:p>
        </p:txBody>
      </p:sp>
    </p:spTree>
    <p:extLst>
      <p:ext uri="{BB962C8B-B14F-4D97-AF65-F5344CB8AC3E}">
        <p14:creationId xmlns:p14="http://schemas.microsoft.com/office/powerpoint/2010/main" val="1364526336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C2DF7A-BD01-4036-877B-8528E3532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6E5D80-EF5A-4F1A-9B37-A13E96455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Aros sydd â diben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1896A3-B5E2-41C7-B0DA-2DBF7DDF3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14C107-F87C-4107-9B99-9A7EA2281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Iesu wedi ymddiried gwaith iddynt, ac wedi addo cymorth.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eu haros yn rhan o ddilyn ei gyfarwyddyd. Roedden nhw’n aros gyda’i gilydd, yn gweddïo am yr hyn a addawodd.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yw’r addewid am yr Ysbryd wedi’i gyflawni eto ar y pwynt hwn yn yr hanes.</a:t>
            </a:r>
          </a:p>
        </p:txBody>
      </p:sp>
    </p:spTree>
    <p:extLst>
      <p:ext uri="{BB962C8B-B14F-4D97-AF65-F5344CB8AC3E}">
        <p14:creationId xmlns:p14="http://schemas.microsoft.com/office/powerpoint/2010/main" val="613880180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4631DC-FAF7-41C3-B1CD-DBBC98CFC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A3958D-2E00-409C-B939-36A062C91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ddaeth nesaf?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C96CE7-C9EB-4760-A056-2759E1D14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A2D6B7-1105-4348-9636-19698888C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ddiwedd sy’n dilyn yr hanes hwn?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A. Rhedodd pob disgybl i ffwrdd ar ei ben ei hun.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B. Dychwelon nhw i Jerwsalem a gweddïo gyda’i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Dewiswch, yna esboniwch sut mae’r diwedd yn cysylltu â chyfarwyddyd Iesu i aros.</a:t>
            </a:r>
          </a:p>
        </p:txBody>
      </p:sp>
    </p:spTree>
    <p:extLst>
      <p:ext uri="{BB962C8B-B14F-4D97-AF65-F5344CB8AC3E}">
        <p14:creationId xmlns:p14="http://schemas.microsoft.com/office/powerpoint/2010/main" val="97582172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EE048D2-F87E-4A9F-8CCB-2F677C809B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1796B7-A81C-4EAF-80FB-F5E464097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C0DDCB-65FA-41E6-AA3D-B0680C98C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224457-41E7-4F58-8588-C5AE07623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Byddwch yn derbyn nerth pan ddaw’r Ysbryd Glân arnoch. Byddwch yn dystion imi yn Jerwsalem, drwy Jwdea a Samaria, ac hyd eithaf y ddaear.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584F37-E103-43CE-88AD-CB5178B85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Actau 1:8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2AECB38-9EC1-469B-8CF7-2CC2F2F0D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010824401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358569-C0D8-459A-85C3-CAD8E9E67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CB5184-C1BE-4817-85DE-EF5680EAA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869449-9643-4DA0-8C86-948761527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5A7ECB-C16F-4E67-BE55-2654D0AF9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Dyrchafael, mae Iesu’n mynd o olwg ei ddilynwyr, ond mae’r alwad i fod yn dystion yn parhau.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credu bod y gwaith yn dibynnu ar gymorth Duw drwy’r Ysbryd Glân. Mae gweddi, cymuned a pharatoi yn rhan o’r ymateb.</a:t>
            </a:r>
          </a:p>
        </p:txBody>
      </p:sp>
    </p:spTree>
    <p:extLst>
      <p:ext uri="{BB962C8B-B14F-4D97-AF65-F5344CB8AC3E}">
        <p14:creationId xmlns:p14="http://schemas.microsoft.com/office/powerpoint/2010/main" val="1752404042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7DAB43-6789-478A-9CCE-2562E468E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0DF8B7-4984-46B7-9345-89723E21B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4E47F8-4CF7-4464-8AE4-C6D37C5D9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E8BC28-CD21-428F-81D9-A533316CF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wnaeth y disgyblion gyda’i gilydd?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48770611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E8DE51-8AA6-4C7D-BADF-194928743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A27AD1E-B402-4110-836F-8282868FF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C2AEA9-C03D-4BA3-AAD7-86068D4F5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6AF386-08CC-4F7D-BFEB-F30311479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aros fod yn rhan o baratoi ar gyfer gwaith pwysig?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835067784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2107F9-BE86-4F8E-8EB1-73381EBAF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A8C1AA-0246-4520-BC46-7C6288AC6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331628-4FDC-49C1-B1B6-6C0EECD41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499D21-67BD-4E99-8D75-45456C122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yr ystafell dawel a’r bobl yn aros gyda’i gilydd. Does dim rhaid rhuthro heibio’r foment.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161857746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451F8C-096B-4CDE-857F-F2397414C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A73BAA-D53D-4B84-A5AE-3B883DE4B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277A0B-DD3C-4D1B-93FF-3DEE469AD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5B0BE7-4B05-4931-866F-1CF83E64E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gyfrifoldeb newydd. Enwch un peth sydd angen ei ddysgu neu un person a all helpu cyn dechrau.</a:t>
            </a:r>
          </a:p>
        </p:txBody>
      </p:sp>
    </p:spTree>
    <p:extLst>
      <p:ext uri="{BB962C8B-B14F-4D97-AF65-F5344CB8AC3E}">
        <p14:creationId xmlns:p14="http://schemas.microsoft.com/office/powerpoint/2010/main" val="1968720386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7193D5B-E3ED-4702-81CA-523E7ACF2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3E2590-AE59-4F71-9729-BB958FC1C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4078D1-F219-4C2B-BDEF-E7D856B76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9BFFB3-68B2-4CA3-B5D4-02D7F17E1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01A74E-1309-4A93-B930-787E33F4E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wrando a pharatoi.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amynedd inni wrth aros,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nerth i wneud y da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rwyt yn ein galw i’w wneud.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551837656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4CEB77-A32C-43D8-BFCA-D273E8839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68A056-76FF-4F4D-819F-C27B35772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EAE244-5332-4321-9B55-417AD993B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0DC2E8-2FF3-4DEF-BB54-6D4A536A9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28189D-2572-4483-8EBC-E6FA82344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758753155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9594EB-CB22-4BE7-8DCB-01C412157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C5C908-5C43-4C18-92FA-51D243D14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Cyfrifoldeb gyda chymorth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B9AFA5-B4B8-42F6-9FF7-A988AEACD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59AAE8-68D8-43D7-B471-D2558EE0F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0E88AB-E3DB-4BA0-913F-D78AA68F3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 chyfle i ymarfer croeso</a:t>
            </a:r>
          </a:p>
        </p:txBody>
      </p:sp>
    </p:spTree>
    <p:extLst>
      <p:ext uri="{BB962C8B-B14F-4D97-AF65-F5344CB8AC3E}">
        <p14:creationId xmlns:p14="http://schemas.microsoft.com/office/powerpoint/2010/main" val="1407172302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9F3147-7547-4CA6-A8C6-2D0E063FF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5B477C-C89B-4F0C-88E6-F94E2A848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Tomos wrth y 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FC4AFB-E57F-4A33-AA35-6F016BFD8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ed24c7422e461d"/>
          <a:stretch xmlns:a="http://schemas.openxmlformats.org/drawingml/2006/main"/>
        </p:blipFill>
        <p:spPr>
          <a:xfrm xmlns:a="http://schemas.openxmlformats.org/drawingml/2006/main">
            <a:off x="7105138" y="1685925"/>
            <a:ext cx="440157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7057B2-E75D-4493-AFB9-C59837F9A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“Hoffet ti roi cynnig ar groesawu?” gofynnodd Ffion i Tomos.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Ffion wedi helpu wrth ddrws y neuadd o’r blaen.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“Hoffwn, ond beth os af i’n sownd?” meddai Tomos.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“Bydd yr athrawes a minnau yma,” atebodd Ffion.</a:t>
            </a:r>
          </a:p>
        </p:txBody>
      </p:sp>
    </p:spTree>
    <p:extLst>
      <p:ext uri="{BB962C8B-B14F-4D97-AF65-F5344CB8AC3E}">
        <p14:creationId xmlns:p14="http://schemas.microsoft.com/office/powerpoint/2010/main" val="955344903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D330CA-EA97-496F-B14A-A9F93DD61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7C0571-06F3-42DF-82A3-0411E7139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dasg fach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52FB41-6BE3-4B6D-882D-E301948F6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4905BA-33C2-429F-9E06-99793CE35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Cytunon nhw ar un dasg: dweud croeso a dangos y ffordd i’r seddi.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Byddai’r athrawes yn gyfrifol am y drws a’r ymwelwyr. Ni fyddai Tomos yn gorfod penderfynu pwy oedd yn cael dod i mewn.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“Gallaf ofyn ichi os daw cwestiwn anodd?” gofynnodd. “Wrth gwrs.”</a:t>
            </a:r>
          </a:p>
        </p:txBody>
      </p:sp>
    </p:spTree>
    <p:extLst>
      <p:ext uri="{BB962C8B-B14F-4D97-AF65-F5344CB8AC3E}">
        <p14:creationId xmlns:p14="http://schemas.microsoft.com/office/powerpoint/2010/main" val="1234099268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64334B-D12E-4859-885B-014189733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2C5FBC-4202-458B-A48D-D0CBFDE31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i roi cynnig arnynt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A45997-9EA9-4E4A-9836-299E792355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FB36EB-7DCB-4E25-8E5C-FC5892F29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Ffion enghraifft: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“Croeso. Mae’r seddi drwy’r drws hwn. Gall yr athrawes helpu os oes gennych gwestiwn.”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Tomos roi cynnig ar y frawddeg gyntaf. Roedd hynny’n ddigon i ddechrau. Nid oedd rhaid iddo ddysgu araith gyfan.</a:t>
            </a:r>
          </a:p>
        </p:txBody>
      </p:sp>
    </p:spTree>
    <p:extLst>
      <p:ext uri="{BB962C8B-B14F-4D97-AF65-F5344CB8AC3E}">
        <p14:creationId xmlns:p14="http://schemas.microsoft.com/office/powerpoint/2010/main" val="1203767660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BD91D0-0DD8-4BDB-A58D-63A4BFE79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A4A05A-EB56-49E8-BEF6-CCD3EC7DE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ddaeth saib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6AF911-C0AB-4504-894D-49470CA4D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7a4e164a0f4198"/>
          <a:stretch xmlns:a="http://schemas.openxmlformats.org/drawingml/2006/main"/>
        </p:blipFill>
        <p:spPr>
          <a:xfrm xmlns:a="http://schemas.openxmlformats.org/drawingml/2006/main">
            <a:off x="7076027" y="1685925"/>
            <a:ext cx="445979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0FB45E-17B1-4A93-8FD9-607456024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“Croeso…” dechreuodd Tomos. Yna aeth yn dawel.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Ffion. Dangosodd y cerdyn atgoffa iddo, a dywedodd y geiriau gydag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wnaeth neb chwerthin. Gallai oedi, derbyn help neu ofyn i Ffion barhau.</a:t>
            </a:r>
          </a:p>
        </p:txBody>
      </p:sp>
    </p:spTree>
    <p:extLst>
      <p:ext uri="{BB962C8B-B14F-4D97-AF65-F5344CB8AC3E}">
        <p14:creationId xmlns:p14="http://schemas.microsoft.com/office/powerpoint/2010/main" val="14643559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28865C-4C1D-437F-B266-E8D451E2A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B0CE52-C5D4-4280-B0AD-BB7BE4321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hymarfer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5DF124-38F3-4230-9F5D-8836ECA02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59CF352-D929-4239-8C95-4C4A4D26A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hoffech, dywedwch wrth bartner: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“Croeso. Gallwn helpu gyda’n gilydd.”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ddweud y geiriau gyda’ch gilydd, neu wrando yn unig.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gofynnwch: “Beth fyddai’n gwneud y dasg yn haws?” Dim ond ymarfer yw hwn.</a:t>
            </a:r>
          </a:p>
        </p:txBody>
      </p:sp>
    </p:spTree>
    <p:extLst>
      <p:ext uri="{BB962C8B-B14F-4D97-AF65-F5344CB8AC3E}">
        <p14:creationId xmlns:p14="http://schemas.microsoft.com/office/powerpoint/2010/main" val="2078802792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25D878-C371-467F-AF33-C19DB9F9E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0D8392-C300-48F1-812F-27B3DC0D3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sgwrs ar ôl y cynnig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FCCBD3-CEDF-4E65-8AD3-00898399F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b7ea2ad77f4d8a"/>
          <a:stretch xmlns:a="http://schemas.openxmlformats.org/drawingml/2006/main"/>
        </p:blipFill>
        <p:spPr>
          <a:xfrm xmlns:a="http://schemas.openxmlformats.org/drawingml/2006/main">
            <a:off x="7099316" y="1685925"/>
            <a:ext cx="441321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409BCE-90BD-49B9-A0E8-9E74EB0ED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Wedi’r croeso, eisteddodd Tomos gyda Ffion a’r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 dweud y gair cyntaf yn haws,” meddai. “Roedd angen help arnaf wedyn.”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Cytunon nhw i ymarfer gyda’i gilydd eto. Roedd y sgwrs yn eu helpu i gynllunio’r cam nesaf.</a:t>
            </a:r>
          </a:p>
        </p:txBody>
      </p:sp>
    </p:spTree>
    <p:extLst>
      <p:ext uri="{BB962C8B-B14F-4D97-AF65-F5344CB8AC3E}">
        <p14:creationId xmlns:p14="http://schemas.microsoft.com/office/powerpoint/2010/main" val="486907868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350DC2-8EAB-41C1-9BCB-3077739A7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424895-41CC-4DBA-8C2C-EA2431E4D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Tasg, cymorth, gwirio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C73605-DB36-41BF-9D08-CB66D05F8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30EB50-1E7F-4A9B-8D62-31B6EB3F2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cytuno i swydd, gallwn holi: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yn union yw’r dasg?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fydd ar gael i helpu?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Pryd byddwn yn gwirio sut aeth hi?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atebwch am dasg Tomos. Mae cael help yn rhan o ddysgu cyfrifoldeb.</a:t>
            </a:r>
          </a:p>
        </p:txBody>
      </p:sp>
    </p:spTree>
    <p:extLst>
      <p:ext uri="{BB962C8B-B14F-4D97-AF65-F5344CB8AC3E}">
        <p14:creationId xmlns:p14="http://schemas.microsoft.com/office/powerpoint/2010/main" val="639370625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682F8C-8899-4D84-BABD-7C215516D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A728FB-7CA0-4271-B3B4-F3582523B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cynnig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0B5FC8-C84B-42CE-926F-579B9B554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D08666-270C-42B1-94E2-5D6A9DA6F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arweinydd: gwahoddwch wirfoddolwr i ddweud y geiriau hyn gyda chi ar y diwedd: Diolch am wrando. Mae gwrando’n unig yn iawn.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Cytunwch: byddwch wrth ei ochr, ac yn holi sut deimlad oedd y cynnig ar ôl y sesiwn.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nad oes gwirfoddolwr, gallwch fodelu’r geiriau eich hun.</a:t>
            </a:r>
          </a:p>
        </p:txBody>
      </p:sp>
    </p:spTree>
    <p:extLst>
      <p:ext uri="{BB962C8B-B14F-4D97-AF65-F5344CB8AC3E}">
        <p14:creationId xmlns:p14="http://schemas.microsoft.com/office/powerpoint/2010/main" val="723529760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AF0AA9D-ECD3-400A-A267-E05DB086A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8A08F2-3643-4D10-A2AD-7EFC2A596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77F002-66DE-4531-A819-D4ADF1B97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C10F16-68EC-4618-9407-8C28B83DC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Rydym yn gydweithwyr yng ngwaith 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937A4E-479C-4C63-AC74-7237E2C00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Corinthiaid 3:9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E4FB37-C262-4122-8323-DC827E6BF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68064731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F485DF-5025-4BA0-8EF5-D842F20CF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B1E29B-1099-4CAA-B79E-EBEBAE939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798A3B-2F62-4843-A07D-7D218D1D0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A50F7F-3391-410F-93A9-A2734D2F2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disgrifio pobl sydd â rhannau gwahanol yng ngwaith Duw. Nid yr un person sy’n gwneud popeth.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gweld gwasanaethu fel gwaith a rennir. Gall paratoi rhywun ac aros i’w gefnogi fod yn rhan o’r gwasanaeth hwnnw.</a:t>
            </a:r>
          </a:p>
        </p:txBody>
      </p:sp>
    </p:spTree>
    <p:extLst>
      <p:ext uri="{BB962C8B-B14F-4D97-AF65-F5344CB8AC3E}">
        <p14:creationId xmlns:p14="http://schemas.microsoft.com/office/powerpoint/2010/main" val="911398139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AF378D-6232-4CB1-9322-AFC7543C2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436AB8-1CE7-4841-8D4A-E11F722ED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C9352B-6ED1-4A90-A6A7-F3175D872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07FBF7-17D2-4A0A-BD79-35D16A53A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oedd yn helpu Tomos?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824022130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865AAE-B067-4F1D-9C80-9AC8550D2C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945071-64B9-4B58-86C6-1526B3265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065135-EFEE-48C3-AD68-284F06625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CA97E8-6EA1-4732-A282-DFC5CB832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sy’n gwneud cyfrifoldeb yn deg ac yn bosibl i’w gyflawni?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461034626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7FFEB6-4EFA-4BF4-97CC-B916B4EB2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01E895-B6E4-414D-B655-C8638C7E8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8DDD99-3B5D-4B74-BD5A-D5D0C2FAB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058A34-EFE6-4801-BF6B-89E235470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 am rywun sy’n dechrau rhywbeth newydd. Dymunwch gymorth caredig iddynt.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82925262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DC36D5-878B-46F3-9439-4CA7F9013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6043CC-FAB0-4CED-9CAC-EA27AD514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FCB373-0980-49C5-ACE9-423135F18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3074A3-2BB8-4ABA-8D0F-D4874586E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bu gwirfoddolwr, dywedwch “Diolch am wrando” gyda’r arweinydd ar y diwedd. Wedyn, bydd yr arweinydd yn holi sut aeth hi.</a:t>
            </a:r>
          </a:p>
        </p:txBody>
      </p:sp>
    </p:spTree>
    <p:extLst>
      <p:ext uri="{BB962C8B-B14F-4D97-AF65-F5344CB8AC3E}">
        <p14:creationId xmlns:p14="http://schemas.microsoft.com/office/powerpoint/2010/main" val="1314510475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02C671-5ED6-490C-8A2F-8E6F09CD9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372D6E-7A22-4A9A-B801-82D1A64E5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DB85B4-40B4-48FE-A8D2-63426D4FC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BCE359-3FED-475B-BE4A-277388A9C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447F99-AA2D-40E9-AEA6-096E2F1E7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wasanaethu gyda’n gilydd.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hyder i’r rhai sy’n dechrau,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ac amynedd i’r rhai sy’n eu helpu.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556703235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46374F-19F0-4836-96FA-47C1ED289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16B331-30A8-4C34-9428-C2CEE2C31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AFA477-D125-4B3D-BC0D-052A943D6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6C8DFD-E211-40E7-B4DC-283B57EE5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485A02-939E-46FA-8A9D-8C5410FC2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07689134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2026-09-18T16:22:19.5240000Z</dcterms:created>
  <dcterms:modified xsi:type="dcterms:W3CDTF">2026-09-18T16:22:19.5240000Z</dcterms:modified>
</coreProperties>
</file>