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dcade1778674051" /><Relationship Type="http://schemas.openxmlformats.org/officeDocument/2006/relationships/extended-properties" Target="/docProps/app.xml" Id="R76de493f299b4082" /><Relationship Type="http://schemas.openxmlformats.org/officeDocument/2006/relationships/officeDocument" Target="/ppt/presentation.xml" Id="Rad2a160c62ec493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6fd729ce2c54ed0"/>
  </p:sldMasterIdLst>
  <p:notesMasterIdLst>
    <p:notesMasterId xmlns:r="http://schemas.openxmlformats.org/officeDocument/2006/relationships" r:id="R75d42030f4b74203"/>
  </p:notesMasterIdLst>
  <p:sldIdLst>
    <p:sldId xmlns:r="http://schemas.openxmlformats.org/officeDocument/2006/relationships" id="256" r:id="Rb2ce39bd66f440c2"/>
    <p:sldId xmlns:r="http://schemas.openxmlformats.org/officeDocument/2006/relationships" id="257" r:id="R5e141e90c92941cf"/>
    <p:sldId xmlns:r="http://schemas.openxmlformats.org/officeDocument/2006/relationships" id="258" r:id="R686cb8fd3d154663"/>
    <p:sldId xmlns:r="http://schemas.openxmlformats.org/officeDocument/2006/relationships" id="259" r:id="R1b2b08016a7d49d1"/>
    <p:sldId xmlns:r="http://schemas.openxmlformats.org/officeDocument/2006/relationships" id="260" r:id="R7799a1b0e22642e4"/>
    <p:sldId xmlns:r="http://schemas.openxmlformats.org/officeDocument/2006/relationships" id="261" r:id="Rd5610039443643ae"/>
    <p:sldId xmlns:r="http://schemas.openxmlformats.org/officeDocument/2006/relationships" id="262" r:id="Re7deed64af71473b"/>
    <p:sldId xmlns:r="http://schemas.openxmlformats.org/officeDocument/2006/relationships" id="263" r:id="R6a403bc12b1f4d8e"/>
    <p:sldId xmlns:r="http://schemas.openxmlformats.org/officeDocument/2006/relationships" id="264" r:id="Rbfb68a9e1d274ad1"/>
    <p:sldId xmlns:r="http://schemas.openxmlformats.org/officeDocument/2006/relationships" id="265" r:id="R58865ec961d34481"/>
    <p:sldId xmlns:r="http://schemas.openxmlformats.org/officeDocument/2006/relationships" id="266" r:id="R4491462456d24576"/>
    <p:sldId xmlns:r="http://schemas.openxmlformats.org/officeDocument/2006/relationships" id="267" r:id="R598023b0ed9b4054"/>
    <p:sldId xmlns:r="http://schemas.openxmlformats.org/officeDocument/2006/relationships" id="268" r:id="R3920ccdbdfbf4874"/>
    <p:sldId xmlns:r="http://schemas.openxmlformats.org/officeDocument/2006/relationships" id="269" r:id="R18f160a70e69477a"/>
    <p:sldId xmlns:r="http://schemas.openxmlformats.org/officeDocument/2006/relationships" id="270" r:id="R949e8a52a069458e"/>
    <p:sldId xmlns:r="http://schemas.openxmlformats.org/officeDocument/2006/relationships" id="271" r:id="R6820e7e34ddc4093"/>
    <p:sldId xmlns:r="http://schemas.openxmlformats.org/officeDocument/2006/relationships" id="272" r:id="Re8c3bfb8e0c94393"/>
    <p:sldId xmlns:r="http://schemas.openxmlformats.org/officeDocument/2006/relationships" id="273" r:id="Rd655390593da4077"/>
    <p:sldId xmlns:r="http://schemas.openxmlformats.org/officeDocument/2006/relationships" id="274" r:id="R2c164db710fe4725"/>
    <p:sldId xmlns:r="http://schemas.openxmlformats.org/officeDocument/2006/relationships" id="275" r:id="R7c6767d4fc1548f8"/>
    <p:sldId xmlns:r="http://schemas.openxmlformats.org/officeDocument/2006/relationships" id="276" r:id="R0644a0795fcb474f"/>
    <p:sldId xmlns:r="http://schemas.openxmlformats.org/officeDocument/2006/relationships" id="277" r:id="Rb501c388797b47c2"/>
    <p:sldId xmlns:r="http://schemas.openxmlformats.org/officeDocument/2006/relationships" id="278" r:id="Raa5b09f4fd5e442c"/>
    <p:sldId xmlns:r="http://schemas.openxmlformats.org/officeDocument/2006/relationships" id="279" r:id="R14bd04380d584b0c"/>
    <p:sldId xmlns:r="http://schemas.openxmlformats.org/officeDocument/2006/relationships" id="280" r:id="Rec4856044c7c4568"/>
    <p:sldId xmlns:r="http://schemas.openxmlformats.org/officeDocument/2006/relationships" id="281" r:id="Rf77faae698e544c2"/>
    <p:sldId xmlns:r="http://schemas.openxmlformats.org/officeDocument/2006/relationships" id="282" r:id="R3296963be0174516"/>
    <p:sldId xmlns:r="http://schemas.openxmlformats.org/officeDocument/2006/relationships" id="283" r:id="Ra453f884ffee4a90"/>
    <p:sldId xmlns:r="http://schemas.openxmlformats.org/officeDocument/2006/relationships" id="284" r:id="R4c6734afe9874662"/>
    <p:sldId xmlns:r="http://schemas.openxmlformats.org/officeDocument/2006/relationships" id="285" r:id="R897d35a648974293"/>
    <p:sldId xmlns:r="http://schemas.openxmlformats.org/officeDocument/2006/relationships" id="286" r:id="R8842fe5d773749fa"/>
    <p:sldId xmlns:r="http://schemas.openxmlformats.org/officeDocument/2006/relationships" id="287" r:id="R5bf4e10a34174c35"/>
    <p:sldId xmlns:r="http://schemas.openxmlformats.org/officeDocument/2006/relationships" id="288" r:id="R576eccf6460e45b6"/>
    <p:sldId xmlns:r="http://schemas.openxmlformats.org/officeDocument/2006/relationships" id="289" r:id="R2ec4c635bab74753"/>
    <p:sldId xmlns:r="http://schemas.openxmlformats.org/officeDocument/2006/relationships" id="290" r:id="R4d1672a5788441d8"/>
    <p:sldId xmlns:r="http://schemas.openxmlformats.org/officeDocument/2006/relationships" id="291" r:id="R57754721a7374bfa"/>
    <p:sldId xmlns:r="http://schemas.openxmlformats.org/officeDocument/2006/relationships" id="292" r:id="R1583ff92305a4f77"/>
    <p:sldId xmlns:r="http://schemas.openxmlformats.org/officeDocument/2006/relationships" id="293" r:id="R7da721f8761046e0"/>
    <p:sldId xmlns:r="http://schemas.openxmlformats.org/officeDocument/2006/relationships" id="294" r:id="Ra61acc5f78ac4474"/>
    <p:sldId xmlns:r="http://schemas.openxmlformats.org/officeDocument/2006/relationships" id="295" r:id="Ra11b284a31604c1e"/>
    <p:sldId xmlns:r="http://schemas.openxmlformats.org/officeDocument/2006/relationships" id="296" r:id="Rbc1e8343f0c24a8d"/>
    <p:sldId xmlns:r="http://schemas.openxmlformats.org/officeDocument/2006/relationships" id="297" r:id="R08c0731cf7294340"/>
    <p:sldId xmlns:r="http://schemas.openxmlformats.org/officeDocument/2006/relationships" id="298" r:id="R8d09c0fd3aef49de"/>
    <p:sldId xmlns:r="http://schemas.openxmlformats.org/officeDocument/2006/relationships" id="299" r:id="R589fcb5c36304010"/>
    <p:sldId xmlns:r="http://schemas.openxmlformats.org/officeDocument/2006/relationships" id="300" r:id="Rda9896c432d2497d"/>
    <p:sldId xmlns:r="http://schemas.openxmlformats.org/officeDocument/2006/relationships" id="301" r:id="R555ba5218bcf474a"/>
    <p:sldId xmlns:r="http://schemas.openxmlformats.org/officeDocument/2006/relationships" id="302" r:id="R839ddbefd0c44052"/>
    <p:sldId xmlns:r="http://schemas.openxmlformats.org/officeDocument/2006/relationships" id="303" r:id="Rd41349bf85794215"/>
    <p:sldId xmlns:r="http://schemas.openxmlformats.org/officeDocument/2006/relationships" id="304" r:id="R1b8079ee1e714e72"/>
    <p:sldId xmlns:r="http://schemas.openxmlformats.org/officeDocument/2006/relationships" id="305" r:id="R3149c75861014dae"/>
    <p:sldId xmlns:r="http://schemas.openxmlformats.org/officeDocument/2006/relationships" id="306" r:id="R817096eb437d40ad"/>
    <p:sldId xmlns:r="http://schemas.openxmlformats.org/officeDocument/2006/relationships" id="307" r:id="Rf626e18845424f73"/>
    <p:sldId xmlns:r="http://schemas.openxmlformats.org/officeDocument/2006/relationships" id="308" r:id="R3469bfc80c4845e8"/>
    <p:sldId xmlns:r="http://schemas.openxmlformats.org/officeDocument/2006/relationships" id="309" r:id="Rcbd9574c453840c6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beb420cb33d41e1" /><Relationship Type="http://schemas.openxmlformats.org/officeDocument/2006/relationships/slideMaster" Target="/ppt/slideMasters/slideMaster1.xml" Id="Rc6fd729ce2c54ed0" /><Relationship Type="http://schemas.openxmlformats.org/officeDocument/2006/relationships/notesMaster" Target="/ppt/notesMasters/notesMaster1.xml" Id="R75d42030f4b74203" /><Relationship Type="http://schemas.openxmlformats.org/officeDocument/2006/relationships/presProps" Target="/ppt/presProps.xml" Id="Raf102b8921b54809" /><Relationship Type="http://schemas.openxmlformats.org/officeDocument/2006/relationships/tableStyles" Target="/ppt/tableStyles.xml" Id="R8cc44d1403d34427" /><Relationship Type="http://schemas.openxmlformats.org/officeDocument/2006/relationships/slide" Target="/ppt/slides/slide1.xml" Id="Rb2ce39bd66f440c2" /><Relationship Type="http://schemas.openxmlformats.org/officeDocument/2006/relationships/slide" Target="/ppt/slides/slide2.xml" Id="R5e141e90c92941cf" /><Relationship Type="http://schemas.openxmlformats.org/officeDocument/2006/relationships/slide" Target="/ppt/slides/slide3.xml" Id="R686cb8fd3d154663" /><Relationship Type="http://schemas.openxmlformats.org/officeDocument/2006/relationships/slide" Target="/ppt/slides/slide4.xml" Id="R1b2b08016a7d49d1" /><Relationship Type="http://schemas.openxmlformats.org/officeDocument/2006/relationships/slide" Target="/ppt/slides/slide5.xml" Id="R7799a1b0e22642e4" /><Relationship Type="http://schemas.openxmlformats.org/officeDocument/2006/relationships/slide" Target="/ppt/slides/slide6.xml" Id="Rd5610039443643ae" /><Relationship Type="http://schemas.openxmlformats.org/officeDocument/2006/relationships/slide" Target="/ppt/slides/slide7.xml" Id="Re7deed64af71473b" /><Relationship Type="http://schemas.openxmlformats.org/officeDocument/2006/relationships/slide" Target="/ppt/slides/slide8.xml" Id="R6a403bc12b1f4d8e" /><Relationship Type="http://schemas.openxmlformats.org/officeDocument/2006/relationships/slide" Target="/ppt/slides/slide9.xml" Id="Rbfb68a9e1d274ad1" /><Relationship Type="http://schemas.openxmlformats.org/officeDocument/2006/relationships/slide" Target="/ppt/slides/slide10.xml" Id="R58865ec961d34481" /><Relationship Type="http://schemas.openxmlformats.org/officeDocument/2006/relationships/slide" Target="/ppt/slides/slide11.xml" Id="R4491462456d24576" /><Relationship Type="http://schemas.openxmlformats.org/officeDocument/2006/relationships/slide" Target="/ppt/slides/slide12.xml" Id="R598023b0ed9b4054" /><Relationship Type="http://schemas.openxmlformats.org/officeDocument/2006/relationships/slide" Target="/ppt/slides/slide13.xml" Id="R3920ccdbdfbf4874" /><Relationship Type="http://schemas.openxmlformats.org/officeDocument/2006/relationships/slide" Target="/ppt/slides/slide14.xml" Id="R18f160a70e69477a" /><Relationship Type="http://schemas.openxmlformats.org/officeDocument/2006/relationships/slide" Target="/ppt/slides/slide15.xml" Id="R949e8a52a069458e" /><Relationship Type="http://schemas.openxmlformats.org/officeDocument/2006/relationships/slide" Target="/ppt/slides/slide16.xml" Id="R6820e7e34ddc4093" /><Relationship Type="http://schemas.openxmlformats.org/officeDocument/2006/relationships/slide" Target="/ppt/slides/slide17.xml" Id="Re8c3bfb8e0c94393" /><Relationship Type="http://schemas.openxmlformats.org/officeDocument/2006/relationships/slide" Target="/ppt/slides/slide18.xml" Id="Rd655390593da4077" /><Relationship Type="http://schemas.openxmlformats.org/officeDocument/2006/relationships/slide" Target="/ppt/slides/slide19.xml" Id="R2c164db710fe4725" /><Relationship Type="http://schemas.openxmlformats.org/officeDocument/2006/relationships/slide" Target="/ppt/slides/slide20.xml" Id="R7c6767d4fc1548f8" /><Relationship Type="http://schemas.openxmlformats.org/officeDocument/2006/relationships/slide" Target="/ppt/slides/slide21.xml" Id="R0644a0795fcb474f" /><Relationship Type="http://schemas.openxmlformats.org/officeDocument/2006/relationships/slide" Target="/ppt/slides/slide22.xml" Id="Rb501c388797b47c2" /><Relationship Type="http://schemas.openxmlformats.org/officeDocument/2006/relationships/slide" Target="/ppt/slides/slide23.xml" Id="Raa5b09f4fd5e442c" /><Relationship Type="http://schemas.openxmlformats.org/officeDocument/2006/relationships/slide" Target="/ppt/slides/slide24.xml" Id="R14bd04380d584b0c" /><Relationship Type="http://schemas.openxmlformats.org/officeDocument/2006/relationships/slide" Target="/ppt/slides/slide25.xml" Id="Rec4856044c7c4568" /><Relationship Type="http://schemas.openxmlformats.org/officeDocument/2006/relationships/slide" Target="/ppt/slides/slide26.xml" Id="Rf77faae698e544c2" /><Relationship Type="http://schemas.openxmlformats.org/officeDocument/2006/relationships/slide" Target="/ppt/slides/slide27.xml" Id="R3296963be0174516" /><Relationship Type="http://schemas.openxmlformats.org/officeDocument/2006/relationships/slide" Target="/ppt/slides/slide28.xml" Id="Ra453f884ffee4a90" /><Relationship Type="http://schemas.openxmlformats.org/officeDocument/2006/relationships/slide" Target="/ppt/slides/slide29.xml" Id="R4c6734afe9874662" /><Relationship Type="http://schemas.openxmlformats.org/officeDocument/2006/relationships/slide" Target="/ppt/slides/slide30.xml" Id="R897d35a648974293" /><Relationship Type="http://schemas.openxmlformats.org/officeDocument/2006/relationships/slide" Target="/ppt/slides/slide31.xml" Id="R8842fe5d773749fa" /><Relationship Type="http://schemas.openxmlformats.org/officeDocument/2006/relationships/slide" Target="/ppt/slides/slide32.xml" Id="R5bf4e10a34174c35" /><Relationship Type="http://schemas.openxmlformats.org/officeDocument/2006/relationships/slide" Target="/ppt/slides/slide33.xml" Id="R576eccf6460e45b6" /><Relationship Type="http://schemas.openxmlformats.org/officeDocument/2006/relationships/slide" Target="/ppt/slides/slide34.xml" Id="R2ec4c635bab74753" /><Relationship Type="http://schemas.openxmlformats.org/officeDocument/2006/relationships/slide" Target="/ppt/slides/slide35.xml" Id="R4d1672a5788441d8" /><Relationship Type="http://schemas.openxmlformats.org/officeDocument/2006/relationships/slide" Target="/ppt/slides/slide36.xml" Id="R57754721a7374bfa" /><Relationship Type="http://schemas.openxmlformats.org/officeDocument/2006/relationships/slide" Target="/ppt/slides/slide37.xml" Id="R1583ff92305a4f77" /><Relationship Type="http://schemas.openxmlformats.org/officeDocument/2006/relationships/slide" Target="/ppt/slides/slide38.xml" Id="R7da721f8761046e0" /><Relationship Type="http://schemas.openxmlformats.org/officeDocument/2006/relationships/slide" Target="/ppt/slides/slide39.xml" Id="Ra61acc5f78ac4474" /><Relationship Type="http://schemas.openxmlformats.org/officeDocument/2006/relationships/slide" Target="/ppt/slides/slide40.xml" Id="Ra11b284a31604c1e" /><Relationship Type="http://schemas.openxmlformats.org/officeDocument/2006/relationships/slide" Target="/ppt/slides/slide41.xml" Id="Rbc1e8343f0c24a8d" /><Relationship Type="http://schemas.openxmlformats.org/officeDocument/2006/relationships/slide" Target="/ppt/slides/slide42.xml" Id="R08c0731cf7294340" /><Relationship Type="http://schemas.openxmlformats.org/officeDocument/2006/relationships/slide" Target="/ppt/slides/slide43.xml" Id="R8d09c0fd3aef49de" /><Relationship Type="http://schemas.openxmlformats.org/officeDocument/2006/relationships/slide" Target="/ppt/slides/slide44.xml" Id="R589fcb5c36304010" /><Relationship Type="http://schemas.openxmlformats.org/officeDocument/2006/relationships/slide" Target="/ppt/slides/slide45.xml" Id="Rda9896c432d2497d" /><Relationship Type="http://schemas.openxmlformats.org/officeDocument/2006/relationships/slide" Target="/ppt/slides/slide46.xml" Id="R555ba5218bcf474a" /><Relationship Type="http://schemas.openxmlformats.org/officeDocument/2006/relationships/slide" Target="/ppt/slides/slide47.xml" Id="R839ddbefd0c44052" /><Relationship Type="http://schemas.openxmlformats.org/officeDocument/2006/relationships/slide" Target="/ppt/slides/slide48.xml" Id="Rd41349bf85794215" /><Relationship Type="http://schemas.openxmlformats.org/officeDocument/2006/relationships/slide" Target="/ppt/slides/slide49.xml" Id="R1b8079ee1e714e72" /><Relationship Type="http://schemas.openxmlformats.org/officeDocument/2006/relationships/slide" Target="/ppt/slides/slide50.xml" Id="R3149c75861014dae" /><Relationship Type="http://schemas.openxmlformats.org/officeDocument/2006/relationships/slide" Target="/ppt/slides/slide51.xml" Id="R817096eb437d40ad" /><Relationship Type="http://schemas.openxmlformats.org/officeDocument/2006/relationships/slide" Target="/ppt/slides/slide52.xml" Id="Rf626e18845424f73" /><Relationship Type="http://schemas.openxmlformats.org/officeDocument/2006/relationships/slide" Target="/ppt/slides/slide53.xml" Id="R3469bfc80c4845e8" /><Relationship Type="http://schemas.openxmlformats.org/officeDocument/2006/relationships/slide" Target="/ppt/slides/slide54.xml" Id="Rcbd9574c453840c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87881ef396e47f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4330bd4b15f4e6f" /><Relationship Type="http://schemas.openxmlformats.org/officeDocument/2006/relationships/notesMaster" Target="/ppt/notesMasters/notesMaster1.xml" Id="Rd179c646e6b2458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700a244bfab34f6e" /><Relationship Type="http://schemas.openxmlformats.org/officeDocument/2006/relationships/notesMaster" Target="/ppt/notesMasters/notesMaster1.xml" Id="Rf3dcc3b8f4474cd1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d37a87f0ab342dc" /><Relationship Type="http://schemas.openxmlformats.org/officeDocument/2006/relationships/notesMaster" Target="/ppt/notesMasters/notesMaster1.xml" Id="R5ff41744ba6541b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1e81b16e0764602" /><Relationship Type="http://schemas.openxmlformats.org/officeDocument/2006/relationships/notesMaster" Target="/ppt/notesMasters/notesMaster1.xml" Id="R1765fc29a11d44c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942a8a345874902" /><Relationship Type="http://schemas.openxmlformats.org/officeDocument/2006/relationships/notesMaster" Target="/ppt/notesMasters/notesMaster1.xml" Id="Rde6d8ff857344761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06e620c35824938" /><Relationship Type="http://schemas.openxmlformats.org/officeDocument/2006/relationships/notesMaster" Target="/ppt/notesMasters/notesMaster1.xml" Id="R51cea64c002f4ade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a069828878e64641" /><Relationship Type="http://schemas.openxmlformats.org/officeDocument/2006/relationships/notesMaster" Target="/ppt/notesMasters/notesMaster1.xml" Id="Rbe3bebfb80624e4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b61beb76d66459c" /><Relationship Type="http://schemas.openxmlformats.org/officeDocument/2006/relationships/notesMaster" Target="/ppt/notesMasters/notesMaster1.xml" Id="R6f8ca5d81387496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4361a49fdac4054" /><Relationship Type="http://schemas.openxmlformats.org/officeDocument/2006/relationships/notesMaster" Target="/ppt/notesMasters/notesMaster1.xml" Id="R354d78e0b0b4424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7e56b041b024f8e" /><Relationship Type="http://schemas.openxmlformats.org/officeDocument/2006/relationships/notesMaster" Target="/ppt/notesMasters/notesMaster1.xml" Id="R1b18997a8cb041ec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d0d5ac1853c474e" /><Relationship Type="http://schemas.openxmlformats.org/officeDocument/2006/relationships/notesMaster" Target="/ppt/notesMasters/notesMaster1.xml" Id="R223072328db04582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ad08532de4340fc" /><Relationship Type="http://schemas.openxmlformats.org/officeDocument/2006/relationships/notesMaster" Target="/ppt/notesMasters/notesMaster1.xml" Id="R82e70a88ee2a4646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9457a561cf514a21" /><Relationship Type="http://schemas.openxmlformats.org/officeDocument/2006/relationships/notesMaster" Target="/ppt/notesMasters/notesMaster1.xml" Id="R2cd38076307e4d0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9950da7a17d4044" /><Relationship Type="http://schemas.openxmlformats.org/officeDocument/2006/relationships/notesMaster" Target="/ppt/notesMasters/notesMaster1.xml" Id="R2d9efb0df4f4408c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766917e9e9b2424f" /><Relationship Type="http://schemas.openxmlformats.org/officeDocument/2006/relationships/notesMaster" Target="/ppt/notesMasters/notesMaster1.xml" Id="R437ee79e23c24a4c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1727f042a474c79" /><Relationship Type="http://schemas.openxmlformats.org/officeDocument/2006/relationships/notesMaster" Target="/ppt/notesMasters/notesMaster1.xml" Id="Redbbc30d283c407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59d97ddae17242c8" /><Relationship Type="http://schemas.openxmlformats.org/officeDocument/2006/relationships/notesMaster" Target="/ppt/notesMasters/notesMaster1.xml" Id="R9183bb863e3e4a3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3cc1e94a0a7545ae" /><Relationship Type="http://schemas.openxmlformats.org/officeDocument/2006/relationships/notesMaster" Target="/ppt/notesMasters/notesMaster1.xml" Id="R53f97e94464c499e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76f2f44ff42248b8" /><Relationship Type="http://schemas.openxmlformats.org/officeDocument/2006/relationships/notesMaster" Target="/ppt/notesMasters/notesMaster1.xml" Id="R9f42a64999e4456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c8cb7ec218cd42c8" /><Relationship Type="http://schemas.openxmlformats.org/officeDocument/2006/relationships/notesMaster" Target="/ppt/notesMasters/notesMaster1.xml" Id="R05455fdbff0a484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d5511101cf8c472a" /><Relationship Type="http://schemas.openxmlformats.org/officeDocument/2006/relationships/notesMaster" Target="/ppt/notesMasters/notesMaster1.xml" Id="Rbda225e730dd4fbc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352f4b34d6b64354" /><Relationship Type="http://schemas.openxmlformats.org/officeDocument/2006/relationships/notesMaster" Target="/ppt/notesMasters/notesMaster1.xml" Id="Rae397ae32ffe452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4c7e83aa99e44fd2" /><Relationship Type="http://schemas.openxmlformats.org/officeDocument/2006/relationships/notesMaster" Target="/ppt/notesMasters/notesMaster1.xml" Id="Re95f664774494c0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a7e4444212bb4850" /><Relationship Type="http://schemas.openxmlformats.org/officeDocument/2006/relationships/notesMaster" Target="/ppt/notesMasters/notesMaster1.xml" Id="R6f86369ab0cb4e4e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7486a9f833e74cba" /><Relationship Type="http://schemas.openxmlformats.org/officeDocument/2006/relationships/notesMaster" Target="/ppt/notesMasters/notesMaster1.xml" Id="Raff28db22c99460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fc58178a62f4763" /><Relationship Type="http://schemas.openxmlformats.org/officeDocument/2006/relationships/notesMaster" Target="/ppt/notesMasters/notesMaster1.xml" Id="Re1ca4aa75a024eaa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7f7c2c70be84491" /><Relationship Type="http://schemas.openxmlformats.org/officeDocument/2006/relationships/notesMaster" Target="/ppt/notesMasters/notesMaster1.xml" Id="R0f89367245984b2d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5ba604024794bf1" /><Relationship Type="http://schemas.openxmlformats.org/officeDocument/2006/relationships/notesMaster" Target="/ppt/notesMasters/notesMaster1.xml" Id="R16c4663368654a3e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d1d0a0fe24db428c" /><Relationship Type="http://schemas.openxmlformats.org/officeDocument/2006/relationships/notesMaster" Target="/ppt/notesMasters/notesMaster1.xml" Id="Rbfaf30708c2b434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db35c1f71cd54038" /><Relationship Type="http://schemas.openxmlformats.org/officeDocument/2006/relationships/notesMaster" Target="/ppt/notesMasters/notesMaster1.xml" Id="Rba54ad69d0684396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f684c2d84e3483a" /><Relationship Type="http://schemas.openxmlformats.org/officeDocument/2006/relationships/notesMaster" Target="/ppt/notesMasters/notesMaster1.xml" Id="R02a426cc077546f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e8747ee7a4b4ee5" /><Relationship Type="http://schemas.openxmlformats.org/officeDocument/2006/relationships/notesMaster" Target="/ppt/notesMasters/notesMaster1.xml" Id="R9a566a3b985941ed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829957a92ce4852" /><Relationship Type="http://schemas.openxmlformats.org/officeDocument/2006/relationships/notesMaster" Target="/ppt/notesMasters/notesMaster1.xml" Id="R8572b730216a4c5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439ab2903c3465d" /><Relationship Type="http://schemas.openxmlformats.org/officeDocument/2006/relationships/notesMaster" Target="/ppt/notesMasters/notesMaster1.xml" Id="Rad3f68229f8f4cd5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d972cc94ad344c86" /><Relationship Type="http://schemas.openxmlformats.org/officeDocument/2006/relationships/notesMaster" Target="/ppt/notesMasters/notesMaster1.xml" Id="R668e9a5ff2574a7a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e152df86a62d40ab" /><Relationship Type="http://schemas.openxmlformats.org/officeDocument/2006/relationships/notesMaster" Target="/ppt/notesMasters/notesMaster1.xml" Id="Rb664703810454d16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f862a1fb37b941aa" /><Relationship Type="http://schemas.openxmlformats.org/officeDocument/2006/relationships/notesMaster" Target="/ppt/notesMasters/notesMaster1.xml" Id="R539fc6ba298641bd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0431af56f66940f9" /><Relationship Type="http://schemas.openxmlformats.org/officeDocument/2006/relationships/notesMaster" Target="/ppt/notesMasters/notesMaster1.xml" Id="R7191427413dd4d7f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47fd8b6c95b84604" /><Relationship Type="http://schemas.openxmlformats.org/officeDocument/2006/relationships/notesMaster" Target="/ppt/notesMasters/notesMaster1.xml" Id="R388922d4bd7e487e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bc3e62b31d954fe8" /><Relationship Type="http://schemas.openxmlformats.org/officeDocument/2006/relationships/notesMaster" Target="/ppt/notesMasters/notesMaster1.xml" Id="R8d402cc5cb634b10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b0c798f27644908" /><Relationship Type="http://schemas.openxmlformats.org/officeDocument/2006/relationships/notesMaster" Target="/ppt/notesMasters/notesMaster1.xml" Id="R2d3f597ea49e4367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e34af863878b4be4" /><Relationship Type="http://schemas.openxmlformats.org/officeDocument/2006/relationships/notesMaster" Target="/ppt/notesMasters/notesMaster1.xml" Id="R9b3300087c524bff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3f207a3da05a4089" /><Relationship Type="http://schemas.openxmlformats.org/officeDocument/2006/relationships/notesMaster" Target="/ppt/notesMasters/notesMaster1.xml" Id="R2d004306de7e4e12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1485f7fbf62344a1" /><Relationship Type="http://schemas.openxmlformats.org/officeDocument/2006/relationships/notesMaster" Target="/ppt/notesMasters/notesMaster1.xml" Id="R7a0486cd9c6541f1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ed9ba728d5174f15" /><Relationship Type="http://schemas.openxmlformats.org/officeDocument/2006/relationships/notesMaster" Target="/ppt/notesMasters/notesMaster1.xml" Id="R8a3ea98c5fe649a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bded4f5d6f34177" /><Relationship Type="http://schemas.openxmlformats.org/officeDocument/2006/relationships/notesMaster" Target="/ppt/notesMasters/notesMaster1.xml" Id="R49b13f483e2c4e88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2f226d991ab8402d" /><Relationship Type="http://schemas.openxmlformats.org/officeDocument/2006/relationships/notesMaster" Target="/ppt/notesMasters/notesMaster1.xml" Id="Rba2c200031454772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1cb509fe295a42c8" /><Relationship Type="http://schemas.openxmlformats.org/officeDocument/2006/relationships/notesMaster" Target="/ppt/notesMasters/notesMaster1.xml" Id="R90cbc9fadc464608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6a622749aaf34b18" /><Relationship Type="http://schemas.openxmlformats.org/officeDocument/2006/relationships/notesMaster" Target="/ppt/notesMasters/notesMaster1.xml" Id="R675f1fbfdc574c7d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999d20be9d18475e" /><Relationship Type="http://schemas.openxmlformats.org/officeDocument/2006/relationships/notesMaster" Target="/ppt/notesMasters/notesMaster1.xml" Id="Rdea6f53523b540d3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23068ef387bd4a93" /><Relationship Type="http://schemas.openxmlformats.org/officeDocument/2006/relationships/notesMaster" Target="/ppt/notesMasters/notesMaster1.xml" Id="R6ea062ce81b3488b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54859eb46e91432e" /><Relationship Type="http://schemas.openxmlformats.org/officeDocument/2006/relationships/notesMaster" Target="/ppt/notesMasters/notesMaster1.xml" Id="R73d3183e0132478a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89ffaa19791d49d0" /><Relationship Type="http://schemas.openxmlformats.org/officeDocument/2006/relationships/notesMaster" Target="/ppt/notesMasters/notesMaster1.xml" Id="Re818e43741314d4a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27d4640209c405f" /><Relationship Type="http://schemas.openxmlformats.org/officeDocument/2006/relationships/notesMaster" Target="/ppt/notesMasters/notesMaster1.xml" Id="R51df2b3adb524a7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Cyfeiriad Beiblaidd: Salm 13:1–2, 5.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A.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Cyfeiriad Beiblaidd: Actau 16:28, 33–34.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B.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Cyfeiriad Beiblaidd: Galatiaid 5:13.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32, sesiwn C.</a:t>
            </a:r>
          </a:p>
          <a:p xmlns:a="http://schemas.openxmlformats.org/drawingml/2006/main">
            <a:r>
              <a:t>Ffynhonnell: Cae_Top_38_Week_Three_Session_Worship_Plan.xlsx, wythnos 32.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https://ebible.org/eng-web/PSA013.htm</a:t>
            </a:r>
          </a:p>
          <a:p xmlns:a="http://schemas.openxmlformats.org/drawingml/2006/main">
            <a:r>
              <a:t>https://ebible.org/eng-web/ACT16.htm</a:t>
            </a:r>
          </a:p>
          <a:p xmlns:a="http://schemas.openxmlformats.org/drawingml/2006/main">
            <a:r>
              <a:t>https://ebible.org/eng-web/GAL05.htm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3e41646a85464bb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797f721a24e4fd2" /><Relationship Type="http://schemas.openxmlformats.org/officeDocument/2006/relationships/slideLayout" Target="/ppt/slideLayouts/slideLayout1.xml" Id="Rfdcf009936f24ba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dcf009936f24ba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a36cbb16274829" /><Relationship Type="http://schemas.openxmlformats.org/officeDocument/2006/relationships/notesSlide" Target="/ppt/notesSlides/notesSlide1.xml" Id="Ree997b0f13bd4a0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8d6333f00640d4" /><Relationship Type="http://schemas.openxmlformats.org/officeDocument/2006/relationships/notesSlide" Target="/ppt/notesSlides/notesSlide2.xml" Id="R7d2742a600274a7e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4e94c3882c24a83" /><Relationship Type="http://schemas.openxmlformats.org/officeDocument/2006/relationships/notesSlide" Target="/ppt/notesSlides/notesSlide3.xml" Id="Rc9d3f2e1ccd0424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e5c95075f04904" /><Relationship Type="http://schemas.openxmlformats.org/officeDocument/2006/relationships/notesSlide" Target="/ppt/notesSlides/notesSlide4.xml" Id="R3822ef0d68054ce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93969d18ef24410" /><Relationship Type="http://schemas.openxmlformats.org/officeDocument/2006/relationships/image" Target="/ppt/media/image.png" Id="Ra9bf98cf8137436e" /><Relationship Type="http://schemas.openxmlformats.org/officeDocument/2006/relationships/notesSlide" Target="/ppt/notesSlides/notesSlide5.xml" Id="R9ebe8919699d44a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772808621f41f5" /><Relationship Type="http://schemas.openxmlformats.org/officeDocument/2006/relationships/notesSlide" Target="/ppt/notesSlides/notesSlide6.xml" Id="Rd927390f5e044cb6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314b8b76b9e4c08" /><Relationship Type="http://schemas.openxmlformats.org/officeDocument/2006/relationships/notesSlide" Target="/ppt/notesSlides/notesSlide7.xml" Id="Raf2f218bb5174b0d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8a44b5963d41de" /><Relationship Type="http://schemas.openxmlformats.org/officeDocument/2006/relationships/image" Target="/ppt/media/image2.png" Id="R9cdfd0d24c8a4eb6" /><Relationship Type="http://schemas.openxmlformats.org/officeDocument/2006/relationships/notesSlide" Target="/ppt/notesSlides/notesSlide8.xml" Id="Rdd8fdbebfa0a4d9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91f65a99c9e4fff" /><Relationship Type="http://schemas.openxmlformats.org/officeDocument/2006/relationships/notesSlide" Target="/ppt/notesSlides/notesSlide9.xml" Id="R73c79595e1144c3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6ae071990734ce1" /><Relationship Type="http://schemas.openxmlformats.org/officeDocument/2006/relationships/image" Target="/ppt/media/image3.png" Id="R17775762cd2b4155" /><Relationship Type="http://schemas.openxmlformats.org/officeDocument/2006/relationships/notesSlide" Target="/ppt/notesSlides/notesSlide10.xml" Id="Rb50f54508ee24c1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6e9b7227634ca2" /><Relationship Type="http://schemas.openxmlformats.org/officeDocument/2006/relationships/notesSlide" Target="/ppt/notesSlides/notesSlide11.xml" Id="R467deca2ae1d4f4b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34d3e71ad44a86" /><Relationship Type="http://schemas.openxmlformats.org/officeDocument/2006/relationships/notesSlide" Target="/ppt/notesSlides/notesSlide12.xml" Id="Ra91ed7b06ef7495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97fed0f74a24403" /><Relationship Type="http://schemas.openxmlformats.org/officeDocument/2006/relationships/notesSlide" Target="/ppt/notesSlides/notesSlide13.xml" Id="R05f7025a24f2400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940127a0574e29" /><Relationship Type="http://schemas.openxmlformats.org/officeDocument/2006/relationships/notesSlide" Target="/ppt/notesSlides/notesSlide14.xml" Id="Rce3cf0b61440444c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1964f2a7ee4626" /><Relationship Type="http://schemas.openxmlformats.org/officeDocument/2006/relationships/notesSlide" Target="/ppt/notesSlides/notesSlide15.xml" Id="Rea42d661a04242e4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108d1c922942df" /><Relationship Type="http://schemas.openxmlformats.org/officeDocument/2006/relationships/notesSlide" Target="/ppt/notesSlides/notesSlide16.xml" Id="R0a793ea6989747e4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812fe5a58f4d3c" /><Relationship Type="http://schemas.openxmlformats.org/officeDocument/2006/relationships/notesSlide" Target="/ppt/notesSlides/notesSlide17.xml" Id="R3936c4336a9243c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43626ea5fd43a6" /><Relationship Type="http://schemas.openxmlformats.org/officeDocument/2006/relationships/notesSlide" Target="/ppt/notesSlides/notesSlide18.xml" Id="Rd2e53576341c401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5cffe50e6540fd" /><Relationship Type="http://schemas.openxmlformats.org/officeDocument/2006/relationships/notesSlide" Target="/ppt/notesSlides/notesSlide19.xml" Id="R6b12767871f0452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1d58aaf99b84b1c" /><Relationship Type="http://schemas.openxmlformats.org/officeDocument/2006/relationships/notesSlide" Target="/ppt/notesSlides/notesSlide20.xml" Id="Re41ea80067554e3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9c7c84f90f45a2" /><Relationship Type="http://schemas.openxmlformats.org/officeDocument/2006/relationships/notesSlide" Target="/ppt/notesSlides/notesSlide21.xml" Id="Rf6c0df9526f841c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853edf1e8ae425f" /><Relationship Type="http://schemas.openxmlformats.org/officeDocument/2006/relationships/image" Target="/ppt/media/image4.png" Id="R0449cfd958d74185" /><Relationship Type="http://schemas.openxmlformats.org/officeDocument/2006/relationships/notesSlide" Target="/ppt/notesSlides/notesSlide22.xml" Id="R952a7526ca4249c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0210a8129c48e6" /><Relationship Type="http://schemas.openxmlformats.org/officeDocument/2006/relationships/notesSlide" Target="/ppt/notesSlides/notesSlide23.xml" Id="Rfd542589c8534ee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e698e3213e4699" /><Relationship Type="http://schemas.openxmlformats.org/officeDocument/2006/relationships/notesSlide" Target="/ppt/notesSlides/notesSlide24.xml" Id="R5ea0afcd9e404cc3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1734df28ca4508" /><Relationship Type="http://schemas.openxmlformats.org/officeDocument/2006/relationships/image" Target="/ppt/media/image5.png" Id="R9598ef478edd465d" /><Relationship Type="http://schemas.openxmlformats.org/officeDocument/2006/relationships/notesSlide" Target="/ppt/notesSlides/notesSlide25.xml" Id="Ra755083143e64e6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509725076b4b27" /><Relationship Type="http://schemas.openxmlformats.org/officeDocument/2006/relationships/notesSlide" Target="/ppt/notesSlides/notesSlide26.xml" Id="R030d4ea909934d39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65e0bfd6ce4c41" /><Relationship Type="http://schemas.openxmlformats.org/officeDocument/2006/relationships/image" Target="/ppt/media/image6.png" Id="R8b50b96ca08d495e" /><Relationship Type="http://schemas.openxmlformats.org/officeDocument/2006/relationships/notesSlide" Target="/ppt/notesSlides/notesSlide27.xml" Id="R8cc88afe4bd84a4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6a6b35d299495a" /><Relationship Type="http://schemas.openxmlformats.org/officeDocument/2006/relationships/notesSlide" Target="/ppt/notesSlides/notesSlide28.xml" Id="Re96055d27411416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861b5b88dd47f9" /><Relationship Type="http://schemas.openxmlformats.org/officeDocument/2006/relationships/notesSlide" Target="/ppt/notesSlides/notesSlide29.xml" Id="R72dd0a6989724c3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e5f5e9746c4c02" /><Relationship Type="http://schemas.openxmlformats.org/officeDocument/2006/relationships/notesSlide" Target="/ppt/notesSlides/notesSlide30.xml" Id="R111e686757f24203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692cc8839a14f7f" /><Relationship Type="http://schemas.openxmlformats.org/officeDocument/2006/relationships/notesSlide" Target="/ppt/notesSlides/notesSlide31.xml" Id="Rcfeb41e887f84eee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007a1f7cbb43e2" /><Relationship Type="http://schemas.openxmlformats.org/officeDocument/2006/relationships/notesSlide" Target="/ppt/notesSlides/notesSlide32.xml" Id="R5b78370ade114f96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c18c9604df4be3" /><Relationship Type="http://schemas.openxmlformats.org/officeDocument/2006/relationships/notesSlide" Target="/ppt/notesSlides/notesSlide33.xml" Id="R456038aa87324b4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d6f728f0674f57" /><Relationship Type="http://schemas.openxmlformats.org/officeDocument/2006/relationships/notesSlide" Target="/ppt/notesSlides/notesSlide34.xml" Id="Ra9adba90387e4285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46fb6325e774b8e" /><Relationship Type="http://schemas.openxmlformats.org/officeDocument/2006/relationships/notesSlide" Target="/ppt/notesSlides/notesSlide35.xml" Id="R7df8210848d84504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08384cb0ef4955" /><Relationship Type="http://schemas.openxmlformats.org/officeDocument/2006/relationships/notesSlide" Target="/ppt/notesSlides/notesSlide36.xml" Id="R2dadd391e6e34d7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56a5018ab3b4027" /><Relationship Type="http://schemas.openxmlformats.org/officeDocument/2006/relationships/notesSlide" Target="/ppt/notesSlides/notesSlide37.xml" Id="Rdf2819f0155c473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20ee339ed442be" /><Relationship Type="http://schemas.openxmlformats.org/officeDocument/2006/relationships/notesSlide" Target="/ppt/notesSlides/notesSlide38.xml" Id="R289dcd7ae46943a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b893467eec4b0c" /><Relationship Type="http://schemas.openxmlformats.org/officeDocument/2006/relationships/image" Target="/ppt/media/image7.png" Id="Rc9c5fa2014854aa9" /><Relationship Type="http://schemas.openxmlformats.org/officeDocument/2006/relationships/notesSlide" Target="/ppt/notesSlides/notesSlide39.xml" Id="R90e715310e704b82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6a36cf0316642e1" /><Relationship Type="http://schemas.openxmlformats.org/officeDocument/2006/relationships/notesSlide" Target="/ppt/notesSlides/notesSlide40.xml" Id="R2e5df9cf92444ef8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d541b9426f248cc" /><Relationship Type="http://schemas.openxmlformats.org/officeDocument/2006/relationships/notesSlide" Target="/ppt/notesSlides/notesSlide41.xml" Id="Rb53547aee8094b82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b51fbca3e8a4b21" /><Relationship Type="http://schemas.openxmlformats.org/officeDocument/2006/relationships/image" Target="/ppt/media/image8.png" Id="R714fa142338c4741" /><Relationship Type="http://schemas.openxmlformats.org/officeDocument/2006/relationships/notesSlide" Target="/ppt/notesSlides/notesSlide42.xml" Id="Rc54c8590c21b4156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7dcf9972a04f64" /><Relationship Type="http://schemas.openxmlformats.org/officeDocument/2006/relationships/notesSlide" Target="/ppt/notesSlides/notesSlide43.xml" Id="R36f1f97006374efa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0d9e5d01464091" /><Relationship Type="http://schemas.openxmlformats.org/officeDocument/2006/relationships/image" Target="/ppt/media/image9.png" Id="R620df85e394d45f2" /><Relationship Type="http://schemas.openxmlformats.org/officeDocument/2006/relationships/notesSlide" Target="/ppt/notesSlides/notesSlide44.xml" Id="R6829c498e67144c1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bbb904f5b194eb0" /><Relationship Type="http://schemas.openxmlformats.org/officeDocument/2006/relationships/notesSlide" Target="/ppt/notesSlides/notesSlide45.xml" Id="Rc40fb4b15706425c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5ccfd000824612" /><Relationship Type="http://schemas.openxmlformats.org/officeDocument/2006/relationships/notesSlide" Target="/ppt/notesSlides/notesSlide46.xml" Id="Rceb6bf8b21444369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c818d147838424e" /><Relationship Type="http://schemas.openxmlformats.org/officeDocument/2006/relationships/notesSlide" Target="/ppt/notesSlides/notesSlide47.xml" Id="R761b487a8e514571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52059004f7487b" /><Relationship Type="http://schemas.openxmlformats.org/officeDocument/2006/relationships/notesSlide" Target="/ppt/notesSlides/notesSlide48.xml" Id="R8a2bb868030748da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51edf6cdbe429d" /><Relationship Type="http://schemas.openxmlformats.org/officeDocument/2006/relationships/notesSlide" Target="/ppt/notesSlides/notesSlide49.xml" Id="R25062780867e46a1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e57b2b22ea4003" /><Relationship Type="http://schemas.openxmlformats.org/officeDocument/2006/relationships/notesSlide" Target="/ppt/notesSlides/notesSlide50.xml" Id="R56c7971986bf490a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080ce191cf4857" /><Relationship Type="http://schemas.openxmlformats.org/officeDocument/2006/relationships/notesSlide" Target="/ppt/notesSlides/notesSlide51.xml" Id="R55a2663212854d9a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e676ae58e414c06" /><Relationship Type="http://schemas.openxmlformats.org/officeDocument/2006/relationships/notesSlide" Target="/ppt/notesSlides/notesSlide52.xml" Id="R3fd20fc96c884142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360d146b73f4b7f" /><Relationship Type="http://schemas.openxmlformats.org/officeDocument/2006/relationships/notesSlide" Target="/ppt/notesSlides/notesSlide53.xml" Id="R9f8d77edd7fb4d91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fc31eed85354c19" /><Relationship Type="http://schemas.openxmlformats.org/officeDocument/2006/relationships/notesSlide" Target="/ppt/notesSlides/notesSlide54.xml" Id="R0c3bf6fd77a249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BDDDB5F-7BF9-40C4-8634-B993505A91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7E83AB-1C50-4B6C-B2CD-B512C73EC5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Dewis caredig dan bwysau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938313-8E0B-429F-A932-5B265E182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728131-254C-4DE0-BB30-1313A34421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Ffydd, Ymddiriedaeth a Heddwch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11A76C-163E-4445-8AFE-64BBE6416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2059104488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38A275A-6052-454C-9A65-51A349E71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D616E7-123D-408B-A6E8-36F17F3605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ADBDAE5-AD67-4596-A1B3-C0B82B114D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7C012C-8ED0-4213-A6DC-070F24BB6D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2D0A86-7F16-45CE-AB32-F7B57CBD2C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Does dim rhaid gwenu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drysau’n agor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Gallaf fynd, ond gallaf holi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94845383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1F4A9E8-0EF3-4FE9-9E56-8041CA6286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A3C26B-26D5-4135-9493-9B90616E66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269FF6-7B81-4ABC-AA7D-4B6D9C3453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642A5E0-3041-41EA-BDCA-F84CDB5B26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ac C yn straeon dychmygol. Mae B yn adrodd Actau 16 heb fanylion trais nac hunan-niweidio. Peidiwch â gofyn i blant guddio teimladau neu aros mewn sefyllfa beryglus.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07670144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DADEF1-AE62-4B69-AF73-BE6E007E1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FE353C-0ECB-4B64-94EA-F6D422D82E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Does dim rhaid gwenu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EFD4A2F-A47D-4416-86F5-79F5DB61C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9D2391-C806-4F01-A4FB-FDA7BED6E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7A4D78-345E-4905-90A2-75CCFBD6D9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siom a chwmni</a:t>
            </a:r>
          </a:p>
        </p:txBody>
      </p:sp>
    </p:spTree>
    <p:extLst>
      <p:ext uri="{BB962C8B-B14F-4D97-AF65-F5344CB8AC3E}">
        <p14:creationId xmlns:p14="http://schemas.microsoft.com/office/powerpoint/2010/main" val="829382803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5E13FF0-6C5D-4874-AB05-D76DD86B0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4D1935-6F45-424C-866A-3BBD1ABAD1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daith a ganslwyd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660486-426F-44D9-B7AC-2561AFC31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9bf98cf8137436e"/>
          <a:stretch xmlns:a="http://schemas.openxmlformats.org/drawingml/2006/main"/>
        </p:blipFill>
        <p:spPr>
          <a:xfrm xmlns:a="http://schemas.openxmlformats.org/drawingml/2006/main">
            <a:off x="7029450" y="1796264"/>
            <a:ext cx="4552950" cy="4332271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79E7AC-BF22-4AFF-8AC8-B0DC1F5A82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Osian wedi aros am y daith natur ers wythnosau. Roedd ei fag wrth y drws.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y tywydd yn rhy wael. Canslwyd y daith. Eisteddodd Osian yn dawel, yn teimlo siom fawr.</a:t>
            </a:r>
          </a:p>
        </p:txBody>
      </p:sp>
    </p:spTree>
    <p:extLst>
      <p:ext uri="{BB962C8B-B14F-4D97-AF65-F5344CB8AC3E}">
        <p14:creationId xmlns:p14="http://schemas.microsoft.com/office/powerpoint/2010/main" val="730300085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0B0615-6624-4AD0-8986-CEB0A649F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D1A2D0-CA4C-4C00-87EB-E1951B32A2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nad oedd yn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DCA6CDE-33DB-4336-AAE2-12CFF7E0F2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501AA2-CF03-47BA-AC0A-E6E500B82C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“Gwena! Paid â bod yn drist,” meddai ffrind. Roedd eisiau helpu.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nawr roedd Osian yn teimlo bod angen cuddio’r siom hefyd. Doedd e ddim yn barod i wenu.</a:t>
            </a:r>
          </a:p>
        </p:txBody>
      </p:sp>
    </p:spTree>
    <p:extLst>
      <p:ext uri="{BB962C8B-B14F-4D97-AF65-F5344CB8AC3E}">
        <p14:creationId xmlns:p14="http://schemas.microsoft.com/office/powerpoint/2010/main" val="17673040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18C943-2382-408F-B6BB-A259FDB76E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7AA660-9D83-4190-BAC3-A977AE92E3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Rhoi lle i’r teimlad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76CDF6-6E03-4C2F-886F-CDB90D887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18011C-B21D-40B8-B0A6-BCF0275995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Gwelodd yr athrawes ei wyneb. “Roeddet ti’n edrych ymlaen. Mae’n iawn teimlo’n siomedig.”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allai newid y tywydd. Gallai wrando heb ddweud wrth Osian sut i deimlo.</a:t>
            </a:r>
          </a:p>
        </p:txBody>
      </p:sp>
    </p:spTree>
    <p:extLst>
      <p:ext uri="{BB962C8B-B14F-4D97-AF65-F5344CB8AC3E}">
        <p14:creationId xmlns:p14="http://schemas.microsoft.com/office/powerpoint/2010/main" val="108031200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031E0A-20EE-4861-BB12-CD78AC2748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1E7C5D-70A6-48A7-8285-B9F01644B8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Cwmni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D34E2B-7735-451A-816C-604E97BCA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cdfd0d24c8a4eb6"/>
          <a:stretch xmlns:a="http://schemas.openxmlformats.org/drawingml/2006/main"/>
        </p:blipFill>
        <p:spPr>
          <a:xfrm xmlns:a="http://schemas.openxmlformats.org/drawingml/2006/main">
            <a:off x="7029450" y="1839587"/>
            <a:ext cx="4552950" cy="424562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9EA120-1379-48C4-AE47-E96CCA215C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ei ffrind gerllaw. “Hoffet ti gwmni, neu ychydig o le?”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“Cwmni,” atebodd Osian. Buon nhw’n dawel am ychydig. Nid oedd rhaid datrys y teimlad ar unwaith.</a:t>
            </a:r>
          </a:p>
        </p:txBody>
      </p:sp>
    </p:spTree>
    <p:extLst>
      <p:ext uri="{BB962C8B-B14F-4D97-AF65-F5344CB8AC3E}">
        <p14:creationId xmlns:p14="http://schemas.microsoft.com/office/powerpoint/2010/main" val="1562722350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7D693C-6AC6-4786-BF22-D53D72738F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7FFF3C-F2EE-4ACE-84D0-AC7A29B062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bach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501588-276E-4AF3-8639-9DBAFDEF3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8108D7F-5314-4B6F-8FF6-D821A119AC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ddiweddarach, cynigiodd yr athrawes ddau ddewis: edrych ar lyfr natur neu helpu trefnu lluniau.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Osian y llyfr. Roedd yn dal yn siomedig, ond gallai wneud un peth bach gyda’i ffrind.</a:t>
            </a:r>
          </a:p>
        </p:txBody>
      </p:sp>
    </p:spTree>
    <p:extLst>
      <p:ext uri="{BB962C8B-B14F-4D97-AF65-F5344CB8AC3E}">
        <p14:creationId xmlns:p14="http://schemas.microsoft.com/office/powerpoint/2010/main" val="159616909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80E249-F345-4A58-A22D-A13015D47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7E4521-428F-4CE4-A29D-A8BDB69957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popeth wedi newid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66B760E-17C3-4EC5-B76E-900B3FF90D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775762cd2b4155"/>
          <a:stretch xmlns:a="http://schemas.openxmlformats.org/drawingml/2006/main"/>
        </p:blipFill>
        <p:spPr>
          <a:xfrm xmlns:a="http://schemas.openxmlformats.org/drawingml/2006/main">
            <a:off x="7029450" y="1828920"/>
            <a:ext cx="4552950" cy="4266961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3BEAF7-A59C-427A-B355-BDCECA12A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Daethon nhw o hyd i lun o aderyn roeddent wedi gobeithio ei weld. Holodd Osian gwestiwn amdano.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daith wedi digwydd. Roedd ganddo gwmni a rhywbeth y gallai ei wneud heddiw.</a:t>
            </a:r>
          </a:p>
        </p:txBody>
      </p:sp>
    </p:spTree>
    <p:extLst>
      <p:ext uri="{BB962C8B-B14F-4D97-AF65-F5344CB8AC3E}">
        <p14:creationId xmlns:p14="http://schemas.microsoft.com/office/powerpoint/2010/main" val="555255621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831E4C-F5E8-4997-B7E2-A0361CAE3A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0C55B2-2174-4F25-B547-B20F6C7A27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ymateb?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5909367-7711-4313-8F00-6481794E57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D2DC257-0E0F-4C58-8552-8A8A343680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ffrind sydd wedi cael siom. Pa eiriau allai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“Rhaid i ti wenu.”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“Mae’n iawn bod yn siomedig. Hoffet ti gwmni?”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Trafodwch pam. Does dim angen rhannu profiad personol.</a:t>
            </a:r>
          </a:p>
        </p:txBody>
      </p:sp>
    </p:spTree>
    <p:extLst>
      <p:ext uri="{BB962C8B-B14F-4D97-AF65-F5344CB8AC3E}">
        <p14:creationId xmlns:p14="http://schemas.microsoft.com/office/powerpoint/2010/main" val="398765779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7D9BD60-AD4F-4B27-8AA5-68DD78CF0D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DE6C3E-C620-4FDC-AF28-0056D2829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Teimladau a chymorth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9D227B-A1A6-4250-A815-BC46C9332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339707-E6C7-4297-8A37-A27066A686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allwn ddewis pob teimlad sy’n dod. Gallwn chwilio am gymorth a dewis un cam bach.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tristwch neu bryder yn aros neu’n teimlo’n rhy fawr, gallwn ddweud wrth oedolyn dibynadwy. Nid yw angen help yn fethiant.</a:t>
            </a:r>
          </a:p>
        </p:txBody>
      </p:sp>
    </p:spTree>
    <p:extLst>
      <p:ext uri="{BB962C8B-B14F-4D97-AF65-F5344CB8AC3E}">
        <p14:creationId xmlns:p14="http://schemas.microsoft.com/office/powerpoint/2010/main" val="520595539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B9794D4-8199-44EB-8D0D-C98032602F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877C39-AF56-4914-810D-4AB6A3923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7C010E-4F17-4A02-BC33-E0E3F9BCE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A26500C-CDAB-4027-B222-7168489D0B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mor hir y bydd gofid yn fy nghalon? Ond rwy’n ymddiried yn dy gariad ffyddlon.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702B06-5274-4977-A972-A841C699BD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13:1–2, 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A707F4-A23C-457B-8937-69A6B440A0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00157638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AE23A7-7B55-4A8F-94F3-F3A7E4336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9569E52-23B3-40C8-BAB4-2B712B853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4226BF-75BD-4CB3-AE3B-BD4F61EFC4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03054F-60C4-4354-8D01-F353462F9A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salm yn cynnwys gofid a chwestiynau, yn ogystal ag ymddiriedaeth. Nid oes rhaid cuddio tristwch rhag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lle mewn ffydd Gristnogol i eiriau gonest ac i gymorth pobl eraill.</a:t>
            </a:r>
          </a:p>
        </p:txBody>
      </p:sp>
    </p:spTree>
    <p:extLst>
      <p:ext uri="{BB962C8B-B14F-4D97-AF65-F5344CB8AC3E}">
        <p14:creationId xmlns:p14="http://schemas.microsoft.com/office/powerpoint/2010/main" val="24087960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6BE5BE-6326-4AB4-ADAE-9720E0CB57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16B7DA-CC8C-4A03-BBA1-B2B79EAA33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D238CB2-8049-4DC5-ADE2-94979C63E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105A0B-0645-4700-8739-30BF80C37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helpu Osian?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360449504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AA427C-D29F-43C6-9F3A-C8707C2630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9E43EA-AB8F-41A4-82CF-D99B86BEF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7053E62-56D8-4A91-AA23-26D2448ABE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B06C0F4-58B2-4134-9D58-6E6F2C133B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nad yw gwên yn profi bod rhywun yn iawn?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10581882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00EF2DC-FB9F-4DC2-8E28-DD172C270B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24386C-B2E4-4A22-8ED1-017B3CB8B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A35F53-BA70-4D61-A0FD-6BBECB15B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A833F26-C499-49AF-BE37-EED031D310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fod yn dawel gyda pha deimlad bynnag sydd yma. Does dim rhaid ei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00865172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863589F-05DD-4F73-A95E-76C556FFF8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7062F5-DCD1-4FF0-89FA-C5888AFB88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49C5A9C-B480-499B-A888-E472D8638A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F15E91C-27A1-43C6-86D2-CD02A5C790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gynnig cwmni neu le i ffrind. Os oes angen rhagor o gymorth, gofynnwch i oedolyn.</a:t>
            </a:r>
          </a:p>
        </p:txBody>
      </p:sp>
    </p:spTree>
    <p:extLst>
      <p:ext uri="{BB962C8B-B14F-4D97-AF65-F5344CB8AC3E}">
        <p14:creationId xmlns:p14="http://schemas.microsoft.com/office/powerpoint/2010/main" val="1425592329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2531AA-6A4B-4E10-B45A-CE543C768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E16B50F-3072-406D-ACFA-13FD60442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B427EF-4AAE-489A-B3A5-2C33C0054E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339815E-1C09-44DA-A517-ED8C4A19F4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0B453D-BDF6-4040-8DC1-34372AC00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derbyn ein teimladau gonest.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ddod o hyd i gymorth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bod yn gwmni caredig.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350611619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F080FD-4D60-40A5-9AB1-E8B51AC90C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988242-B62D-470C-86FE-01752832FE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9D7A0AD-5D17-4333-B77C-A28C7072F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49E57D-8530-4749-860A-5F4208979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671A8C-77DE-4F7D-949C-C80332C50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36054249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38B054F-9B25-48FB-81A4-18E1B691A0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9FCED5D-D2D3-4D3F-A6D7-87302E2D48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drysau’n agor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CA9D41-F0AA-400B-9828-8D280BC01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23381B-DCD3-4C3D-9D31-EB64EA361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FF0B64B-DCFB-46C7-AF93-B0C074040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Hanes Paul a Silas: Actau 16:25–34</a:t>
            </a:r>
          </a:p>
        </p:txBody>
      </p:sp>
    </p:spTree>
    <p:extLst>
      <p:ext uri="{BB962C8B-B14F-4D97-AF65-F5344CB8AC3E}">
        <p14:creationId xmlns:p14="http://schemas.microsoft.com/office/powerpoint/2010/main" val="96916376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C5B4BA-7699-4910-9236-C3F9E9E7AE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AF4380-5502-477A-AE48-5D2A3427E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Hanner nos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352CE5-98A9-4071-8EC3-C634B076F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49cfd958d74185"/>
          <a:stretch xmlns:a="http://schemas.openxmlformats.org/drawingml/2006/main"/>
        </p:blipFill>
        <p:spPr>
          <a:xfrm xmlns:a="http://schemas.openxmlformats.org/drawingml/2006/main">
            <a:off x="7113350" y="1685925"/>
            <a:ext cx="438515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35193E-76C6-4B54-9B3F-0FA8B71DAF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Paul a Silas yn y carchar yn Philipi. Roeddent wedi cael eu brifo a’u traed wedi’u caethiwo.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Tua hanner nos, roeddent yn gweddïo ac yn canu i Dduw. Roedd y carcharorion eraill yn gwrando.</a:t>
            </a:r>
          </a:p>
        </p:txBody>
      </p:sp>
    </p:spTree>
    <p:extLst>
      <p:ext uri="{BB962C8B-B14F-4D97-AF65-F5344CB8AC3E}">
        <p14:creationId xmlns:p14="http://schemas.microsoft.com/office/powerpoint/2010/main" val="1203936093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435AF3-84CC-48EB-B0EA-93599B97F5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124455B-25DB-423E-AC10-0B47D394D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Daeargryn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6631754-D22B-4477-8B06-7E0B40CA63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05A0A0-2095-43AF-BFC7-8752782A2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sydyn, daeth daeargryn cryf. Ysgydwodd sylfeini’r carchar. Agorodd y drysau a llaciodd y rhwymau.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Deffrodd ceidwad y carchar. Gwelodd y drysau ar agor. Roedd yn ofnus iawn.</a:t>
            </a:r>
          </a:p>
        </p:txBody>
      </p:sp>
    </p:spTree>
    <p:extLst>
      <p:ext uri="{BB962C8B-B14F-4D97-AF65-F5344CB8AC3E}">
        <p14:creationId xmlns:p14="http://schemas.microsoft.com/office/powerpoint/2010/main" val="866966682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D62A5D-9BDC-4CEF-9D16-2ED8C5250B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482405-E169-4527-B95F-144701275C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Galwad drwy’r tywyllwch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5AE753-F5D3-46D2-ABA2-1CFF2C0415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A4CAF2-A35A-4686-AE23-E7DEBEC420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ceidwad yn meddwl bod y carcharorion wedi dianc.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Paul yn uchel i’w dawelu: “Rydyn ni i gyd yma!”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eiliad frawychus, sylwodd Paul ar angen y person arall.</a:t>
            </a:r>
          </a:p>
        </p:txBody>
      </p:sp>
    </p:spTree>
    <p:extLst>
      <p:ext uri="{BB962C8B-B14F-4D97-AF65-F5344CB8AC3E}">
        <p14:creationId xmlns:p14="http://schemas.microsoft.com/office/powerpoint/2010/main" val="1891767560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C7082E-1CE4-4662-9D93-AAD174529D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2765AEA-60AB-4AC4-AD7E-2F07F83C8E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Golau wrth y drws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B9597B3-E5DC-439F-A889-B4AAC7FA03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98ef478edd465d"/>
          <a:stretch xmlns:a="http://schemas.openxmlformats.org/drawingml/2006/main"/>
        </p:blipFill>
        <p:spPr>
          <a:xfrm xmlns:a="http://schemas.openxmlformats.org/drawingml/2006/main">
            <a:off x="7068603" y="1685925"/>
            <a:ext cx="447464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4AFC4F-2AB5-4068-BBAA-4B8A96EA9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 ceidwad am olau. Daeth at Paul a Silas yn crynu.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â nhw allan a gofyn beth oedd angen iddo ei wneud i gael ei achub. Roedd am glywed eu neges.</a:t>
            </a:r>
          </a:p>
        </p:txBody>
      </p:sp>
    </p:spTree>
    <p:extLst>
      <p:ext uri="{BB962C8B-B14F-4D97-AF65-F5344CB8AC3E}">
        <p14:creationId xmlns:p14="http://schemas.microsoft.com/office/powerpoint/2010/main" val="1248212753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5CD1EF-0B10-4F32-9305-8DA1E7584C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B3D878-A401-4517-B134-03DC867378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neges am Iesu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3B81FB9-3B46-44A6-A459-3FDD9CE77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C06ADB-9944-4193-B27D-115E1B6DF5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Paul a Silas wrtho am gredu yn yr Arglwydd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Rhannon nhw air yr Arglwydd ag ef a phawb oedd yn ei dŷ. Cafodd y ceidwad a’i deulu gyfle i wrando.</a:t>
            </a:r>
          </a:p>
        </p:txBody>
      </p:sp>
    </p:spTree>
    <p:extLst>
      <p:ext uri="{BB962C8B-B14F-4D97-AF65-F5344CB8AC3E}">
        <p14:creationId xmlns:p14="http://schemas.microsoft.com/office/powerpoint/2010/main" val="1909840022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FFE0EC-1DE3-4A1E-9981-C62F62B02A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0304AE-4DCA-4102-8F82-6A47CBC6D7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Dwylo’n gofalu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2B0BE8-A61A-4B90-B2F5-FF8A1C36A2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b50b96ca08d495e"/>
          <a:stretch xmlns:a="http://schemas.openxmlformats.org/drawingml/2006/main"/>
        </p:blipFill>
        <p:spPr>
          <a:xfrm xmlns:a="http://schemas.openxmlformats.org/drawingml/2006/main">
            <a:off x="7079790" y="1685925"/>
            <a:ext cx="4452271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32C814-5861-473F-84FB-53ADF3B442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noson, golchodd y ceidwad eu clwyfau. Cafodd ef a’i deulu eu bedyddio.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Rhoddodd fwyd o’u blaenau. Roedd llawenydd yn ei gartref oherwydd y ffydd newydd yn Nuw.</a:t>
            </a:r>
          </a:p>
        </p:txBody>
      </p:sp>
    </p:spTree>
    <p:extLst>
      <p:ext uri="{BB962C8B-B14F-4D97-AF65-F5344CB8AC3E}">
        <p14:creationId xmlns:p14="http://schemas.microsoft.com/office/powerpoint/2010/main" val="1318887913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750462C-1AE0-4F6F-88C6-25971E8271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9BCB1B-8E58-4604-BC02-E8A4324153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ofalodd am bwy?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B958F65-CCCD-44A7-A395-470AD447CB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0A2883-0267-4DC8-902B-79C6A9622D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Paul i dawelu ofn y ceidwad. Yn ddiweddarach, gofalodd y ceidwad am Paul a Silas.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enwch un weithred o ofal yn yr hanes. Pam oedd hi’n bwysig ar y foment honno?</a:t>
            </a:r>
          </a:p>
        </p:txBody>
      </p:sp>
    </p:spTree>
    <p:extLst>
      <p:ext uri="{BB962C8B-B14F-4D97-AF65-F5344CB8AC3E}">
        <p14:creationId xmlns:p14="http://schemas.microsoft.com/office/powerpoint/2010/main" val="35304570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9C3402D-9D67-4904-92BC-576A767EBA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8A09E7-C95B-4F49-B850-BE2F094084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Ystyr y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C92CC6B-FEF7-489F-8314-2FC12A838A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21A14EB-EE42-4836-B0DE-4995E3A273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drysau agored yn ddiwedd ar y stori. Roedd rhywun mewn ofn ac roedd angen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hyn yn golygu bod plant i aros mewn perygl. Os oes perygl, ewch i fan diogel a cheisiwch gymorth oedolyn.</a:t>
            </a:r>
          </a:p>
        </p:txBody>
      </p:sp>
    </p:spTree>
    <p:extLst>
      <p:ext uri="{BB962C8B-B14F-4D97-AF65-F5344CB8AC3E}">
        <p14:creationId xmlns:p14="http://schemas.microsoft.com/office/powerpoint/2010/main" val="5457116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8677C21-CC4A-400E-8758-60532522ED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77AD625-3434-47F1-8148-277AFA102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D8E09C4-8676-4D3C-A1BC-B482C7CCA4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B5DB9A-7391-4CEC-9432-FAAFD52AC2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Paul: “Rydyn ni i gyd yma!” Golchodd y ceidwad eu clwyfau a rhoi bwyd iddynt. Roedd yn llawen oherwydd ei ffydd yn Nuw.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D6325D-B5FD-4309-8F47-46BAA0FFC7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Actau 16:28, 33–34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FBC58B4-137D-4DBF-9394-BB0DFA1B95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29558568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719BFB-428C-4A56-AE28-9FE440D32F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C0774A-AF08-478E-9B25-59D78D0D04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EE0007-BF36-4734-ABC9-F95E64850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D450539-9856-4A0A-8F5A-37993A0DD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yr hanes hwn, mae ffydd yn arwain at dosturi mewn argyfwng. Mae neges Iesu’n dod i gartref y ceidwad.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canu Paul a Silas yn rhan o’u stori. Nid gorchymyn i bob person trist fod yn llawen ydyw.</a:t>
            </a:r>
          </a:p>
        </p:txBody>
      </p:sp>
    </p:spTree>
    <p:extLst>
      <p:ext uri="{BB962C8B-B14F-4D97-AF65-F5344CB8AC3E}">
        <p14:creationId xmlns:p14="http://schemas.microsoft.com/office/powerpoint/2010/main" val="355702966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4D4520-3F95-4CE2-A288-7CB34DD75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C50AB4-2991-416E-9DEC-3BDF9D4762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CB65993-F54A-49A5-BED6-5EA4C97C4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DD39B5E-4AC3-4349-8014-BC79BE850E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gwnaeth y ceidwad ofalu am Paul a Silas?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72137699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BF86E1-1991-4588-BE19-F8EACC2888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B39EC9-6BB4-4FBA-BA9F-6901790B3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BAC6621-CD48-463D-B0A2-2A612D1BBC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5C6B2B-CBF9-45C5-9B5F-996AD3DE5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galwad Paul yn newid yr hyn sy’n digwydd?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369897436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1AB12A-8AD3-4016-9C5D-C4055529AF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3EE8D7B-FBE0-43B7-AA5D-ED6F0B6453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FBB7DEE-4AAB-47F2-9121-A1A0BFF2C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9E25A52-71EC-4976-AAD8-EF2B4CCFE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olau’n cyrraedd lle tywyll, a llais sy’n tawelu ofn.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05188468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117C4C-8014-4225-80FC-231D54327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AF271C7-A1B3-431B-852A-4E72ABD3A2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925FB1-5D34-408F-85D3-F08C673F6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6CA5D9-8D1C-4349-B90E-CDFEB278CE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ffordd ddiogel o ofyn am help pan fo rhywun yn ofnus. Nid oes angen delio ag argyfwng ar eich pen eich hun.</a:t>
            </a:r>
          </a:p>
        </p:txBody>
      </p:sp>
    </p:spTree>
    <p:extLst>
      <p:ext uri="{BB962C8B-B14F-4D97-AF65-F5344CB8AC3E}">
        <p14:creationId xmlns:p14="http://schemas.microsoft.com/office/powerpoint/2010/main" val="1507717266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C8471D-FDD1-477D-B4AC-5FCDDE6B42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82D502-8089-49F7-9B05-55ACE005CC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0CD854-9560-4358-9624-4E071FFB94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ABAE37-136D-4382-B556-A481D3968F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627FA96-E741-46EE-9313-E4B68CB3F5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ymateb i ofn gyda gofal.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ddoethineb inni geisio cymorth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chariad at bobl mewn angen.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09916743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378DF2-1916-4D8E-B44E-369B04E93B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C29302-0E38-44B4-9BBB-2E1707089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DA0BAE-CACA-4BAF-96EA-6F159F0623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14966E-75EB-4844-B977-1705FFF6B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40FA78-FA1E-4DAD-8A94-87AF4E7C5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848603670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8566DF-6FAA-4C70-B4A1-CEC7BBB766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89B0A3-DFCC-49C8-9472-2F0DC3242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Gallaf fynd, ond gallaf holi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D27CE3-4013-4709-864B-118117425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F9B4BF9-D599-4BC8-82A7-C6D5DA8434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41E95B-96D7-4BEA-9584-243A6124DA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gymorth gwirfoddol</a:t>
            </a:r>
          </a:p>
        </p:txBody>
      </p:sp>
    </p:spTree>
    <p:extLst>
      <p:ext uri="{BB962C8B-B14F-4D97-AF65-F5344CB8AC3E}">
        <p14:creationId xmlns:p14="http://schemas.microsoft.com/office/powerpoint/2010/main" val="700344054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E321548-D745-4816-BD1B-47B106EBFA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869DEB-2CE7-430D-9148-672EA32B2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Fy rhan i wedi gorffen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9DBE9B-1143-458D-876B-D5CFBB3E86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c5fa2014854aa9"/>
          <a:stretch xmlns:a="http://schemas.openxmlformats.org/drawingml/2006/main"/>
        </p:blipFill>
        <p:spPr>
          <a:xfrm xmlns:a="http://schemas.openxmlformats.org/drawingml/2006/main">
            <a:off x="7134689" y="1685925"/>
            <a:ext cx="434247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087A8C-50FB-46CE-B4E9-927666CEF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Llio wedi gorffen ei rhan o fodel y dosbarth. Roedd amser chwarae’n agos.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y bwrdd nesaf, roedd Arun yn edrych ar ddarnau o bapur a glud. Roedd ganddo lawer ar ôl i’w dacluso.</a:t>
            </a:r>
          </a:p>
        </p:txBody>
      </p:sp>
    </p:spTree>
    <p:extLst>
      <p:ext uri="{BB962C8B-B14F-4D97-AF65-F5344CB8AC3E}">
        <p14:creationId xmlns:p14="http://schemas.microsoft.com/office/powerpoint/2010/main" val="991738104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F0833B-35F1-4021-88DD-1887792CAC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78111F-48BA-4B55-A2E7-B284410DD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diwedd posibl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29B678-6E08-4419-BD88-8F4F17FA12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7D2F2C-CC67-44B3-8A96-15F53E3DC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Llio adael ar unwaith. Gallai ddweud wrth Arun ei fod yn rhy araf. Neu gallai ofyn a fyddai help byr yn ddefnyddiol.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yn gwybod eto pam roedd cymaint ar y bwrdd.</a:t>
            </a:r>
          </a:p>
        </p:txBody>
      </p:sp>
    </p:spTree>
    <p:extLst>
      <p:ext uri="{BB962C8B-B14F-4D97-AF65-F5344CB8AC3E}">
        <p14:creationId xmlns:p14="http://schemas.microsoft.com/office/powerpoint/2010/main" val="95023035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0E691E-3923-41C4-AA73-91D1E25211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BD011E-9874-4E29-A261-67B2EE2635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cyn cymryd drosodd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FE02AF-AB6F-421F-AE2F-3D5918C842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12B755-8183-4B77-A213-392447BFF7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“Hoffet ti help i gasglu’r papur am funud?” gofynnodd Llio.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hi wedi addo gwneud popeth. Roedd y cynnig yn fach ac yn glir. Gallai Arun ddweud beth fyddai’n helpu.</a:t>
            </a:r>
          </a:p>
        </p:txBody>
      </p:sp>
    </p:spTree>
    <p:extLst>
      <p:ext uri="{BB962C8B-B14F-4D97-AF65-F5344CB8AC3E}">
        <p14:creationId xmlns:p14="http://schemas.microsoft.com/office/powerpoint/2010/main" val="531600183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3C59C6B-7E04-49D7-AEFE-407B35ED2C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2C9160-4669-4877-9A2A-3E51D0D80B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y gellir ei ddewis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3C8618-36DB-43FC-82BF-160F3C934C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14fa142338c4741"/>
          <a:stretch xmlns:a="http://schemas.openxmlformats.org/drawingml/2006/main"/>
        </p:blipFill>
        <p:spPr>
          <a:xfrm xmlns:a="http://schemas.openxmlformats.org/drawingml/2006/main">
            <a:off x="7090378" y="1685925"/>
            <a:ext cx="443109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9584375-3D26-4364-9584-583A83934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“Byddai hynny’n help,” meddai Arun. “Mae’r darnau hyn yn rhan o’r model. Y darnau bach yna sydd i’w cadw.”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Gwrandawodd Llio. Gallai tacluso heb ofyn fod wedi difetha ei waith.</a:t>
            </a:r>
          </a:p>
        </p:txBody>
      </p:sp>
    </p:spTree>
    <p:extLst>
      <p:ext uri="{BB962C8B-B14F-4D97-AF65-F5344CB8AC3E}">
        <p14:creationId xmlns:p14="http://schemas.microsoft.com/office/powerpoint/2010/main" val="1980287393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5393A55-D107-40CC-8DE6-31976D09A5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F33A5DD-34B5-4104-ABD7-33FC85A2D0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mai na yw’r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4AB95C-83E9-43BF-8E4F-F95889F39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F177B8-38BE-411B-8CA1-AE16983A9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Mewn diwedd arall, gallai Arun ddweud: “Diolch, ond rwy’n gwybod ble mae popeth.”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Llio barchu hynny. Nid oes rhaid derbyn cynnig er mwyn bod yn garedig at y sawl sy’n ei wneud.</a:t>
            </a:r>
          </a:p>
        </p:txBody>
      </p:sp>
    </p:spTree>
    <p:extLst>
      <p:ext uri="{BB962C8B-B14F-4D97-AF65-F5344CB8AC3E}">
        <p14:creationId xmlns:p14="http://schemas.microsoft.com/office/powerpoint/2010/main" val="1603576171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29AA612-3701-4EB0-A09B-70AD6D451A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278139F-F4A4-4CC6-9886-0261F42F20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Digon o help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6CFACFA-1B41-46AB-B1DA-8D4B3778C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20df85e394d45f2"/>
          <a:stretch xmlns:a="http://schemas.openxmlformats.org/drawingml/2006/main"/>
        </p:blipFill>
        <p:spPr>
          <a:xfrm xmlns:a="http://schemas.openxmlformats.org/drawingml/2006/main">
            <a:off x="7101455" y="1685925"/>
            <a:ext cx="4408939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6514ED-6F4C-407C-A60B-B86389D7BB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Casglodd Llio’r darnau a gytunwyd. Gwnaeth Arun ei ran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oedd y funud drosodd, gwirion nhw gyda’r athrawes a gadael y bwrdd yn ddiogel. Nid Llio oedd yn gyfrifol am bopeth.</a:t>
            </a:r>
          </a:p>
        </p:txBody>
      </p:sp>
    </p:spTree>
    <p:extLst>
      <p:ext uri="{BB962C8B-B14F-4D97-AF65-F5344CB8AC3E}">
        <p14:creationId xmlns:p14="http://schemas.microsoft.com/office/powerpoint/2010/main" val="2046342815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B463B74-7035-46A3-91EC-5F3F0748F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96C4AE-E079-4EAE-85FF-31CE76A716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Ymarfer cynnig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DB4F00-DD97-47B3-AE35-6BF0A7A795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C762A76-5395-457C-B39A-7F495DD8EB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 sy’n fodlon, rhowch gynnig ar y geiriau: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“Hoffet ti help gyda’r rhan hon?”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 partner ateb: “Byddai hynny’n help” neu “Dim diolch.”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wrando yn unig. Parchwch y na.</a:t>
            </a:r>
          </a:p>
        </p:txBody>
      </p:sp>
    </p:spTree>
    <p:extLst>
      <p:ext uri="{BB962C8B-B14F-4D97-AF65-F5344CB8AC3E}">
        <p14:creationId xmlns:p14="http://schemas.microsoft.com/office/powerpoint/2010/main" val="1673563786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C243EF0-BFEE-43B7-8E38-79EA9C1BD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2DCC7A-C46E-4591-876B-9D20D11BC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Caredigrwydd â ffiniau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D5DAFE-D074-4175-9589-D1AE0F2667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C649FCE-D727-4DEF-A546-BB3711AE61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fod yn hael heb gymryd pob tasg oddi ar eraill. Os yw’r un plentyn bob amser yn cario’r gwaith, mae angen i oedolyn edrych ar y drefn.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cymorth da yn gofyn, yn gwrando ac yn aros yn bosibl i’w wneud.</a:t>
            </a:r>
          </a:p>
        </p:txBody>
      </p:sp>
    </p:spTree>
    <p:extLst>
      <p:ext uri="{BB962C8B-B14F-4D97-AF65-F5344CB8AC3E}">
        <p14:creationId xmlns:p14="http://schemas.microsoft.com/office/powerpoint/2010/main" val="1712140279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4A2E12-0B61-4B5F-A7EC-C47B0699A2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7D6891-551F-4805-8810-9FF64CBAB7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DA59B8-74CC-43B8-A2A9-A9AAB13E29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E10F3B7-133C-4474-97E8-540F59350F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eich rhyddid i wasanaethu eich gilydd mewn cariad.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9826AC-0D8D-4306-B3F8-D4659E25EB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Galatiaid 5:13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92ED65-9517-4FF6-A177-1A41D8B960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12198866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E8B8A0A-82E4-4298-931B-FBE434797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46B1A2B-0A7C-465F-AE53-73C8BD1980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52ACEA-503E-44E6-BADB-58BF1C7C9D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600A48-4515-4109-95CD-1CA3C03E7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cysylltu rhyddid â gofalu am eraill. Gall ein dewisiadau adael lle i gariad.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gwasanaethu’n cynnwys gwrando ar yr hyn sy’n helpu, a rhannu gwaith yn deg.</a:t>
            </a:r>
          </a:p>
        </p:txBody>
      </p:sp>
    </p:spTree>
    <p:extLst>
      <p:ext uri="{BB962C8B-B14F-4D97-AF65-F5344CB8AC3E}">
        <p14:creationId xmlns:p14="http://schemas.microsoft.com/office/powerpoint/2010/main" val="2075295970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7EBDE4-0F6F-42DD-A3E0-56B013394D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5D9DE62-E135-4B07-A034-5C6E656A5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CCC458F-B4F3-4486-8A1A-828E5BFF4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61C50A-95E7-4990-A9AC-C5B6FE7FB1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allai Llio ei gynnig?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06981579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2A00AE-40AB-411C-B436-B77A7CB941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A2C3C6-C41F-49B3-9867-F2D8353F91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99399D7-AE4E-4314-9AA5-77B8D0D373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E37BFC-1832-4329-A2B4-11E3CF8BBA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helpu fod yn wirfoddol ac yn deg?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56960854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21A0F8-2B4D-4308-89C1-3198126B97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2BB70EA-CDBA-4C59-AE91-A9108AAE74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15E7D5-9F50-440A-930D-7AE61C6B2B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CC82958-2FF2-45A7-B812-352950A38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un dewis bach sydd gennych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52416092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3CABED1-3FCE-44D7-AE14-2033F49FB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F9CF6E-E3D0-4141-9F91-E7FC05BE19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2481723-9747-4839-8166-913FF1149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109CBE-920D-409B-B3B0-0342735463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Cynigiwch un help bach os yw’n ddiogel ac yn bosibl. Gwrandewch ar yr ateb a pheidiwch â chymryd drosodd.</a:t>
            </a:r>
          </a:p>
        </p:txBody>
      </p:sp>
    </p:spTree>
    <p:extLst>
      <p:ext uri="{BB962C8B-B14F-4D97-AF65-F5344CB8AC3E}">
        <p14:creationId xmlns:p14="http://schemas.microsoft.com/office/powerpoint/2010/main" val="614583605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50491D3-F37E-4202-A86B-4476583D9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C483DA-4F35-4FE6-8614-BBFEE47DD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4851FF4-5C22-4B5E-8B23-86997E5DA1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27527C3-CB83-4A47-B3BF-B0B83EC5BA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917FAE-96E7-401E-A9ED-B592973D1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ddefnyddio ein dewisiadau’n hael.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Dysga ni i wrando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 gwaith yn deg.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450747714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BCCC3C-002C-4298-A8A7-96527C789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5DAD82-AAA2-4E65-8603-CCD4B9E72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7BCA38-E83D-42D8-9755-9064730666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892B7A-E71D-41DD-B8D3-FCF8419ABE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C0E6EA-6540-46DB-9E66-A4C1DB958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3985636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2026-09-18T16:50:53.5320000Z</dcterms:created>
  <dcterms:modified xsi:type="dcterms:W3CDTF">2026-09-18T16:50:53.5320000Z</dcterms:modified>
</coreProperties>
</file>