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b483f9104f34a42" /><Relationship Type="http://schemas.openxmlformats.org/officeDocument/2006/relationships/extended-properties" Target="/docProps/app.xml" Id="Rc07e85ed08f84b4c" /><Relationship Type="http://schemas.openxmlformats.org/officeDocument/2006/relationships/officeDocument" Target="/ppt/presentation.xml" Id="R0129d89bb487494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9aea514563e4c3f"/>
  </p:sldMasterIdLst>
  <p:notesMasterIdLst>
    <p:notesMasterId xmlns:r="http://schemas.openxmlformats.org/officeDocument/2006/relationships" r:id="Rea1207a6664d46de"/>
  </p:notesMasterIdLst>
  <p:sldIdLst>
    <p:sldId xmlns:r="http://schemas.openxmlformats.org/officeDocument/2006/relationships" id="256" r:id="Rca589ea5abdc4afe"/>
    <p:sldId xmlns:r="http://schemas.openxmlformats.org/officeDocument/2006/relationships" id="257" r:id="R25109e2071da4a69"/>
    <p:sldId xmlns:r="http://schemas.openxmlformats.org/officeDocument/2006/relationships" id="258" r:id="Raa6ba39d37d5493e"/>
    <p:sldId xmlns:r="http://schemas.openxmlformats.org/officeDocument/2006/relationships" id="259" r:id="R67b0351692f84e2d"/>
    <p:sldId xmlns:r="http://schemas.openxmlformats.org/officeDocument/2006/relationships" id="260" r:id="R16f77f68999e4109"/>
    <p:sldId xmlns:r="http://schemas.openxmlformats.org/officeDocument/2006/relationships" id="261" r:id="R40835ad06abd4179"/>
    <p:sldId xmlns:r="http://schemas.openxmlformats.org/officeDocument/2006/relationships" id="262" r:id="Ra5d26c289df54f60"/>
    <p:sldId xmlns:r="http://schemas.openxmlformats.org/officeDocument/2006/relationships" id="263" r:id="Ra65f98e78645408d"/>
    <p:sldId xmlns:r="http://schemas.openxmlformats.org/officeDocument/2006/relationships" id="264" r:id="Rfae5cdc2ad4d43de"/>
    <p:sldId xmlns:r="http://schemas.openxmlformats.org/officeDocument/2006/relationships" id="265" r:id="R73b32eb3006c4754"/>
    <p:sldId xmlns:r="http://schemas.openxmlformats.org/officeDocument/2006/relationships" id="266" r:id="Rdde353bd5f844c50"/>
    <p:sldId xmlns:r="http://schemas.openxmlformats.org/officeDocument/2006/relationships" id="267" r:id="R45dd8e6b5f6f4dab"/>
    <p:sldId xmlns:r="http://schemas.openxmlformats.org/officeDocument/2006/relationships" id="268" r:id="R49ec07ca2590441f"/>
    <p:sldId xmlns:r="http://schemas.openxmlformats.org/officeDocument/2006/relationships" id="269" r:id="R565d16d701604c70"/>
    <p:sldId xmlns:r="http://schemas.openxmlformats.org/officeDocument/2006/relationships" id="270" r:id="R6fc53088a8e64efe"/>
    <p:sldId xmlns:r="http://schemas.openxmlformats.org/officeDocument/2006/relationships" id="271" r:id="R0b69416b07574afe"/>
    <p:sldId xmlns:r="http://schemas.openxmlformats.org/officeDocument/2006/relationships" id="272" r:id="Re45c21158cb14454"/>
    <p:sldId xmlns:r="http://schemas.openxmlformats.org/officeDocument/2006/relationships" id="273" r:id="R4f997028330e452c"/>
    <p:sldId xmlns:r="http://schemas.openxmlformats.org/officeDocument/2006/relationships" id="274" r:id="R73b4896d1ae04064"/>
    <p:sldId xmlns:r="http://schemas.openxmlformats.org/officeDocument/2006/relationships" id="275" r:id="Rccba364c7e6243a7"/>
    <p:sldId xmlns:r="http://schemas.openxmlformats.org/officeDocument/2006/relationships" id="276" r:id="Rfc6e3e63f7fc45fd"/>
    <p:sldId xmlns:r="http://schemas.openxmlformats.org/officeDocument/2006/relationships" id="277" r:id="R9826bf825fae435b"/>
    <p:sldId xmlns:r="http://schemas.openxmlformats.org/officeDocument/2006/relationships" id="278" r:id="R396236707e2a4a94"/>
    <p:sldId xmlns:r="http://schemas.openxmlformats.org/officeDocument/2006/relationships" id="279" r:id="R528228783a094b17"/>
    <p:sldId xmlns:r="http://schemas.openxmlformats.org/officeDocument/2006/relationships" id="280" r:id="R5369314cf25048c1"/>
    <p:sldId xmlns:r="http://schemas.openxmlformats.org/officeDocument/2006/relationships" id="281" r:id="R2c028bb68a8d468d"/>
    <p:sldId xmlns:r="http://schemas.openxmlformats.org/officeDocument/2006/relationships" id="282" r:id="R47874b0b66054358"/>
    <p:sldId xmlns:r="http://schemas.openxmlformats.org/officeDocument/2006/relationships" id="283" r:id="Rfcb345762f9542b6"/>
    <p:sldId xmlns:r="http://schemas.openxmlformats.org/officeDocument/2006/relationships" id="284" r:id="R0c3eab5d7f364bb4"/>
    <p:sldId xmlns:r="http://schemas.openxmlformats.org/officeDocument/2006/relationships" id="285" r:id="R0fbfb9476cc3494a"/>
    <p:sldId xmlns:r="http://schemas.openxmlformats.org/officeDocument/2006/relationships" id="286" r:id="R24f2a2c22a4e4018"/>
    <p:sldId xmlns:r="http://schemas.openxmlformats.org/officeDocument/2006/relationships" id="287" r:id="R3c05f18341234616"/>
    <p:sldId xmlns:r="http://schemas.openxmlformats.org/officeDocument/2006/relationships" id="288" r:id="R93a97374d05f48bb"/>
    <p:sldId xmlns:r="http://schemas.openxmlformats.org/officeDocument/2006/relationships" id="289" r:id="Rf0e78b7abb8c47ab"/>
    <p:sldId xmlns:r="http://schemas.openxmlformats.org/officeDocument/2006/relationships" id="290" r:id="Rd5714275443943c0"/>
    <p:sldId xmlns:r="http://schemas.openxmlformats.org/officeDocument/2006/relationships" id="291" r:id="R9e27eaf1f65a4e28"/>
    <p:sldId xmlns:r="http://schemas.openxmlformats.org/officeDocument/2006/relationships" id="292" r:id="R64bb76096a0d4b4b"/>
    <p:sldId xmlns:r="http://schemas.openxmlformats.org/officeDocument/2006/relationships" id="293" r:id="Rccb56252829c4132"/>
    <p:sldId xmlns:r="http://schemas.openxmlformats.org/officeDocument/2006/relationships" id="294" r:id="R1c90fabf866140a9"/>
    <p:sldId xmlns:r="http://schemas.openxmlformats.org/officeDocument/2006/relationships" id="295" r:id="R6d8055ce171c4af3"/>
    <p:sldId xmlns:r="http://schemas.openxmlformats.org/officeDocument/2006/relationships" id="296" r:id="R27aac38fc98045dd"/>
    <p:sldId xmlns:r="http://schemas.openxmlformats.org/officeDocument/2006/relationships" id="297" r:id="R5fcf4fbe0da54d1a"/>
    <p:sldId xmlns:r="http://schemas.openxmlformats.org/officeDocument/2006/relationships" id="298" r:id="Rc10f8e9959754841"/>
    <p:sldId xmlns:r="http://schemas.openxmlformats.org/officeDocument/2006/relationships" id="299" r:id="R9ad22b8f4c7e4b7d"/>
    <p:sldId xmlns:r="http://schemas.openxmlformats.org/officeDocument/2006/relationships" id="300" r:id="R3d20b24a52234e72"/>
    <p:sldId xmlns:r="http://schemas.openxmlformats.org/officeDocument/2006/relationships" id="301" r:id="R4b7eee8aa6154372"/>
    <p:sldId xmlns:r="http://schemas.openxmlformats.org/officeDocument/2006/relationships" id="302" r:id="Ra477b7bd45f3408f"/>
    <p:sldId xmlns:r="http://schemas.openxmlformats.org/officeDocument/2006/relationships" id="303" r:id="R9454b1252ace4f3b"/>
    <p:sldId xmlns:r="http://schemas.openxmlformats.org/officeDocument/2006/relationships" id="304" r:id="R303d78c7cf0b48b1"/>
    <p:sldId xmlns:r="http://schemas.openxmlformats.org/officeDocument/2006/relationships" id="305" r:id="Re358b57a73de4bdc"/>
    <p:sldId xmlns:r="http://schemas.openxmlformats.org/officeDocument/2006/relationships" id="306" r:id="Re8f8addc075040b1"/>
    <p:sldId xmlns:r="http://schemas.openxmlformats.org/officeDocument/2006/relationships" id="307" r:id="R7182660290c64b07"/>
    <p:sldId xmlns:r="http://schemas.openxmlformats.org/officeDocument/2006/relationships" id="308" r:id="R93e8dd9b2d6740d1"/>
    <p:sldId xmlns:r="http://schemas.openxmlformats.org/officeDocument/2006/relationships" id="309" r:id="Rdec139f5c3cf42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97b429183c14610" /><Relationship Type="http://schemas.openxmlformats.org/officeDocument/2006/relationships/slideMaster" Target="/ppt/slideMasters/slideMaster1.xml" Id="R89aea514563e4c3f" /><Relationship Type="http://schemas.openxmlformats.org/officeDocument/2006/relationships/notesMaster" Target="/ppt/notesMasters/notesMaster1.xml" Id="Rea1207a6664d46de" /><Relationship Type="http://schemas.openxmlformats.org/officeDocument/2006/relationships/presProps" Target="/ppt/presProps.xml" Id="R842a1f89b1124d52" /><Relationship Type="http://schemas.openxmlformats.org/officeDocument/2006/relationships/tableStyles" Target="/ppt/tableStyles.xml" Id="Ra56706c2b287427b" /><Relationship Type="http://schemas.openxmlformats.org/officeDocument/2006/relationships/slide" Target="/ppt/slides/slide1.xml" Id="Rca589ea5abdc4afe" /><Relationship Type="http://schemas.openxmlformats.org/officeDocument/2006/relationships/slide" Target="/ppt/slides/slide2.xml" Id="R25109e2071da4a69" /><Relationship Type="http://schemas.openxmlformats.org/officeDocument/2006/relationships/slide" Target="/ppt/slides/slide3.xml" Id="Raa6ba39d37d5493e" /><Relationship Type="http://schemas.openxmlformats.org/officeDocument/2006/relationships/slide" Target="/ppt/slides/slide4.xml" Id="R67b0351692f84e2d" /><Relationship Type="http://schemas.openxmlformats.org/officeDocument/2006/relationships/slide" Target="/ppt/slides/slide5.xml" Id="R16f77f68999e4109" /><Relationship Type="http://schemas.openxmlformats.org/officeDocument/2006/relationships/slide" Target="/ppt/slides/slide6.xml" Id="R40835ad06abd4179" /><Relationship Type="http://schemas.openxmlformats.org/officeDocument/2006/relationships/slide" Target="/ppt/slides/slide7.xml" Id="Ra5d26c289df54f60" /><Relationship Type="http://schemas.openxmlformats.org/officeDocument/2006/relationships/slide" Target="/ppt/slides/slide8.xml" Id="Ra65f98e78645408d" /><Relationship Type="http://schemas.openxmlformats.org/officeDocument/2006/relationships/slide" Target="/ppt/slides/slide9.xml" Id="Rfae5cdc2ad4d43de" /><Relationship Type="http://schemas.openxmlformats.org/officeDocument/2006/relationships/slide" Target="/ppt/slides/slide10.xml" Id="R73b32eb3006c4754" /><Relationship Type="http://schemas.openxmlformats.org/officeDocument/2006/relationships/slide" Target="/ppt/slides/slide11.xml" Id="Rdde353bd5f844c50" /><Relationship Type="http://schemas.openxmlformats.org/officeDocument/2006/relationships/slide" Target="/ppt/slides/slide12.xml" Id="R45dd8e6b5f6f4dab" /><Relationship Type="http://schemas.openxmlformats.org/officeDocument/2006/relationships/slide" Target="/ppt/slides/slide13.xml" Id="R49ec07ca2590441f" /><Relationship Type="http://schemas.openxmlformats.org/officeDocument/2006/relationships/slide" Target="/ppt/slides/slide14.xml" Id="R565d16d701604c70" /><Relationship Type="http://schemas.openxmlformats.org/officeDocument/2006/relationships/slide" Target="/ppt/slides/slide15.xml" Id="R6fc53088a8e64efe" /><Relationship Type="http://schemas.openxmlformats.org/officeDocument/2006/relationships/slide" Target="/ppt/slides/slide16.xml" Id="R0b69416b07574afe" /><Relationship Type="http://schemas.openxmlformats.org/officeDocument/2006/relationships/slide" Target="/ppt/slides/slide17.xml" Id="Re45c21158cb14454" /><Relationship Type="http://schemas.openxmlformats.org/officeDocument/2006/relationships/slide" Target="/ppt/slides/slide18.xml" Id="R4f997028330e452c" /><Relationship Type="http://schemas.openxmlformats.org/officeDocument/2006/relationships/slide" Target="/ppt/slides/slide19.xml" Id="R73b4896d1ae04064" /><Relationship Type="http://schemas.openxmlformats.org/officeDocument/2006/relationships/slide" Target="/ppt/slides/slide20.xml" Id="Rccba364c7e6243a7" /><Relationship Type="http://schemas.openxmlformats.org/officeDocument/2006/relationships/slide" Target="/ppt/slides/slide21.xml" Id="Rfc6e3e63f7fc45fd" /><Relationship Type="http://schemas.openxmlformats.org/officeDocument/2006/relationships/slide" Target="/ppt/slides/slide22.xml" Id="R9826bf825fae435b" /><Relationship Type="http://schemas.openxmlformats.org/officeDocument/2006/relationships/slide" Target="/ppt/slides/slide23.xml" Id="R396236707e2a4a94" /><Relationship Type="http://schemas.openxmlformats.org/officeDocument/2006/relationships/slide" Target="/ppt/slides/slide24.xml" Id="R528228783a094b17" /><Relationship Type="http://schemas.openxmlformats.org/officeDocument/2006/relationships/slide" Target="/ppt/slides/slide25.xml" Id="R5369314cf25048c1" /><Relationship Type="http://schemas.openxmlformats.org/officeDocument/2006/relationships/slide" Target="/ppt/slides/slide26.xml" Id="R2c028bb68a8d468d" /><Relationship Type="http://schemas.openxmlformats.org/officeDocument/2006/relationships/slide" Target="/ppt/slides/slide27.xml" Id="R47874b0b66054358" /><Relationship Type="http://schemas.openxmlformats.org/officeDocument/2006/relationships/slide" Target="/ppt/slides/slide28.xml" Id="Rfcb345762f9542b6" /><Relationship Type="http://schemas.openxmlformats.org/officeDocument/2006/relationships/slide" Target="/ppt/slides/slide29.xml" Id="R0c3eab5d7f364bb4" /><Relationship Type="http://schemas.openxmlformats.org/officeDocument/2006/relationships/slide" Target="/ppt/slides/slide30.xml" Id="R0fbfb9476cc3494a" /><Relationship Type="http://schemas.openxmlformats.org/officeDocument/2006/relationships/slide" Target="/ppt/slides/slide31.xml" Id="R24f2a2c22a4e4018" /><Relationship Type="http://schemas.openxmlformats.org/officeDocument/2006/relationships/slide" Target="/ppt/slides/slide32.xml" Id="R3c05f18341234616" /><Relationship Type="http://schemas.openxmlformats.org/officeDocument/2006/relationships/slide" Target="/ppt/slides/slide33.xml" Id="R93a97374d05f48bb" /><Relationship Type="http://schemas.openxmlformats.org/officeDocument/2006/relationships/slide" Target="/ppt/slides/slide34.xml" Id="Rf0e78b7abb8c47ab" /><Relationship Type="http://schemas.openxmlformats.org/officeDocument/2006/relationships/slide" Target="/ppt/slides/slide35.xml" Id="Rd5714275443943c0" /><Relationship Type="http://schemas.openxmlformats.org/officeDocument/2006/relationships/slide" Target="/ppt/slides/slide36.xml" Id="R9e27eaf1f65a4e28" /><Relationship Type="http://schemas.openxmlformats.org/officeDocument/2006/relationships/slide" Target="/ppt/slides/slide37.xml" Id="R64bb76096a0d4b4b" /><Relationship Type="http://schemas.openxmlformats.org/officeDocument/2006/relationships/slide" Target="/ppt/slides/slide38.xml" Id="Rccb56252829c4132" /><Relationship Type="http://schemas.openxmlformats.org/officeDocument/2006/relationships/slide" Target="/ppt/slides/slide39.xml" Id="R1c90fabf866140a9" /><Relationship Type="http://schemas.openxmlformats.org/officeDocument/2006/relationships/slide" Target="/ppt/slides/slide40.xml" Id="R6d8055ce171c4af3" /><Relationship Type="http://schemas.openxmlformats.org/officeDocument/2006/relationships/slide" Target="/ppt/slides/slide41.xml" Id="R27aac38fc98045dd" /><Relationship Type="http://schemas.openxmlformats.org/officeDocument/2006/relationships/slide" Target="/ppt/slides/slide42.xml" Id="R5fcf4fbe0da54d1a" /><Relationship Type="http://schemas.openxmlformats.org/officeDocument/2006/relationships/slide" Target="/ppt/slides/slide43.xml" Id="Rc10f8e9959754841" /><Relationship Type="http://schemas.openxmlformats.org/officeDocument/2006/relationships/slide" Target="/ppt/slides/slide44.xml" Id="R9ad22b8f4c7e4b7d" /><Relationship Type="http://schemas.openxmlformats.org/officeDocument/2006/relationships/slide" Target="/ppt/slides/slide45.xml" Id="R3d20b24a52234e72" /><Relationship Type="http://schemas.openxmlformats.org/officeDocument/2006/relationships/slide" Target="/ppt/slides/slide46.xml" Id="R4b7eee8aa6154372" /><Relationship Type="http://schemas.openxmlformats.org/officeDocument/2006/relationships/slide" Target="/ppt/slides/slide47.xml" Id="Ra477b7bd45f3408f" /><Relationship Type="http://schemas.openxmlformats.org/officeDocument/2006/relationships/slide" Target="/ppt/slides/slide48.xml" Id="R9454b1252ace4f3b" /><Relationship Type="http://schemas.openxmlformats.org/officeDocument/2006/relationships/slide" Target="/ppt/slides/slide49.xml" Id="R303d78c7cf0b48b1" /><Relationship Type="http://schemas.openxmlformats.org/officeDocument/2006/relationships/slide" Target="/ppt/slides/slide50.xml" Id="Re358b57a73de4bdc" /><Relationship Type="http://schemas.openxmlformats.org/officeDocument/2006/relationships/slide" Target="/ppt/slides/slide51.xml" Id="Re8f8addc075040b1" /><Relationship Type="http://schemas.openxmlformats.org/officeDocument/2006/relationships/slide" Target="/ppt/slides/slide52.xml" Id="R7182660290c64b07" /><Relationship Type="http://schemas.openxmlformats.org/officeDocument/2006/relationships/slide" Target="/ppt/slides/slide53.xml" Id="R93e8dd9b2d6740d1" /><Relationship Type="http://schemas.openxmlformats.org/officeDocument/2006/relationships/slide" Target="/ppt/slides/slide54.xml" Id="Rdec139f5c3cf42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f5d928880cf407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d67777e55f44af3" /><Relationship Type="http://schemas.openxmlformats.org/officeDocument/2006/relationships/notesMaster" Target="/ppt/notesMasters/notesMaster1.xml" Id="R7465e84885444fc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21c6f8c9e5c41d1" /><Relationship Type="http://schemas.openxmlformats.org/officeDocument/2006/relationships/notesMaster" Target="/ppt/notesMasters/notesMaster1.xml" Id="Rc8bbdefbe3744df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4685daf65d4ca6" /><Relationship Type="http://schemas.openxmlformats.org/officeDocument/2006/relationships/notesMaster" Target="/ppt/notesMasters/notesMaster1.xml" Id="R0dff3e835c4145b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8c14f85a8d24d80" /><Relationship Type="http://schemas.openxmlformats.org/officeDocument/2006/relationships/notesMaster" Target="/ppt/notesMasters/notesMaster1.xml" Id="Ra2afce80d7a34f0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13abc6bc96643d4" /><Relationship Type="http://schemas.openxmlformats.org/officeDocument/2006/relationships/notesMaster" Target="/ppt/notesMasters/notesMaster1.xml" Id="R092caa608e4c4c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2344acad1db4c58" /><Relationship Type="http://schemas.openxmlformats.org/officeDocument/2006/relationships/notesMaster" Target="/ppt/notesMasters/notesMaster1.xml" Id="Rcfa13c698a3a47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a09ab94a7f34fac" /><Relationship Type="http://schemas.openxmlformats.org/officeDocument/2006/relationships/notesMaster" Target="/ppt/notesMasters/notesMaster1.xml" Id="Rbfc8d3aa63b7431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173725039e14bc7" /><Relationship Type="http://schemas.openxmlformats.org/officeDocument/2006/relationships/notesMaster" Target="/ppt/notesMasters/notesMaster1.xml" Id="R4b73d8c30ac0430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162a9045cc34abf" /><Relationship Type="http://schemas.openxmlformats.org/officeDocument/2006/relationships/notesMaster" Target="/ppt/notesMasters/notesMaster1.xml" Id="R73d4f1aa80b545d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e4eb390d80c4516" /><Relationship Type="http://schemas.openxmlformats.org/officeDocument/2006/relationships/notesMaster" Target="/ppt/notesMasters/notesMaster1.xml" Id="R1ba1268f2d244de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a66be3d2e144fd4" /><Relationship Type="http://schemas.openxmlformats.org/officeDocument/2006/relationships/notesMaster" Target="/ppt/notesMasters/notesMaster1.xml" Id="Rb76e79dd50c7464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9937c538f8d485c" /><Relationship Type="http://schemas.openxmlformats.org/officeDocument/2006/relationships/notesMaster" Target="/ppt/notesMasters/notesMaster1.xml" Id="Rfceca5f76516448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b037fbe89564e40" /><Relationship Type="http://schemas.openxmlformats.org/officeDocument/2006/relationships/notesMaster" Target="/ppt/notesMasters/notesMaster1.xml" Id="R8930113d0c0e4ad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a5b202276c6474e" /><Relationship Type="http://schemas.openxmlformats.org/officeDocument/2006/relationships/notesMaster" Target="/ppt/notesMasters/notesMaster1.xml" Id="R1a676b3e4f3a496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6eab6c5f10747ea" /><Relationship Type="http://schemas.openxmlformats.org/officeDocument/2006/relationships/notesMaster" Target="/ppt/notesMasters/notesMaster1.xml" Id="R977f588f8dcf403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b5ba3ced398434b" /><Relationship Type="http://schemas.openxmlformats.org/officeDocument/2006/relationships/notesMaster" Target="/ppt/notesMasters/notesMaster1.xml" Id="R2780a9754bbd4cb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65153ec754a4e50" /><Relationship Type="http://schemas.openxmlformats.org/officeDocument/2006/relationships/notesMaster" Target="/ppt/notesMasters/notesMaster1.xml" Id="Rfda8bf0e8fba43e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f2ecd606ba24d13" /><Relationship Type="http://schemas.openxmlformats.org/officeDocument/2006/relationships/notesMaster" Target="/ppt/notesMasters/notesMaster1.xml" Id="R122492f5f12d493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80a4b59d4284f1c" /><Relationship Type="http://schemas.openxmlformats.org/officeDocument/2006/relationships/notesMaster" Target="/ppt/notesMasters/notesMaster1.xml" Id="Rb6084de28eb7427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6882843f6204e73" /><Relationship Type="http://schemas.openxmlformats.org/officeDocument/2006/relationships/notesMaster" Target="/ppt/notesMasters/notesMaster1.xml" Id="R45e116e3bc5e4f4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2d25e8cc04e4b44" /><Relationship Type="http://schemas.openxmlformats.org/officeDocument/2006/relationships/notesMaster" Target="/ppt/notesMasters/notesMaster1.xml" Id="Ra47f222219df405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dc740b2166d4727" /><Relationship Type="http://schemas.openxmlformats.org/officeDocument/2006/relationships/notesMaster" Target="/ppt/notesMasters/notesMaster1.xml" Id="R6995753adb7c48b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4825f56287045d6" /><Relationship Type="http://schemas.openxmlformats.org/officeDocument/2006/relationships/notesMaster" Target="/ppt/notesMasters/notesMaster1.xml" Id="R8ee95a0ceadf4c6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ff84c6b558b47cf" /><Relationship Type="http://schemas.openxmlformats.org/officeDocument/2006/relationships/notesMaster" Target="/ppt/notesMasters/notesMaster1.xml" Id="R5c5f7935b87443e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718631bc43c447d" /><Relationship Type="http://schemas.openxmlformats.org/officeDocument/2006/relationships/notesMaster" Target="/ppt/notesMasters/notesMaster1.xml" Id="Rc6c8e2e20233443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b42f2ba860a41da" /><Relationship Type="http://schemas.openxmlformats.org/officeDocument/2006/relationships/notesMaster" Target="/ppt/notesMasters/notesMaster1.xml" Id="R9e02bc6416e3471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d5682f23c544e21" /><Relationship Type="http://schemas.openxmlformats.org/officeDocument/2006/relationships/notesMaster" Target="/ppt/notesMasters/notesMaster1.xml" Id="Rbb140e7fa3a5413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3472ddc6edf43b1" /><Relationship Type="http://schemas.openxmlformats.org/officeDocument/2006/relationships/notesMaster" Target="/ppt/notesMasters/notesMaster1.xml" Id="R96fac8638dc5478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54cba472a6a145d9" /><Relationship Type="http://schemas.openxmlformats.org/officeDocument/2006/relationships/notesMaster" Target="/ppt/notesMasters/notesMaster1.xml" Id="R19d25a3a981f414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500254038194151" /><Relationship Type="http://schemas.openxmlformats.org/officeDocument/2006/relationships/notesMaster" Target="/ppt/notesMasters/notesMaster1.xml" Id="R9710143f55ae4f8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68c3ab4e8af48a5" /><Relationship Type="http://schemas.openxmlformats.org/officeDocument/2006/relationships/notesMaster" Target="/ppt/notesMasters/notesMaster1.xml" Id="R84ee38f71b65449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7709fc710024ff1" /><Relationship Type="http://schemas.openxmlformats.org/officeDocument/2006/relationships/notesMaster" Target="/ppt/notesMasters/notesMaster1.xml" Id="R219ba9a8bb60486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bfab82c221d4e58" /><Relationship Type="http://schemas.openxmlformats.org/officeDocument/2006/relationships/notesMaster" Target="/ppt/notesMasters/notesMaster1.xml" Id="R584f2ecbc7664e3d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9814d6d903e4434" /><Relationship Type="http://schemas.openxmlformats.org/officeDocument/2006/relationships/notesMaster" Target="/ppt/notesMasters/notesMaster1.xml" Id="R6c905873608f444d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a3be054e74404fe8" /><Relationship Type="http://schemas.openxmlformats.org/officeDocument/2006/relationships/notesMaster" Target="/ppt/notesMasters/notesMaster1.xml" Id="R3f582d49d540403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08ee73ef3ce40fc" /><Relationship Type="http://schemas.openxmlformats.org/officeDocument/2006/relationships/notesMaster" Target="/ppt/notesMasters/notesMaster1.xml" Id="Rd358c470d41b455c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c88910ca9e5f4d8b" /><Relationship Type="http://schemas.openxmlformats.org/officeDocument/2006/relationships/notesMaster" Target="/ppt/notesMasters/notesMaster1.xml" Id="Rbb65fda6c24842f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05931927655346ac" /><Relationship Type="http://schemas.openxmlformats.org/officeDocument/2006/relationships/notesMaster" Target="/ppt/notesMasters/notesMaster1.xml" Id="R1a6b36bddf97491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d545c20f7f24f83" /><Relationship Type="http://schemas.openxmlformats.org/officeDocument/2006/relationships/notesMaster" Target="/ppt/notesMasters/notesMaster1.xml" Id="R4318c6f1553641f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a7a68ec803b4a7f" /><Relationship Type="http://schemas.openxmlformats.org/officeDocument/2006/relationships/notesMaster" Target="/ppt/notesMasters/notesMaster1.xml" Id="R483340545d8f473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57e21741d5a430a" /><Relationship Type="http://schemas.openxmlformats.org/officeDocument/2006/relationships/notesMaster" Target="/ppt/notesMasters/notesMaster1.xml" Id="R64f3c00335414843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f3765fbdbad4900" /><Relationship Type="http://schemas.openxmlformats.org/officeDocument/2006/relationships/notesMaster" Target="/ppt/notesMasters/notesMaster1.xml" Id="Rb17d761e801441f5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b2a22511ca4a436e" /><Relationship Type="http://schemas.openxmlformats.org/officeDocument/2006/relationships/notesMaster" Target="/ppt/notesMasters/notesMaster1.xml" Id="R6229b9ac2ea84398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205a0f8cb0948c0" /><Relationship Type="http://schemas.openxmlformats.org/officeDocument/2006/relationships/notesMaster" Target="/ppt/notesMasters/notesMaster1.xml" Id="R8edf09bc09c84e57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00427a5521104184" /><Relationship Type="http://schemas.openxmlformats.org/officeDocument/2006/relationships/notesMaster" Target="/ppt/notesMasters/notesMaster1.xml" Id="R3eec74ee9d6849cb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74465f501394df2" /><Relationship Type="http://schemas.openxmlformats.org/officeDocument/2006/relationships/notesMaster" Target="/ppt/notesMasters/notesMaster1.xml" Id="R8192f980c3bb40bc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93c567d086594c20" /><Relationship Type="http://schemas.openxmlformats.org/officeDocument/2006/relationships/notesMaster" Target="/ppt/notesMasters/notesMaster1.xml" Id="Rf4c609a15aec4a85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ca40aba368a64c77" /><Relationship Type="http://schemas.openxmlformats.org/officeDocument/2006/relationships/notesMaster" Target="/ppt/notesMasters/notesMaster1.xml" Id="Rbdd96a70023142b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f64cf25e7d724369" /><Relationship Type="http://schemas.openxmlformats.org/officeDocument/2006/relationships/notesMaster" Target="/ppt/notesMasters/notesMaster1.xml" Id="Rb0c4efec0fb948e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44b168f5b10241b7" /><Relationship Type="http://schemas.openxmlformats.org/officeDocument/2006/relationships/notesMaster" Target="/ppt/notesMasters/notesMaster1.xml" Id="Rd1b9ce2b67084827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eb899db8c74c45aa" /><Relationship Type="http://schemas.openxmlformats.org/officeDocument/2006/relationships/notesMaster" Target="/ppt/notesMasters/notesMaster1.xml" Id="R07ce7c80ed0f4c72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db932caa393841c2" /><Relationship Type="http://schemas.openxmlformats.org/officeDocument/2006/relationships/notesMaster" Target="/ppt/notesMasters/notesMaster1.xml" Id="R17789a14ea874d05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b1e94937b85046b2" /><Relationship Type="http://schemas.openxmlformats.org/officeDocument/2006/relationships/notesMaster" Target="/ppt/notesMasters/notesMaster1.xml" Id="R0f5a682d7a764369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6b4e8894fb6f49cc" /><Relationship Type="http://schemas.openxmlformats.org/officeDocument/2006/relationships/notesMaster" Target="/ppt/notesMasters/notesMaster1.xml" Id="R595f03edc7ac449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Cyfeiriad Beiblaidd: Micha 6:8.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A.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Cyfeiriad Beiblaidd: Genesis 1:27.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B.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Cyfeiriad Beiblaidd: Amos 5:24.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34, sesiwn C.</a:t>
            </a:r>
          </a:p>
          <a:p xmlns:a="http://schemas.openxmlformats.org/drawingml/2006/main">
            <a:r>
              <a:t>Ffynhonnell: Cae_Top_38_Week_Three_Session_Worship_Plan.xlsx, wythnos 34.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https://ebible.org/eng-web/MIC06.htm</a:t>
            </a:r>
          </a:p>
          <a:p xmlns:a="http://schemas.openxmlformats.org/drawingml/2006/main">
            <a:r>
              <a:t>https://ebible.org/eng-web/GEN01.htm</a:t>
            </a:r>
          </a:p>
          <a:p xmlns:a="http://schemas.openxmlformats.org/drawingml/2006/main">
            <a:r>
              <a:t>https://ebible.org/eng-web/AMO05.htm</a:t>
            </a:r>
          </a:p>
          <a:p xmlns:a="http://schemas.openxmlformats.org/drawingml/2006/main">
            <a:r>
              <a:t>https://www.nps.gov/people/rosa-parks.htm</a:t>
            </a:r>
          </a:p>
          <a:p xmlns:a="http://schemas.openxmlformats.org/drawingml/2006/main">
            <a:r>
              <a:t>https://www.nps.gov/articles/montgomery-bus-boycott.htm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b01f93b50cd4bf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c859d1c484148ae" /><Relationship Type="http://schemas.openxmlformats.org/officeDocument/2006/relationships/slideLayout" Target="/ppt/slideLayouts/slideLayout1.xml" Id="R7cb6faaced13472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cb6faaced13472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4c872a7ae54670" /><Relationship Type="http://schemas.openxmlformats.org/officeDocument/2006/relationships/notesSlide" Target="/ppt/notesSlides/notesSlide1.xml" Id="Red21fc41b482468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d50e49d4304e8d" /><Relationship Type="http://schemas.openxmlformats.org/officeDocument/2006/relationships/notesSlide" Target="/ppt/notesSlides/notesSlide2.xml" Id="Rca1b37d4df6641c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acd01e64ee4deb" /><Relationship Type="http://schemas.openxmlformats.org/officeDocument/2006/relationships/notesSlide" Target="/ppt/notesSlides/notesSlide3.xml" Id="Rdf6467d950f1421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727886700943e9" /><Relationship Type="http://schemas.openxmlformats.org/officeDocument/2006/relationships/notesSlide" Target="/ppt/notesSlides/notesSlide4.xml" Id="Rd6b77d52e4064c4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f041fb31e84b9f" /><Relationship Type="http://schemas.openxmlformats.org/officeDocument/2006/relationships/image" Target="/ppt/media/image.png" Id="R988b32e340264979" /><Relationship Type="http://schemas.openxmlformats.org/officeDocument/2006/relationships/notesSlide" Target="/ppt/notesSlides/notesSlide5.xml" Id="Rfdeb804666184db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882060bbb94bb4" /><Relationship Type="http://schemas.openxmlformats.org/officeDocument/2006/relationships/notesSlide" Target="/ppt/notesSlides/notesSlide6.xml" Id="R5e64127d77aa4b3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b9dcf0e1714a64" /><Relationship Type="http://schemas.openxmlformats.org/officeDocument/2006/relationships/notesSlide" Target="/ppt/notesSlides/notesSlide7.xml" Id="R09b6f6094792499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82e4138b8241bd" /><Relationship Type="http://schemas.openxmlformats.org/officeDocument/2006/relationships/image" Target="/ppt/media/image2.png" Id="R4cb6c2fe9fd744bf" /><Relationship Type="http://schemas.openxmlformats.org/officeDocument/2006/relationships/notesSlide" Target="/ppt/notesSlides/notesSlide8.xml" Id="R98940548cd7a42a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68085de2be4d67" /><Relationship Type="http://schemas.openxmlformats.org/officeDocument/2006/relationships/notesSlide" Target="/ppt/notesSlides/notesSlide9.xml" Id="R5c80ea5b73524ff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3510a3eb5c4fd3" /><Relationship Type="http://schemas.openxmlformats.org/officeDocument/2006/relationships/image" Target="/ppt/media/image3.png" Id="Rd9717be8b5a848ff" /><Relationship Type="http://schemas.openxmlformats.org/officeDocument/2006/relationships/notesSlide" Target="/ppt/notesSlides/notesSlide10.xml" Id="R1ee386338e5f408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861b5384104718" /><Relationship Type="http://schemas.openxmlformats.org/officeDocument/2006/relationships/notesSlide" Target="/ppt/notesSlides/notesSlide11.xml" Id="Rcc7f857f599e45e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7651777b604f12" /><Relationship Type="http://schemas.openxmlformats.org/officeDocument/2006/relationships/notesSlide" Target="/ppt/notesSlides/notesSlide12.xml" Id="Rfc871e6a28f3429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4c27b0debc421e" /><Relationship Type="http://schemas.openxmlformats.org/officeDocument/2006/relationships/notesSlide" Target="/ppt/notesSlides/notesSlide13.xml" Id="R0ccab124f3994ee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426076d21b46eb" /><Relationship Type="http://schemas.openxmlformats.org/officeDocument/2006/relationships/notesSlide" Target="/ppt/notesSlides/notesSlide14.xml" Id="R17680c9d6e8645f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016379bd1143ae" /><Relationship Type="http://schemas.openxmlformats.org/officeDocument/2006/relationships/notesSlide" Target="/ppt/notesSlides/notesSlide15.xml" Id="Rb6363eaefe99424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cfe63098b34084" /><Relationship Type="http://schemas.openxmlformats.org/officeDocument/2006/relationships/notesSlide" Target="/ppt/notesSlides/notesSlide16.xml" Id="R85d76559e55743c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caaa69e9cb4e90" /><Relationship Type="http://schemas.openxmlformats.org/officeDocument/2006/relationships/notesSlide" Target="/ppt/notesSlides/notesSlide17.xml" Id="Rcaf258d1310647e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4e43b03cfa45e1" /><Relationship Type="http://schemas.openxmlformats.org/officeDocument/2006/relationships/notesSlide" Target="/ppt/notesSlides/notesSlide18.xml" Id="R6a560843a22646a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c1bee8b12c46a4" /><Relationship Type="http://schemas.openxmlformats.org/officeDocument/2006/relationships/notesSlide" Target="/ppt/notesSlides/notesSlide19.xml" Id="R0078e621e80e427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39f5e9de5f4eca" /><Relationship Type="http://schemas.openxmlformats.org/officeDocument/2006/relationships/notesSlide" Target="/ppt/notesSlides/notesSlide20.xml" Id="R1b81b560092c4a8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e12e057e3b424e" /><Relationship Type="http://schemas.openxmlformats.org/officeDocument/2006/relationships/notesSlide" Target="/ppt/notesSlides/notesSlide21.xml" Id="R39e7b13020564d8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09218f9dee4af8" /><Relationship Type="http://schemas.openxmlformats.org/officeDocument/2006/relationships/image" Target="/ppt/media/image4.png" Id="Rc3bc0891ce814f1c" /><Relationship Type="http://schemas.openxmlformats.org/officeDocument/2006/relationships/notesSlide" Target="/ppt/notesSlides/notesSlide22.xml" Id="R4c4fed7ab6374e7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435065ce074a07" /><Relationship Type="http://schemas.openxmlformats.org/officeDocument/2006/relationships/notesSlide" Target="/ppt/notesSlides/notesSlide23.xml" Id="R43d9c4ea4e324ee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1aa021a577427e" /><Relationship Type="http://schemas.openxmlformats.org/officeDocument/2006/relationships/notesSlide" Target="/ppt/notesSlides/notesSlide24.xml" Id="R48ed5f8929c641d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31a547e0c74880" /><Relationship Type="http://schemas.openxmlformats.org/officeDocument/2006/relationships/image" Target="/ppt/media/image5.png" Id="Rd67fc9e8bfe4476a" /><Relationship Type="http://schemas.openxmlformats.org/officeDocument/2006/relationships/notesSlide" Target="/ppt/notesSlides/notesSlide25.xml" Id="R6d2c12ae077347e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d612f50d7648e4" /><Relationship Type="http://schemas.openxmlformats.org/officeDocument/2006/relationships/notesSlide" Target="/ppt/notesSlides/notesSlide26.xml" Id="Ra23cae85b7fc4ba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b19e9438264575" /><Relationship Type="http://schemas.openxmlformats.org/officeDocument/2006/relationships/image" Target="/ppt/media/image6.png" Id="Ra7d55cf4b69f45ef" /><Relationship Type="http://schemas.openxmlformats.org/officeDocument/2006/relationships/notesSlide" Target="/ppt/notesSlides/notesSlide27.xml" Id="R6368c0e938d64a54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4ae808f259440b" /><Relationship Type="http://schemas.openxmlformats.org/officeDocument/2006/relationships/notesSlide" Target="/ppt/notesSlides/notesSlide28.xml" Id="R2e05b0222014461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729ba82a0b4421" /><Relationship Type="http://schemas.openxmlformats.org/officeDocument/2006/relationships/notesSlide" Target="/ppt/notesSlides/notesSlide29.xml" Id="Rfb24ca13e99a437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64886c72e0481c" /><Relationship Type="http://schemas.openxmlformats.org/officeDocument/2006/relationships/notesSlide" Target="/ppt/notesSlides/notesSlide30.xml" Id="R4b233da1d73d4ac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3daef12c7c4384" /><Relationship Type="http://schemas.openxmlformats.org/officeDocument/2006/relationships/notesSlide" Target="/ppt/notesSlides/notesSlide31.xml" Id="Ra1bc742c10974b7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12fe0377df4d39" /><Relationship Type="http://schemas.openxmlformats.org/officeDocument/2006/relationships/notesSlide" Target="/ppt/notesSlides/notesSlide32.xml" Id="Re3084f7ed85840f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de4ecd67d8493a" /><Relationship Type="http://schemas.openxmlformats.org/officeDocument/2006/relationships/notesSlide" Target="/ppt/notesSlides/notesSlide33.xml" Id="Rf2a5c40184cf494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3622d3c15d49b6" /><Relationship Type="http://schemas.openxmlformats.org/officeDocument/2006/relationships/notesSlide" Target="/ppt/notesSlides/notesSlide34.xml" Id="Rbde59ea75cbb487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d596b24ebf4f47" /><Relationship Type="http://schemas.openxmlformats.org/officeDocument/2006/relationships/notesSlide" Target="/ppt/notesSlides/notesSlide35.xml" Id="R0bb5f10cbdd241a7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fd2cff67204991" /><Relationship Type="http://schemas.openxmlformats.org/officeDocument/2006/relationships/notesSlide" Target="/ppt/notesSlides/notesSlide36.xml" Id="R8ecf806545dc4ee4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5cdb3f2fc84340" /><Relationship Type="http://schemas.openxmlformats.org/officeDocument/2006/relationships/notesSlide" Target="/ppt/notesSlides/notesSlide37.xml" Id="R0479e2648dad48ab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c7b0198248409d" /><Relationship Type="http://schemas.openxmlformats.org/officeDocument/2006/relationships/notesSlide" Target="/ppt/notesSlides/notesSlide38.xml" Id="Reb1b3f3862fe462c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74b09003d74a42" /><Relationship Type="http://schemas.openxmlformats.org/officeDocument/2006/relationships/image" Target="/ppt/media/image7.png" Id="Rec0c3eee702746e4" /><Relationship Type="http://schemas.openxmlformats.org/officeDocument/2006/relationships/notesSlide" Target="/ppt/notesSlides/notesSlide39.xml" Id="R228997398c024a35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747f4b67a44ad0" /><Relationship Type="http://schemas.openxmlformats.org/officeDocument/2006/relationships/notesSlide" Target="/ppt/notesSlides/notesSlide40.xml" Id="Rb9be3f0d6dec46b1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e93830737345d5" /><Relationship Type="http://schemas.openxmlformats.org/officeDocument/2006/relationships/notesSlide" Target="/ppt/notesSlides/notesSlide41.xml" Id="R56b1135868ed458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9515e974d04b76" /><Relationship Type="http://schemas.openxmlformats.org/officeDocument/2006/relationships/image" Target="/ppt/media/image8.png" Id="R4a822c171d6f442e" /><Relationship Type="http://schemas.openxmlformats.org/officeDocument/2006/relationships/notesSlide" Target="/ppt/notesSlides/notesSlide42.xml" Id="R4a3a789eeb07443a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2757177a94482a" /><Relationship Type="http://schemas.openxmlformats.org/officeDocument/2006/relationships/notesSlide" Target="/ppt/notesSlides/notesSlide43.xml" Id="Rd45be0b954f94419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e46bb7505d4737" /><Relationship Type="http://schemas.openxmlformats.org/officeDocument/2006/relationships/image" Target="/ppt/media/image9.png" Id="R11281ef5cee34cf2" /><Relationship Type="http://schemas.openxmlformats.org/officeDocument/2006/relationships/notesSlide" Target="/ppt/notesSlides/notesSlide44.xml" Id="Rd9bc121cb4f94a3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830adae06947f5" /><Relationship Type="http://schemas.openxmlformats.org/officeDocument/2006/relationships/notesSlide" Target="/ppt/notesSlides/notesSlide45.xml" Id="Rf2611c7e51c74d2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3b93d491a24b4f" /><Relationship Type="http://schemas.openxmlformats.org/officeDocument/2006/relationships/notesSlide" Target="/ppt/notesSlides/notesSlide46.xml" Id="R4c10eb53359e49a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e5a55770724f39" /><Relationship Type="http://schemas.openxmlformats.org/officeDocument/2006/relationships/notesSlide" Target="/ppt/notesSlides/notesSlide47.xml" Id="Rac2e2d1ce0644cd7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e9bf07f5e9479f" /><Relationship Type="http://schemas.openxmlformats.org/officeDocument/2006/relationships/notesSlide" Target="/ppt/notesSlides/notesSlide48.xml" Id="R96edc222f383408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e9b6f6ab544862" /><Relationship Type="http://schemas.openxmlformats.org/officeDocument/2006/relationships/notesSlide" Target="/ppt/notesSlides/notesSlide49.xml" Id="Rf631c7080ae543ca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855f1ce8054559" /><Relationship Type="http://schemas.openxmlformats.org/officeDocument/2006/relationships/notesSlide" Target="/ppt/notesSlides/notesSlide50.xml" Id="R707d312534864b6b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fdf77b36c24db2" /><Relationship Type="http://schemas.openxmlformats.org/officeDocument/2006/relationships/notesSlide" Target="/ppt/notesSlides/notesSlide51.xml" Id="Re3e205855ce943b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0b915c926d4a2f" /><Relationship Type="http://schemas.openxmlformats.org/officeDocument/2006/relationships/notesSlide" Target="/ppt/notesSlides/notesSlide52.xml" Id="R2a28dc61c46e483f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82b27efa5347db" /><Relationship Type="http://schemas.openxmlformats.org/officeDocument/2006/relationships/notesSlide" Target="/ppt/notesSlides/notesSlide53.xml" Id="Re8cd048aed1b4210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a7c63d69234be7" /><Relationship Type="http://schemas.openxmlformats.org/officeDocument/2006/relationships/notesSlide" Target="/ppt/notesSlides/notesSlide54.xml" Id="Rd853513b77644db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A6E33C-402E-4016-9B69-EA8629D37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18C2BD-B1FB-48EC-92BA-581834315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Cyfiawnder gyda’n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CF8961-DDC0-4F71-849D-7B92D3E1F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39CF48-D57D-4CC5-91F6-598EF48FA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DCA7A2-4DF4-4D92-A30E-48B5C2C14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01567577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F7BE22-9F66-4768-A33F-881CEAF62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0AF941-B740-4024-8C64-EEEC2F5E4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81403E-855B-4F09-AFE4-9AF26A129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E8AF2A-4290-442C-A490-F385F32E8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8CE830-8E0A-4444-A1ED-698CEB168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A yw’r rheol yn deg?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Rosa Parks yn aros yn ei sedd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 bobl a ddaliodd ati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20145152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D948DD-4B8D-4E65-A010-6B1643EB1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E97127-4E28-4705-85A0-B57B276DC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1DDEE8-FB33-415B-862B-E1BC4F1BE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39233E-BDFE-4D05-8E72-EDCDCAD23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yn glwb dychmygol. Mae B ac C yn hanes Rosa Parks a boicot Montgomery. Peidiwch ag ail-greu hiliaeth drwy roi rolau annheg i blant. Mae’r darluniau hanesyddol yn ddehongliadau, nid ffotograffau.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44561852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93375E-7144-4710-BB62-B21ECBDFA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5C4565-17C4-42DE-B793-8A553757D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yw’r rheol yn deg?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C357C1-DC9B-49E0-8D0E-CD454BEAD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06E4DC-C631-4D6D-913D-3453002ED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9EE447-CFB5-4657-A235-208060055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Clwb dychmygol i’w drafod ar y sgrin</a:t>
            </a:r>
          </a:p>
        </p:txBody>
      </p:sp>
    </p:spTree>
    <p:extLst>
      <p:ext uri="{BB962C8B-B14F-4D97-AF65-F5344CB8AC3E}">
        <p14:creationId xmlns:p14="http://schemas.microsoft.com/office/powerpoint/2010/main" val="60266966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3B85F3-00EA-4BCA-8ECE-BE3377144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39BA74-7130-4F4D-9018-01B0C662E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gerdyn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1256ED-71BC-4F81-AD2C-40F8A7FEC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8b32e340264979"/>
          <a:stretch xmlns:a="http://schemas.openxmlformats.org/drawingml/2006/main"/>
        </p:blipFill>
        <p:spPr>
          <a:xfrm xmlns:a="http://schemas.openxmlformats.org/drawingml/2006/main">
            <a:off x="7029450" y="1988314"/>
            <a:ext cx="4552950" cy="394817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6A2EFD-0034-488F-AA36-065EB1AF8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clwb dychmygol, mae cerdyn coch gan rai aelodau a cherdyn glas gan eraill. Rhoddwyd y cardiau ar hap.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un rheol: y cardiau coch sy’n cael y tro cyntaf bob dydd.</a:t>
            </a:r>
          </a:p>
        </p:txBody>
      </p:sp>
    </p:spTree>
    <p:extLst>
      <p:ext uri="{BB962C8B-B14F-4D97-AF65-F5344CB8AC3E}">
        <p14:creationId xmlns:p14="http://schemas.microsoft.com/office/powerpoint/2010/main" val="103448641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96CDE1-5092-45A6-87F1-442F6C8F4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C8704C-FE59-4B11-B4B3-40CBD6225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bobl yn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D9D7CC-85FE-4F5E-8BE8-BCF55BC32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C37E56-C79E-4201-9E9F-E13E156E1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gweithgaredd yn para tan ddiwedd amser y clwb. Mae’r rhai â chardiau glas yn cael tro byr iawn, neu ddim tro o gwbl.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“Dyna’r rheol,” meddai’r trefnydd. Ond pwy sy’n elwa, a phwy sy’n colli?</a:t>
            </a:r>
          </a:p>
        </p:txBody>
      </p:sp>
    </p:spTree>
    <p:extLst>
      <p:ext uri="{BB962C8B-B14F-4D97-AF65-F5344CB8AC3E}">
        <p14:creationId xmlns:p14="http://schemas.microsoft.com/office/powerpoint/2010/main" val="84492168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A94C99-0723-4A23-A597-1C193E21B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76BF54-CB3D-4E37-B245-82D610FC2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pam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12AB1B-52E2-4503-A3C4-DD248E715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C135B3-8F29-4EF0-BBED-A4570DAD6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aelod yn gofyn: “Beth sydd gan liw’r cerdyn i’w wneud â chael tro?”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rheswm teg. Mae’r cwestiwn yn edrych ar effaith y rheol, nid ar ba mor hir mae wedi bod yno.</a:t>
            </a:r>
          </a:p>
        </p:txBody>
      </p:sp>
    </p:spTree>
    <p:extLst>
      <p:ext uri="{BB962C8B-B14F-4D97-AF65-F5344CB8AC3E}">
        <p14:creationId xmlns:p14="http://schemas.microsoft.com/office/powerpoint/2010/main" val="53090384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C954B3-1CCA-487F-8231-0140E61CF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0A9473-DE2F-4491-97CE-F98A556BE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ar yr aelodau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C78FB-FD76-43C8-ACAF-0F846641D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b6c2fe9fd744bf"/>
          <a:stretch xmlns:a="http://schemas.openxmlformats.org/drawingml/2006/main"/>
        </p:blipFill>
        <p:spPr>
          <a:xfrm xmlns:a="http://schemas.openxmlformats.org/drawingml/2006/main">
            <a:off x="7029450" y="1968323"/>
            <a:ext cx="4552950" cy="398815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67F874-DDC4-4B6E-B88F-8D8640068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trefnydd yn gwrando ar y ddau grŵp. Gall pawb ddisgrifio’r hyn sy’n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rhoi un tro ychwanegol heddiw’n helpu ychydig. Ond beth fydd yn digwydd yfory os yw’r rheol yn aros?</a:t>
            </a:r>
          </a:p>
        </p:txBody>
      </p:sp>
    </p:spTree>
    <p:extLst>
      <p:ext uri="{BB962C8B-B14F-4D97-AF65-F5344CB8AC3E}">
        <p14:creationId xmlns:p14="http://schemas.microsoft.com/office/powerpoint/2010/main" val="200390904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D34892-3F89-45C8-9F0D-C3544E547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0C2531-6289-419E-ACB6-539E75117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y rheol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FCC057-0347-4A39-BF87-38D4EC1FD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64834D-52CE-4279-BD84-1EA07AB52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clwb yn cytuno ar droeon sy’n newid, gydag amser i bawb. Nid lliw’r cerdyn sy’n penderfynu mwyach.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 y trefnydd yn gwirio ar ôl ychydig ddyddiau fod yr aelodau’n cael cyfle go iawn.</a:t>
            </a:r>
          </a:p>
        </p:txBody>
      </p:sp>
    </p:spTree>
    <p:extLst>
      <p:ext uri="{BB962C8B-B14F-4D97-AF65-F5344CB8AC3E}">
        <p14:creationId xmlns:p14="http://schemas.microsoft.com/office/powerpoint/2010/main" val="114935688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BC7D8C-EDD2-4BE9-94F4-BD8D9739C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D38D03-55FA-48B0-9295-14AB69467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Cyfle i chwarae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F4F32E-2592-4858-960B-9A298A866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717be8b5a848ff"/>
          <a:stretch xmlns:a="http://schemas.openxmlformats.org/drawingml/2006/main"/>
        </p:blipFill>
        <p:spPr>
          <a:xfrm xmlns:a="http://schemas.openxmlformats.org/drawingml/2006/main">
            <a:off x="7029450" y="1993249"/>
            <a:ext cx="4552950" cy="393830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01694B-A7A4-40DE-9DE1-1472836C2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mae’r ddau grŵp yn gallu cymryd rhan. Mae angen i’r trefnydd barhau i sylwi.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caredigrwydd un aelod yn gallu trwsio’r drefn gyfan. Roedd angen newid y rheol hefyd.</a:t>
            </a:r>
          </a:p>
        </p:txBody>
      </p:sp>
    </p:spTree>
    <p:extLst>
      <p:ext uri="{BB962C8B-B14F-4D97-AF65-F5344CB8AC3E}">
        <p14:creationId xmlns:p14="http://schemas.microsoft.com/office/powerpoint/2010/main" val="160800815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D31512-B6F6-4CFC-9B7F-6A0ABDB60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68D42D-2163-47E3-900E-53978135C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Herio’n ddiogel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F29C35-4A3D-4F01-BD6E-FF9C97C3A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E7778B-E05B-4404-A51E-0E92F5857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gallai aelod godi’r cwestiwn?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“Rwy’n sylwi nad yw’r grŵp hwn yn cael tro. Allwn ni edrych ar y rheol?”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geiriau gyda phartner, neu wrandewch. Oedolion sy’n gyfrifol am drefnu newid diogel.</a:t>
            </a:r>
          </a:p>
        </p:txBody>
      </p:sp>
    </p:spTree>
    <p:extLst>
      <p:ext uri="{BB962C8B-B14F-4D97-AF65-F5344CB8AC3E}">
        <p14:creationId xmlns:p14="http://schemas.microsoft.com/office/powerpoint/2010/main" val="137461723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BBD731-8974-410B-8378-19F2C1AAA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D38640-93E6-4CB2-936E-DDC62E98D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Rheol a chyfiawnder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60CF3F-DB56-40B4-A268-9DE5D6682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B56042-A784-4EED-9D9C-43E2CB10D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rheol helpu pobl. Gall rheol hefyd achosi annhegwch. Mae angen edrych ar yr effaith.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cael rheol wedi’i hysgrifennu yn profi ei bod yn deg. Gall cwestiwn parchus ddechrau sgwrs bwysig.</a:t>
            </a:r>
          </a:p>
        </p:txBody>
      </p:sp>
    </p:spTree>
    <p:extLst>
      <p:ext uri="{BB962C8B-B14F-4D97-AF65-F5344CB8AC3E}">
        <p14:creationId xmlns:p14="http://schemas.microsoft.com/office/powerpoint/2010/main" val="101329418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7BE455-B21B-420B-BABE-8A66F805A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D67B32-2BE0-4E24-880C-EBF9FCE8A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939751-DFD5-4135-BF2F-560821F01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950578-0A4D-4965-89A4-8EF5EF2DC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Gwna’r hyn sy’n gyfiawn. Caru trugaredd, a cherdded yn ostyngedig gyda dy Dduw.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632A26-3684-449B-AAF9-A1C3F4D6A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Micha 6:8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64FE11-1C19-4863-9002-40DCD7787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51243107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242729-5C43-4D35-B544-998FD9394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3074B3-712C-408B-8201-39776A9F0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66C398-3569-489E-9484-C7A5F7F21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FC827F-6FFD-4F09-BB9C-68F6D8511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Micha’n galw am gyfiawnder mewn bywyd. I Gristnogion, gall hynny olygu edrych ar reolau sy’n effeithio ar bobl.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caredigrwydd a newid trefn annheg yn gallu bod yn rhan o’r un ymateb.</a:t>
            </a:r>
          </a:p>
        </p:txBody>
      </p:sp>
    </p:spTree>
    <p:extLst>
      <p:ext uri="{BB962C8B-B14F-4D97-AF65-F5344CB8AC3E}">
        <p14:creationId xmlns:p14="http://schemas.microsoft.com/office/powerpoint/2010/main" val="138667516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3C6FB5-4008-41D2-95AE-BAB589E99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884D5F-1035-4BA9-92B4-DF0701FED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DED90A-B764-4061-AC80-814761BC7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102B84-CD4F-4C8F-BD74-D266E3E13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oedd yn colli tro?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583692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90FF43-4325-4E35-B51A-AF2805E03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1D411EC-331D-47EA-85F7-7CD5FB726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888D01-D51D-4EEE-8DCE-F3D9B0B04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A9B287-B097-42D5-9457-1474CDE4E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herio rheol annheg yn ddiogel?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6523514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41F6D0-2AED-460E-A710-CBA687656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56D896-2D8C-4B52-87D0-636BA04B5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EA46A7-6769-4DB6-97A4-B65ADE45B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5A361A-1330-4253-BFC7-023B9A35B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bawb yn cael lle a chyfle.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4761559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42E4EE-F38D-47C8-AB3E-01FC53106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616BE8-F581-4D82-955F-2687EFDE0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129807-1E56-419E-A22C-0D443D265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44CD92-B646-4DAD-8D01-ABBE3828F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gwestiwn parchus am y clwb dychmygol: pwy sy’n cael cyfle, a beth sydd angen newid?</a:t>
            </a:r>
          </a:p>
        </p:txBody>
      </p:sp>
    </p:spTree>
    <p:extLst>
      <p:ext uri="{BB962C8B-B14F-4D97-AF65-F5344CB8AC3E}">
        <p14:creationId xmlns:p14="http://schemas.microsoft.com/office/powerpoint/2010/main" val="176171798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6FFCA0-02C5-4BE5-89D5-4E9ADA7CF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852F64-5AC2-484B-85ED-8B3863C5C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F4600F-E9B7-41A4-A7E6-48EFBE8E6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868FE4-D5D7-4EDF-96D2-9ABC03352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87EE22-5A39-478D-ADC3-186BE3D4D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adnabod annhegwch.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eiriau doeth inni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dewrder i geisio’r hyn sy’n iawn.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0084056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9C9B51-37BF-4345-B71E-0D549602C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4D8C6C-C1FE-412B-8A23-46E3CAF5C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08AA40-76A7-4067-8807-C665BDA0A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0D7FD3-215C-49C7-BAB3-F33625B61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FC3788-5522-420B-93B8-CB8BA5D99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97611723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8BBB7D-E334-4AEA-B6FB-381ADD432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D38F21-3700-4329-9ACA-ED48A9AC8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Rosa Parks yn aros yn ei sedd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12C328-4EFD-440D-98E0-E64986B4C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0DCAEF-3583-426F-B8E4-612B9D21B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E88EA6-7E2D-49D0-9088-5AF93D0F3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Montgomery, Alabama, 1955 · Darluniau o’r hanes</a:t>
            </a:r>
          </a:p>
        </p:txBody>
      </p:sp>
    </p:spTree>
    <p:extLst>
      <p:ext uri="{BB962C8B-B14F-4D97-AF65-F5344CB8AC3E}">
        <p14:creationId xmlns:p14="http://schemas.microsoft.com/office/powerpoint/2010/main" val="837225822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69C9A9-75BA-4F9B-8BFC-6419CE34C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2AB3D3-11CC-4B39-AE7B-B33F31FF4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bws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D27C22-27B2-4D41-B80D-3B39F27CB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bc0891ce814f1c"/>
          <a:stretch xmlns:a="http://schemas.openxmlformats.org/drawingml/2006/main"/>
        </p:blipFill>
        <p:spPr>
          <a:xfrm xmlns:a="http://schemas.openxmlformats.org/drawingml/2006/main">
            <a:off x="7063176" y="1685925"/>
            <a:ext cx="448549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811C2B-535A-42BA-B56E-545E6FBF0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1 Rhagfyr 1955, roedd Rosa Parks ar fws yn Montgomery yn yr Unol Daleithiau.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rheolau’r ddinas yn trin teithwyr Du yn annheg oherwydd eu hil. Gallai’r gyrrwr orchymyn iddynt ildio’u seddi i deithwyr gwyn.</a:t>
            </a:r>
          </a:p>
        </p:txBody>
      </p:sp>
    </p:spTree>
    <p:extLst>
      <p:ext uri="{BB962C8B-B14F-4D97-AF65-F5344CB8AC3E}">
        <p14:creationId xmlns:p14="http://schemas.microsoft.com/office/powerpoint/2010/main" val="166007969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CFB90B-60E9-412A-AC05-50010A774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855779-2A8E-463B-AF34-965CF9E9E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gorchymyn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E98561-3723-4B26-B51D-5D16A84B7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CCAC1D-6749-40B4-AF72-0DBCAB32B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Gorchmynnodd y gyrrwr i Rosa ildio’i sedd. Gwrthododd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Arestiwyd Rosa. Nid oedd y rheol yn parchu ei hurddas na’i hawl i gael ei thrin yn deg.</a:t>
            </a:r>
          </a:p>
        </p:txBody>
      </p:sp>
    </p:spTree>
    <p:extLst>
      <p:ext uri="{BB962C8B-B14F-4D97-AF65-F5344CB8AC3E}">
        <p14:creationId xmlns:p14="http://schemas.microsoft.com/office/powerpoint/2010/main" val="1769936244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B3B846-4629-49BC-80E5-B8884CC98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CAC9C3-BC6E-4F38-9A9C-4CE64A14F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yw hiliaeth?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65E40D-26DF-4FE4-9527-AB80CD883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0F46BE-6AE2-4544-A88E-83683BF6C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hiliaeth yn cynnwys trin pobl yn waeth oherwydd hil neu liw croen. Roedd y rheolau hyn yn gwneud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hiliaeth yn anghywir. Nid y bobl a gafodd eu trin yn annheg oedd ar fai.</a:t>
            </a:r>
          </a:p>
        </p:txBody>
      </p:sp>
    </p:spTree>
    <p:extLst>
      <p:ext uri="{BB962C8B-B14F-4D97-AF65-F5344CB8AC3E}">
        <p14:creationId xmlns:p14="http://schemas.microsoft.com/office/powerpoint/2010/main" val="48396599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8755AB-FCF4-41CB-ABD8-30AAA9CCA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9E1E40-A273-46F1-BC3C-19247BDFC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cyn y diwrnod hwnnw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8E8218-E5D9-48E5-BDAF-C989584F1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7fc9e8bfe4476a"/>
          <a:stretch xmlns:a="http://schemas.openxmlformats.org/drawingml/2006/main"/>
        </p:blipFill>
        <p:spPr>
          <a:xfrm xmlns:a="http://schemas.openxmlformats.org/drawingml/2006/main">
            <a:off x="7085659" y="1685925"/>
            <a:ext cx="444053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2A3141-327C-42C0-B9BF-074646E84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Rosa eisoes yn gweithio dros hawliau sifil, sef hawliau teg i bobl. Roedd hi’n aelod gweithgar o’r NAACP.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stori am draed blinedig yn unig yw hon. Roedd ei phenderfyniad yn rhan o ymrwymiad hir i gyfiawnder.</a:t>
            </a:r>
          </a:p>
        </p:txBody>
      </p:sp>
    </p:spTree>
    <p:extLst>
      <p:ext uri="{BB962C8B-B14F-4D97-AF65-F5344CB8AC3E}">
        <p14:creationId xmlns:p14="http://schemas.microsoft.com/office/powerpoint/2010/main" val="106157531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96AB42-0A98-43EB-A51D-246FE29CD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EC084D-F75C-4513-A56B-424D9494C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Ymateb y gymuned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E9742A-CD66-48B6-A2B0-A369C5A28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1128B8-BE79-4A63-B6DA-C450AA4A2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ei harestio, trefnodd pobl brotest drwy beidio â defnyddio’r bysiau. Boicot yw’r enw ar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llawer o bobl yn cyfrannu. Ni adawyd y gwaith i Rosa ar ei phen ei hun.</a:t>
            </a:r>
          </a:p>
        </p:txBody>
      </p:sp>
    </p:spTree>
    <p:extLst>
      <p:ext uri="{BB962C8B-B14F-4D97-AF65-F5344CB8AC3E}">
        <p14:creationId xmlns:p14="http://schemas.microsoft.com/office/powerpoint/2010/main" val="65996621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2770E9-B92F-42B9-B930-9970BD28A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8768CC-F64A-4E8C-B49C-C9F595B48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nag un diwrnod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D09E6A-92D1-4799-A7C4-47B21C72B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d55cf4b69f45ef"/>
          <a:stretch xmlns:a="http://schemas.openxmlformats.org/drawingml/2006/main"/>
        </p:blipFill>
        <p:spPr>
          <a:xfrm xmlns:a="http://schemas.openxmlformats.org/drawingml/2006/main">
            <a:off x="7057555" y="1685925"/>
            <a:ext cx="449674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1FCF1D-E67F-4DD3-BBE2-4D1385554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Cerddodd pobl a rhannu trafnidiaeth. Parhaodd y boicot am fisoedd lawer.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Ymunodd gwaith trefnu â her gyfreithiol. Yn y pen draw, daeth diwedd ar y rheolau gwahanu hiliol ar fysiau Montgomery.</a:t>
            </a:r>
          </a:p>
        </p:txBody>
      </p:sp>
    </p:spTree>
    <p:extLst>
      <p:ext uri="{BB962C8B-B14F-4D97-AF65-F5344CB8AC3E}">
        <p14:creationId xmlns:p14="http://schemas.microsoft.com/office/powerpoint/2010/main" val="1137944246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3DA818-6651-486E-917A-FCEA9BFD9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452F80-37B9-4890-A033-4549928F6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 ar y stori gyfan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BB6C0B-4D85-4AE7-8FD4-F0F7A3F3D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889498-5842-486D-9097-EF415DD63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eiliad ar y bws yn bwysig. Mae’r gwaith cyn hynny a’r gwaith ar ôl hynny’n bwysig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mae gwybod am waith Rosa dros hawliau pobl yn newid sut rydym yn deall ei phenderfyniad?</a:t>
            </a:r>
          </a:p>
        </p:txBody>
      </p:sp>
    </p:spTree>
    <p:extLst>
      <p:ext uri="{BB962C8B-B14F-4D97-AF65-F5344CB8AC3E}">
        <p14:creationId xmlns:p14="http://schemas.microsoft.com/office/powerpoint/2010/main" val="1415017824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5EE138-3D2C-4381-94BB-40D516143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5FBEC5-FF51-4FFD-A526-324E2C94A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Urddas pob person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779E39-A505-4083-A6AD-5199988D7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45A76A-7ABF-4FEB-B329-69C6BB8D3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lliw croen yn gwneud rhywun yn fwy neu’n llai gwerthfawr.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clywch neu brofwch hiliaeth, dywedwch wrth oedolyn dibynadwy. Nid oes rhaid ei datrys ar eich pen eich hun. Nid ydym yn ail-actio’r driniaeth annheg yma.</a:t>
            </a:r>
          </a:p>
        </p:txBody>
      </p:sp>
    </p:spTree>
    <p:extLst>
      <p:ext uri="{BB962C8B-B14F-4D97-AF65-F5344CB8AC3E}">
        <p14:creationId xmlns:p14="http://schemas.microsoft.com/office/powerpoint/2010/main" val="966780763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FB9A20-B6C7-4D21-8D06-3EC2BFC75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A3D2BF-D6DE-4A25-ACC1-9F05448EC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B3B66D-DD03-4D58-833D-A6655CE46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E82654-23AE-46FD-B834-11BA4C12A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Creodd Duw bobl ar ei ddelw ei hun.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CC02F1-84B2-4F90-BA39-66F38E8B0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Genesis 1:27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22CCCA-2866-4F6E-B86F-B5BB9BA1D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69437444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EB1881-2479-45E4-8C09-1DB3E3F7D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CEE4B6-A719-4F81-AD3B-93758D584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166ADD-DEAA-4AF9-891E-456DAE9A1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58A97B-8B3A-4AD3-B730-330836DFE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gred bod pob person ar ddelw Duw yn rhoi sail Gristnogol i barch cyfartal.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rheol sy’n trin pobl fel rhai llai gwerthfawr oherwydd eu hil yn gwrthdaro â’r urddas hwnnw.</a:t>
            </a:r>
          </a:p>
        </p:txBody>
      </p:sp>
    </p:spTree>
    <p:extLst>
      <p:ext uri="{BB962C8B-B14F-4D97-AF65-F5344CB8AC3E}">
        <p14:creationId xmlns:p14="http://schemas.microsoft.com/office/powerpoint/2010/main" val="136168705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E42992-9494-4A92-9A65-5A0042B08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E93417-FBF2-42A1-A3CE-75A24D813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CFB299-1EEC-46D7-BE5A-B33B7AEB6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AE1072-A9D3-4AF9-B72C-674BE457A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yn annheg ar y bws?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79053735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1B9188-E8AB-48CE-B120-048B3ED10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66A857-2A27-4DE5-82EB-8733687E6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D9670A-961A-4AD8-A667-82EBE4D1A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D17028-4079-44B8-8498-78E43D5E3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mae’n bwysig gwybod bod Rosa’n gweithio dros hawliau cyn y diwrnod hwnnw?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90351615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8A09D1-1092-4783-A82D-AE9DEF185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8C2A07-D7AF-41FA-895C-F53CF5C61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270523-5B80-456C-AFFE-8308E8028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94ADF9-CE08-44E3-A336-7C13C6D57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sedd wag a hawl pob person i gael ei drin ag urddas.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86014859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E2EBCA-135A-425C-8BC1-A1C167ABF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C38C97-36A5-4A0F-BE53-4E6B34F9D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C328A3-6013-4A7C-B82B-74AA7E3CE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168503-A013-4CD0-AF3C-B787F530A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Cofiwch: mae hiliaeth yn anghywir. Gallwch geisio help oedolyn i’w herio a chefnogi’r sawl sy’n cael ei niweidio.</a:t>
            </a:r>
          </a:p>
        </p:txBody>
      </p:sp>
    </p:spTree>
    <p:extLst>
      <p:ext uri="{BB962C8B-B14F-4D97-AF65-F5344CB8AC3E}">
        <p14:creationId xmlns:p14="http://schemas.microsoft.com/office/powerpoint/2010/main" val="71246670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42176A-EF52-4217-8BE0-793D98556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43B61B-9806-4D88-BE3E-739467859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19C84B-82AA-4A38-96EA-42FE18BCF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D6A524-9455-457B-8CCD-1D7D39E99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CC251A-6E9D-46C0-9ADF-751AC60EE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cyfiawnder,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barchu urddas pob person.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nerth i’r rhai sy’n wynebu hiliaeth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doethineb i’r rhai sy’n helpu.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983271951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CB2B86-9E76-4A7B-9FFA-E99C6E228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8ED75E-0075-4CF8-8A93-567622B83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ED243D-121C-4392-8485-28EC57BAB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13EA29-A0CB-44A5-94C2-AA77A8881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D2B783-7541-4583-B4FA-06DE4B91B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43702393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D976A5-4313-41DC-B9F9-496A7CB0C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51EF54-4F4A-4D6B-AA15-B37B08120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bobl a ddaliodd ati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B46FCA-E83C-45FD-81AF-2C66123FE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B3843E-6A81-4901-940D-05FD7C22C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70126F-B212-42DB-8EAA-CE709FA56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boicot a’r gwaith nad yw pawb yn ei weld</a:t>
            </a:r>
          </a:p>
        </p:txBody>
      </p:sp>
    </p:spTree>
    <p:extLst>
      <p:ext uri="{BB962C8B-B14F-4D97-AF65-F5344CB8AC3E}">
        <p14:creationId xmlns:p14="http://schemas.microsoft.com/office/powerpoint/2010/main" val="111291204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8EBCBF-624D-4A0D-B6B4-EB02DDDAB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6A0CE5-873F-4A5A-B849-8735C9F9E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daith i’r gwaith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42B12B-BCA8-464D-84B1-F22EED3C0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0c3eee702746e4"/>
          <a:stretch xmlns:a="http://schemas.openxmlformats.org/drawingml/2006/main"/>
        </p:blipFill>
        <p:spPr>
          <a:xfrm xmlns:a="http://schemas.openxmlformats.org/drawingml/2006/main">
            <a:off x="7264771" y="1685925"/>
            <a:ext cx="408230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FC412C-8D3A-4881-BC7C-DA8962573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orfod trefnu ffordd arall i gyrraedd y gwaith bob dydd.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ystod boicot Montgomery, cerddodd llawer o bobl. Rhannodd eraill geir. Roedd dal ati’n gofyn am fwy nag un penderfyniad dewr.</a:t>
            </a:r>
          </a:p>
        </p:txBody>
      </p:sp>
    </p:spTree>
    <p:extLst>
      <p:ext uri="{BB962C8B-B14F-4D97-AF65-F5344CB8AC3E}">
        <p14:creationId xmlns:p14="http://schemas.microsoft.com/office/powerpoint/2010/main" val="56884751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612BDC-BACF-40F1-B40C-9169AA432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F3B9DC-B2F8-43FA-B4DC-1DC6BB68C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Jo Ann Robinson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B55C74-0CDF-4F3B-A606-3BA5882EC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FA2A4A-89BB-4674-85F5-2BB8C7C50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Jo Ann Robinson, athrawes ac ymgyrchydd, i baratoi a dosbarthu taflenni i alw am y boicot.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angen gwybod beth oedd yn digwydd. Roedd rhannu gwybodaeth yn rhan bwysig o’r gwaith.</a:t>
            </a:r>
          </a:p>
        </p:txBody>
      </p:sp>
    </p:spTree>
    <p:extLst>
      <p:ext uri="{BB962C8B-B14F-4D97-AF65-F5344CB8AC3E}">
        <p14:creationId xmlns:p14="http://schemas.microsoft.com/office/powerpoint/2010/main" val="149606898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944680-6F89-4D65-A135-A0C3369F0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DBF057-ADE5-4E91-B0DB-B9D5E8500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Lleoedd i drefnu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03D984-7D38-4C4F-BC08-78953BD07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5CD976-86C7-40AC-BCF6-A5E1AF380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pobl at ei gilydd mewn eglwysi a mannau cymunedol. Roedd angen trefnu trafnidiaeth, rhannu newyddion a chasglu cymorth.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gwaith tawel llawer o bobl yn helpu’r brotest i barhau.</a:t>
            </a:r>
          </a:p>
        </p:txBody>
      </p:sp>
    </p:spTree>
    <p:extLst>
      <p:ext uri="{BB962C8B-B14F-4D97-AF65-F5344CB8AC3E}">
        <p14:creationId xmlns:p14="http://schemas.microsoft.com/office/powerpoint/2010/main" val="128780938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C6C3E4-84BD-4532-93BC-08C8A6A33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096830-0D14-469C-84CA-A7AA98724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Dwylo y tu ôl i’r hanes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7E967C-27B4-46D3-A602-C5C81CF35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822c171d6f442e"/>
          <a:stretch xmlns:a="http://schemas.openxmlformats.org/drawingml/2006/main"/>
        </p:blipFill>
        <p:spPr>
          <a:xfrm xmlns:a="http://schemas.openxmlformats.org/drawingml/2006/main">
            <a:off x="7285234" y="1685925"/>
            <a:ext cx="404138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AC2E69-B2D2-4246-B2EA-1F1D41724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pawb oedd yn siarad o flaen tyrfa. Roedd rhai’n dosbarthu gwybodaeth neu’n helpu gyda threfniadau.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gwaith nad yw’n cael llawer o sylw fod yn hanfodol i weithred ar y cyd.</a:t>
            </a:r>
          </a:p>
        </p:txBody>
      </p:sp>
    </p:spTree>
    <p:extLst>
      <p:ext uri="{BB962C8B-B14F-4D97-AF65-F5344CB8AC3E}">
        <p14:creationId xmlns:p14="http://schemas.microsoft.com/office/powerpoint/2010/main" val="176080280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790130-787C-4D96-BD8B-8F8C150CB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824CB19-2354-4EE4-A757-2E10FC632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 drwy sawl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98CC04-8F54-4DE5-9491-27BC4DCDD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0052C9-7D2A-417E-8C30-71C53C395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trefnu, protest heddychlon a gwaith yn y llysoedd yn cyfrannu at newid. Roedd cost ac anhawster i’r rhai a gymerodd ran.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newidiodd popeth oherwydd un eiliad yn unig.</a:t>
            </a:r>
          </a:p>
        </p:txBody>
      </p:sp>
    </p:spTree>
    <p:extLst>
      <p:ext uri="{BB962C8B-B14F-4D97-AF65-F5344CB8AC3E}">
        <p14:creationId xmlns:p14="http://schemas.microsoft.com/office/powerpoint/2010/main" val="1955197856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948B4C-5288-414A-ADE9-82CDDD6A8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1649EA-7284-43BF-844F-6B49DCC6E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Taith gyda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890C0C-7CF4-49C4-90AA-B3E37879B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281ef5cee34cf2"/>
          <a:stretch xmlns:a="http://schemas.openxmlformats.org/drawingml/2006/main"/>
        </p:blipFill>
        <p:spPr>
          <a:xfrm xmlns:a="http://schemas.openxmlformats.org/drawingml/2006/main">
            <a:off x="7259655" y="1685925"/>
            <a:ext cx="409253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599AB9-B644-4F6C-B729-435B74700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rhannu ceir bobl i gyrraedd lle roedd angen iddynt fynd.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darlun hwn yn cynrychioli’r ymdrech ar y cyd. Nid ffotograff o daith benodol ydyw. Mae llawer o enwau y tu ôl i’r stori enwog.</a:t>
            </a:r>
          </a:p>
        </p:txBody>
      </p:sp>
    </p:spTree>
    <p:extLst>
      <p:ext uri="{BB962C8B-B14F-4D97-AF65-F5344CB8AC3E}">
        <p14:creationId xmlns:p14="http://schemas.microsoft.com/office/powerpoint/2010/main" val="179636298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B797C1-3FE6-4426-8B80-45249A962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D41B7A-6BA8-4947-8E6F-6AC37EC7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Dysgu heb gymharu popeth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A8F8D3-B78A-4AEB-8345-82344C422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95ACB4-06DD-4F60-813A-4CA13EEC7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methu tro mewn gêm ysgol yr un fath â gormes hiliol. Roedd y boicot yn wynebu anghyfiawnder difrifol.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ddysgu o werth gweithio gyda’n gilydd, heb ddweud bod pob problem yr un peth.</a:t>
            </a:r>
          </a:p>
        </p:txBody>
      </p:sp>
    </p:spTree>
    <p:extLst>
      <p:ext uri="{BB962C8B-B14F-4D97-AF65-F5344CB8AC3E}">
        <p14:creationId xmlns:p14="http://schemas.microsoft.com/office/powerpoint/2010/main" val="96173396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DF7832-4CBE-4CFE-83D5-FDE6760DE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8CA798-4F2A-4F93-82D6-BD9EF6AC5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Arfer teg i’w gynnal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DB13CF-8328-4139-9B38-CE52B5530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715A4E-001A-4DEE-9C79-46DC63985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arfer bach i’w gynnal yma: gwrando heb wawdio, neu rannu troeon yn deg.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beth fyddai’n dangos bod yr arfer yn digwydd. Gall yr arweinydd holi eto yr wythnos nesaf.</a:t>
            </a:r>
          </a:p>
        </p:txBody>
      </p:sp>
    </p:spTree>
    <p:extLst>
      <p:ext uri="{BB962C8B-B14F-4D97-AF65-F5344CB8AC3E}">
        <p14:creationId xmlns:p14="http://schemas.microsoft.com/office/powerpoint/2010/main" val="1262539313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33B47D-F41F-4B3C-BB1F-AD3648797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764532-D93D-4073-B7FA-10FFB329D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575B72-B2ED-4B79-9CA9-D0A06AD50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B5B2B5-DF56-4E08-9E4A-355E665450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 gyfiawnder lifo fel dŵr, ac i uniondeb lifo fel afon nad yw’n sychu.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7719D4-36AC-4D54-B857-982E538F6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Amos 5:24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4AC031-225E-4116-BFB1-2917B695C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586358872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9FE4D0-5876-4F7C-AD9D-2DB52AB37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A8E91A-C08A-431F-B316-DF5D6AB50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2F9073-CCF1-4527-B78F-77B205FB0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1D11BC-605E-4632-A1A1-1CF941833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Amos yn galw am gyfiawnder sy’n parhau. Mae Cristnogion yn darllen hyn fel her i fywyd cymunedol.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gweithred gyhoeddus a gwaith tawel cyson ill dau’n gallu cyfrannu at newid.</a:t>
            </a:r>
          </a:p>
        </p:txBody>
      </p:sp>
    </p:spTree>
    <p:extLst>
      <p:ext uri="{BB962C8B-B14F-4D97-AF65-F5344CB8AC3E}">
        <p14:creationId xmlns:p14="http://schemas.microsoft.com/office/powerpoint/2010/main" val="209512904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A4080C-0CC9-4BBA-B855-37F3D12F3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E9C4FC-9145-42A3-8E97-489C89503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3B9BB3-8071-4E01-906D-F85AAB675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FFF8CC-2ED7-4C3B-AFD2-008FF6266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pobl angen ei gilydd?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312279393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AEE845-F878-426D-9450-BBB5F3F11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7D5705-D06D-4CB1-B8E3-C5789ADE0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748188-0DC7-4F81-89E5-FF5B79F7A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7D24FD-4D32-4A93-AF53-AE1B98321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helpu gweithred heddychlon i barhau dros amser?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4016906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945B4F-6560-44AE-B88D-5005B5EF8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B9B967-461E-4B05-B38E-503A6C100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BD0F85-7F17-483B-AA13-7ACB1DA50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C4CFF7-1CD6-4183-A85A-666947AC9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bobl sy’n gwneud gwaith pwysig heb i ni wybod eu henwau.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90323234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EFB1E2-8461-456C-A182-349E8AD2F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A6FA41-91C3-4B54-9E0E-79B0C61AA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261749-49DE-4E03-8B5C-50F20EC0A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15F71B-A7C7-42EC-8830-EEEE27BEC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Cynhaliwch yr arfer teg a ddewiswyd. Edrychwch ar yr hyn sy’n digwydd go iawn, nid ar yr addewid yn unig.</a:t>
            </a:r>
          </a:p>
        </p:txBody>
      </p:sp>
    </p:spTree>
    <p:extLst>
      <p:ext uri="{BB962C8B-B14F-4D97-AF65-F5344CB8AC3E}">
        <p14:creationId xmlns:p14="http://schemas.microsoft.com/office/powerpoint/2010/main" val="1889397478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DA2FE1-9593-42F5-9918-D7DB45865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1169BA-7B83-4B99-A1F9-57D97BD4D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012B56-ECEE-4926-AD24-EB5663790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AF8672-7A65-4814-A29E-D62B52F98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B6E794-B762-469F-9C59-106629339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cryfhau pobl sy’n gweithio dros gyfiawnder.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barchu’r gwaith tawel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dal ati mewn heddwch.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977900835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D11F92-0012-4ADC-93A9-8D71C155F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79EBEA-3713-4285-8A65-ABC93A386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92E56B-3070-408C-8BBA-E35A9365B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6A3C4B-C24A-44E8-A4B7-DBF6E063F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167F31-0D54-471D-B894-456922AC6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5925683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2026-09-18T16:54:09.3780000Z</dcterms:created>
  <dcterms:modified xsi:type="dcterms:W3CDTF">2026-09-18T16:54:09.3780000Z</dcterms:modified>
</coreProperties>
</file>