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8d2336f3f054020" /><Relationship Type="http://schemas.openxmlformats.org/officeDocument/2006/relationships/extended-properties" Target="/docProps/app.xml" Id="R0a45acffe2584533" /><Relationship Type="http://schemas.openxmlformats.org/officeDocument/2006/relationships/officeDocument" Target="/ppt/presentation.xml" Id="R153abad285da463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33080353b88465b"/>
  </p:sldMasterIdLst>
  <p:notesMasterIdLst>
    <p:notesMasterId xmlns:r="http://schemas.openxmlformats.org/officeDocument/2006/relationships" r:id="R52ad96e8bd4641f3"/>
  </p:notesMasterIdLst>
  <p:sldIdLst>
    <p:sldId xmlns:r="http://schemas.openxmlformats.org/officeDocument/2006/relationships" id="256" r:id="R19f6152634e740bd"/>
    <p:sldId xmlns:r="http://schemas.openxmlformats.org/officeDocument/2006/relationships" id="257" r:id="R8ab018a7b6f74252"/>
    <p:sldId xmlns:r="http://schemas.openxmlformats.org/officeDocument/2006/relationships" id="258" r:id="Rac428091af0c477c"/>
    <p:sldId xmlns:r="http://schemas.openxmlformats.org/officeDocument/2006/relationships" id="259" r:id="Re6c1870e17264b6d"/>
    <p:sldId xmlns:r="http://schemas.openxmlformats.org/officeDocument/2006/relationships" id="260" r:id="Rb0de089acaec4e7e"/>
    <p:sldId xmlns:r="http://schemas.openxmlformats.org/officeDocument/2006/relationships" id="261" r:id="R734f9e07ac57465a"/>
    <p:sldId xmlns:r="http://schemas.openxmlformats.org/officeDocument/2006/relationships" id="262" r:id="Rb51b4b050b594bfe"/>
    <p:sldId xmlns:r="http://schemas.openxmlformats.org/officeDocument/2006/relationships" id="263" r:id="Rd905e9179b0647eb"/>
    <p:sldId xmlns:r="http://schemas.openxmlformats.org/officeDocument/2006/relationships" id="264" r:id="Rb02a2b489aaf4185"/>
    <p:sldId xmlns:r="http://schemas.openxmlformats.org/officeDocument/2006/relationships" id="265" r:id="R7af7010fcd704990"/>
    <p:sldId xmlns:r="http://schemas.openxmlformats.org/officeDocument/2006/relationships" id="266" r:id="R1342bd5faaca4b06"/>
    <p:sldId xmlns:r="http://schemas.openxmlformats.org/officeDocument/2006/relationships" id="267" r:id="Rf61625f64511409e"/>
    <p:sldId xmlns:r="http://schemas.openxmlformats.org/officeDocument/2006/relationships" id="268" r:id="R079bae063c7349d3"/>
    <p:sldId xmlns:r="http://schemas.openxmlformats.org/officeDocument/2006/relationships" id="269" r:id="Rf4d9f0e2b3974143"/>
    <p:sldId xmlns:r="http://schemas.openxmlformats.org/officeDocument/2006/relationships" id="270" r:id="Rb2a6b501d8664c0f"/>
    <p:sldId xmlns:r="http://schemas.openxmlformats.org/officeDocument/2006/relationships" id="271" r:id="R4753e5c1ea66439e"/>
    <p:sldId xmlns:r="http://schemas.openxmlformats.org/officeDocument/2006/relationships" id="272" r:id="R42c66b87d7124c86"/>
    <p:sldId xmlns:r="http://schemas.openxmlformats.org/officeDocument/2006/relationships" id="273" r:id="R55e69b6f6cad4f56"/>
    <p:sldId xmlns:r="http://schemas.openxmlformats.org/officeDocument/2006/relationships" id="274" r:id="R4c4790861f59422b"/>
    <p:sldId xmlns:r="http://schemas.openxmlformats.org/officeDocument/2006/relationships" id="275" r:id="R5d103e6d2b7143c1"/>
    <p:sldId xmlns:r="http://schemas.openxmlformats.org/officeDocument/2006/relationships" id="276" r:id="Rd79a04276025423e"/>
    <p:sldId xmlns:r="http://schemas.openxmlformats.org/officeDocument/2006/relationships" id="277" r:id="Rf6ecd9b32fbf43f1"/>
    <p:sldId xmlns:r="http://schemas.openxmlformats.org/officeDocument/2006/relationships" id="278" r:id="R033fb88b25294a8d"/>
    <p:sldId xmlns:r="http://schemas.openxmlformats.org/officeDocument/2006/relationships" id="279" r:id="R50b7f784621c41f6"/>
    <p:sldId xmlns:r="http://schemas.openxmlformats.org/officeDocument/2006/relationships" id="280" r:id="R4a67dafcd6544e22"/>
    <p:sldId xmlns:r="http://schemas.openxmlformats.org/officeDocument/2006/relationships" id="281" r:id="R627ea5f0a024401e"/>
    <p:sldId xmlns:r="http://schemas.openxmlformats.org/officeDocument/2006/relationships" id="282" r:id="Re449fb586af64e06"/>
    <p:sldId xmlns:r="http://schemas.openxmlformats.org/officeDocument/2006/relationships" id="283" r:id="Re909a36229fc4b72"/>
    <p:sldId xmlns:r="http://schemas.openxmlformats.org/officeDocument/2006/relationships" id="284" r:id="R91a5f8b3a8f24129"/>
    <p:sldId xmlns:r="http://schemas.openxmlformats.org/officeDocument/2006/relationships" id="285" r:id="Rc9f7820a16a243b4"/>
    <p:sldId xmlns:r="http://schemas.openxmlformats.org/officeDocument/2006/relationships" id="286" r:id="Rf721ed12d725488b"/>
    <p:sldId xmlns:r="http://schemas.openxmlformats.org/officeDocument/2006/relationships" id="287" r:id="Re3748a8413f94af6"/>
    <p:sldId xmlns:r="http://schemas.openxmlformats.org/officeDocument/2006/relationships" id="288" r:id="Rfdbe36b530604b57"/>
    <p:sldId xmlns:r="http://schemas.openxmlformats.org/officeDocument/2006/relationships" id="289" r:id="R15e5d9f1f36d443c"/>
    <p:sldId xmlns:r="http://schemas.openxmlformats.org/officeDocument/2006/relationships" id="290" r:id="R9418a5d24c0a4776"/>
    <p:sldId xmlns:r="http://schemas.openxmlformats.org/officeDocument/2006/relationships" id="291" r:id="Refa2e8eafdcc4549"/>
    <p:sldId xmlns:r="http://schemas.openxmlformats.org/officeDocument/2006/relationships" id="292" r:id="R756e2e9023e74719"/>
    <p:sldId xmlns:r="http://schemas.openxmlformats.org/officeDocument/2006/relationships" id="293" r:id="Rfd7695856fd140b9"/>
    <p:sldId xmlns:r="http://schemas.openxmlformats.org/officeDocument/2006/relationships" id="294" r:id="Rcaaf49cb193a492d"/>
    <p:sldId xmlns:r="http://schemas.openxmlformats.org/officeDocument/2006/relationships" id="295" r:id="R2aab16db558c44f1"/>
    <p:sldId xmlns:r="http://schemas.openxmlformats.org/officeDocument/2006/relationships" id="296" r:id="R80b8a51c3e4d4646"/>
    <p:sldId xmlns:r="http://schemas.openxmlformats.org/officeDocument/2006/relationships" id="297" r:id="R5b99cfbe0c344b45"/>
    <p:sldId xmlns:r="http://schemas.openxmlformats.org/officeDocument/2006/relationships" id="298" r:id="Rf1dc4638a258438b"/>
    <p:sldId xmlns:r="http://schemas.openxmlformats.org/officeDocument/2006/relationships" id="299" r:id="R9f30d1b592734022"/>
    <p:sldId xmlns:r="http://schemas.openxmlformats.org/officeDocument/2006/relationships" id="300" r:id="R65061696bc384e8f"/>
    <p:sldId xmlns:r="http://schemas.openxmlformats.org/officeDocument/2006/relationships" id="301" r:id="Ra6b51bccbba84dd1"/>
    <p:sldId xmlns:r="http://schemas.openxmlformats.org/officeDocument/2006/relationships" id="302" r:id="Rb5c5f594428b4723"/>
    <p:sldId xmlns:r="http://schemas.openxmlformats.org/officeDocument/2006/relationships" id="303" r:id="Rf7e41b6feff04768"/>
    <p:sldId xmlns:r="http://schemas.openxmlformats.org/officeDocument/2006/relationships" id="304" r:id="R461826c95e574331"/>
    <p:sldId xmlns:r="http://schemas.openxmlformats.org/officeDocument/2006/relationships" id="305" r:id="Recabdb3e506a4921"/>
    <p:sldId xmlns:r="http://schemas.openxmlformats.org/officeDocument/2006/relationships" id="306" r:id="Rd683787ceaed422a"/>
    <p:sldId xmlns:r="http://schemas.openxmlformats.org/officeDocument/2006/relationships" id="307" r:id="R0131c73f926b4dc7"/>
    <p:sldId xmlns:r="http://schemas.openxmlformats.org/officeDocument/2006/relationships" id="308" r:id="Rb865036a07b94663"/>
    <p:sldId xmlns:r="http://schemas.openxmlformats.org/officeDocument/2006/relationships" id="309" r:id="Ref63d44a03b343cb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25cd5582edc49ac" /><Relationship Type="http://schemas.openxmlformats.org/officeDocument/2006/relationships/slideMaster" Target="/ppt/slideMasters/slideMaster1.xml" Id="R833080353b88465b" /><Relationship Type="http://schemas.openxmlformats.org/officeDocument/2006/relationships/notesMaster" Target="/ppt/notesMasters/notesMaster1.xml" Id="R52ad96e8bd4641f3" /><Relationship Type="http://schemas.openxmlformats.org/officeDocument/2006/relationships/presProps" Target="/ppt/presProps.xml" Id="R4438c9de5e4a4ebb" /><Relationship Type="http://schemas.openxmlformats.org/officeDocument/2006/relationships/tableStyles" Target="/ppt/tableStyles.xml" Id="R3acb9964599941a9" /><Relationship Type="http://schemas.openxmlformats.org/officeDocument/2006/relationships/slide" Target="/ppt/slides/slide1.xml" Id="R19f6152634e740bd" /><Relationship Type="http://schemas.openxmlformats.org/officeDocument/2006/relationships/slide" Target="/ppt/slides/slide2.xml" Id="R8ab018a7b6f74252" /><Relationship Type="http://schemas.openxmlformats.org/officeDocument/2006/relationships/slide" Target="/ppt/slides/slide3.xml" Id="Rac428091af0c477c" /><Relationship Type="http://schemas.openxmlformats.org/officeDocument/2006/relationships/slide" Target="/ppt/slides/slide4.xml" Id="Re6c1870e17264b6d" /><Relationship Type="http://schemas.openxmlformats.org/officeDocument/2006/relationships/slide" Target="/ppt/slides/slide5.xml" Id="Rb0de089acaec4e7e" /><Relationship Type="http://schemas.openxmlformats.org/officeDocument/2006/relationships/slide" Target="/ppt/slides/slide6.xml" Id="R734f9e07ac57465a" /><Relationship Type="http://schemas.openxmlformats.org/officeDocument/2006/relationships/slide" Target="/ppt/slides/slide7.xml" Id="Rb51b4b050b594bfe" /><Relationship Type="http://schemas.openxmlformats.org/officeDocument/2006/relationships/slide" Target="/ppt/slides/slide8.xml" Id="Rd905e9179b0647eb" /><Relationship Type="http://schemas.openxmlformats.org/officeDocument/2006/relationships/slide" Target="/ppt/slides/slide9.xml" Id="Rb02a2b489aaf4185" /><Relationship Type="http://schemas.openxmlformats.org/officeDocument/2006/relationships/slide" Target="/ppt/slides/slide10.xml" Id="R7af7010fcd704990" /><Relationship Type="http://schemas.openxmlformats.org/officeDocument/2006/relationships/slide" Target="/ppt/slides/slide11.xml" Id="R1342bd5faaca4b06" /><Relationship Type="http://schemas.openxmlformats.org/officeDocument/2006/relationships/slide" Target="/ppt/slides/slide12.xml" Id="Rf61625f64511409e" /><Relationship Type="http://schemas.openxmlformats.org/officeDocument/2006/relationships/slide" Target="/ppt/slides/slide13.xml" Id="R079bae063c7349d3" /><Relationship Type="http://schemas.openxmlformats.org/officeDocument/2006/relationships/slide" Target="/ppt/slides/slide14.xml" Id="Rf4d9f0e2b3974143" /><Relationship Type="http://schemas.openxmlformats.org/officeDocument/2006/relationships/slide" Target="/ppt/slides/slide15.xml" Id="Rb2a6b501d8664c0f" /><Relationship Type="http://schemas.openxmlformats.org/officeDocument/2006/relationships/slide" Target="/ppt/slides/slide16.xml" Id="R4753e5c1ea66439e" /><Relationship Type="http://schemas.openxmlformats.org/officeDocument/2006/relationships/slide" Target="/ppt/slides/slide17.xml" Id="R42c66b87d7124c86" /><Relationship Type="http://schemas.openxmlformats.org/officeDocument/2006/relationships/slide" Target="/ppt/slides/slide18.xml" Id="R55e69b6f6cad4f56" /><Relationship Type="http://schemas.openxmlformats.org/officeDocument/2006/relationships/slide" Target="/ppt/slides/slide19.xml" Id="R4c4790861f59422b" /><Relationship Type="http://schemas.openxmlformats.org/officeDocument/2006/relationships/slide" Target="/ppt/slides/slide20.xml" Id="R5d103e6d2b7143c1" /><Relationship Type="http://schemas.openxmlformats.org/officeDocument/2006/relationships/slide" Target="/ppt/slides/slide21.xml" Id="Rd79a04276025423e" /><Relationship Type="http://schemas.openxmlformats.org/officeDocument/2006/relationships/slide" Target="/ppt/slides/slide22.xml" Id="Rf6ecd9b32fbf43f1" /><Relationship Type="http://schemas.openxmlformats.org/officeDocument/2006/relationships/slide" Target="/ppt/slides/slide23.xml" Id="R033fb88b25294a8d" /><Relationship Type="http://schemas.openxmlformats.org/officeDocument/2006/relationships/slide" Target="/ppt/slides/slide24.xml" Id="R50b7f784621c41f6" /><Relationship Type="http://schemas.openxmlformats.org/officeDocument/2006/relationships/slide" Target="/ppt/slides/slide25.xml" Id="R4a67dafcd6544e22" /><Relationship Type="http://schemas.openxmlformats.org/officeDocument/2006/relationships/slide" Target="/ppt/slides/slide26.xml" Id="R627ea5f0a024401e" /><Relationship Type="http://schemas.openxmlformats.org/officeDocument/2006/relationships/slide" Target="/ppt/slides/slide27.xml" Id="Re449fb586af64e06" /><Relationship Type="http://schemas.openxmlformats.org/officeDocument/2006/relationships/slide" Target="/ppt/slides/slide28.xml" Id="Re909a36229fc4b72" /><Relationship Type="http://schemas.openxmlformats.org/officeDocument/2006/relationships/slide" Target="/ppt/slides/slide29.xml" Id="R91a5f8b3a8f24129" /><Relationship Type="http://schemas.openxmlformats.org/officeDocument/2006/relationships/slide" Target="/ppt/slides/slide30.xml" Id="Rc9f7820a16a243b4" /><Relationship Type="http://schemas.openxmlformats.org/officeDocument/2006/relationships/slide" Target="/ppt/slides/slide31.xml" Id="Rf721ed12d725488b" /><Relationship Type="http://schemas.openxmlformats.org/officeDocument/2006/relationships/slide" Target="/ppt/slides/slide32.xml" Id="Re3748a8413f94af6" /><Relationship Type="http://schemas.openxmlformats.org/officeDocument/2006/relationships/slide" Target="/ppt/slides/slide33.xml" Id="Rfdbe36b530604b57" /><Relationship Type="http://schemas.openxmlformats.org/officeDocument/2006/relationships/slide" Target="/ppt/slides/slide34.xml" Id="R15e5d9f1f36d443c" /><Relationship Type="http://schemas.openxmlformats.org/officeDocument/2006/relationships/slide" Target="/ppt/slides/slide35.xml" Id="R9418a5d24c0a4776" /><Relationship Type="http://schemas.openxmlformats.org/officeDocument/2006/relationships/slide" Target="/ppt/slides/slide36.xml" Id="Refa2e8eafdcc4549" /><Relationship Type="http://schemas.openxmlformats.org/officeDocument/2006/relationships/slide" Target="/ppt/slides/slide37.xml" Id="R756e2e9023e74719" /><Relationship Type="http://schemas.openxmlformats.org/officeDocument/2006/relationships/slide" Target="/ppt/slides/slide38.xml" Id="Rfd7695856fd140b9" /><Relationship Type="http://schemas.openxmlformats.org/officeDocument/2006/relationships/slide" Target="/ppt/slides/slide39.xml" Id="Rcaaf49cb193a492d" /><Relationship Type="http://schemas.openxmlformats.org/officeDocument/2006/relationships/slide" Target="/ppt/slides/slide40.xml" Id="R2aab16db558c44f1" /><Relationship Type="http://schemas.openxmlformats.org/officeDocument/2006/relationships/slide" Target="/ppt/slides/slide41.xml" Id="R80b8a51c3e4d4646" /><Relationship Type="http://schemas.openxmlformats.org/officeDocument/2006/relationships/slide" Target="/ppt/slides/slide42.xml" Id="R5b99cfbe0c344b45" /><Relationship Type="http://schemas.openxmlformats.org/officeDocument/2006/relationships/slide" Target="/ppt/slides/slide43.xml" Id="Rf1dc4638a258438b" /><Relationship Type="http://schemas.openxmlformats.org/officeDocument/2006/relationships/slide" Target="/ppt/slides/slide44.xml" Id="R9f30d1b592734022" /><Relationship Type="http://schemas.openxmlformats.org/officeDocument/2006/relationships/slide" Target="/ppt/slides/slide45.xml" Id="R65061696bc384e8f" /><Relationship Type="http://schemas.openxmlformats.org/officeDocument/2006/relationships/slide" Target="/ppt/slides/slide46.xml" Id="Ra6b51bccbba84dd1" /><Relationship Type="http://schemas.openxmlformats.org/officeDocument/2006/relationships/slide" Target="/ppt/slides/slide47.xml" Id="Rb5c5f594428b4723" /><Relationship Type="http://schemas.openxmlformats.org/officeDocument/2006/relationships/slide" Target="/ppt/slides/slide48.xml" Id="Rf7e41b6feff04768" /><Relationship Type="http://schemas.openxmlformats.org/officeDocument/2006/relationships/slide" Target="/ppt/slides/slide49.xml" Id="R461826c95e574331" /><Relationship Type="http://schemas.openxmlformats.org/officeDocument/2006/relationships/slide" Target="/ppt/slides/slide50.xml" Id="Recabdb3e506a4921" /><Relationship Type="http://schemas.openxmlformats.org/officeDocument/2006/relationships/slide" Target="/ppt/slides/slide51.xml" Id="Rd683787ceaed422a" /><Relationship Type="http://schemas.openxmlformats.org/officeDocument/2006/relationships/slide" Target="/ppt/slides/slide52.xml" Id="R0131c73f926b4dc7" /><Relationship Type="http://schemas.openxmlformats.org/officeDocument/2006/relationships/slide" Target="/ppt/slides/slide53.xml" Id="Rb865036a07b94663" /><Relationship Type="http://schemas.openxmlformats.org/officeDocument/2006/relationships/slide" Target="/ppt/slides/slide54.xml" Id="Ref63d44a03b343cb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5f73164abff4b5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700d2732558477c" /><Relationship Type="http://schemas.openxmlformats.org/officeDocument/2006/relationships/notesMaster" Target="/ppt/notesMasters/notesMaster1.xml" Id="R9f2bb07f4446456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7c1c4289fed44df" /><Relationship Type="http://schemas.openxmlformats.org/officeDocument/2006/relationships/notesMaster" Target="/ppt/notesMasters/notesMaster1.xml" Id="R40f6410d2af644d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fc30e266eb94aa7" /><Relationship Type="http://schemas.openxmlformats.org/officeDocument/2006/relationships/notesMaster" Target="/ppt/notesMasters/notesMaster1.xml" Id="R50df7ac3701941a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a773381f89a49b2" /><Relationship Type="http://schemas.openxmlformats.org/officeDocument/2006/relationships/notesMaster" Target="/ppt/notesMasters/notesMaster1.xml" Id="Rd77598c479954e3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0bf7d405efd47e2" /><Relationship Type="http://schemas.openxmlformats.org/officeDocument/2006/relationships/notesMaster" Target="/ppt/notesMasters/notesMaster1.xml" Id="R88fd33119372433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c26fccfe8b84131" /><Relationship Type="http://schemas.openxmlformats.org/officeDocument/2006/relationships/notesMaster" Target="/ppt/notesMasters/notesMaster1.xml" Id="Raa48b66e1ba94da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d31a86e66744c7f" /><Relationship Type="http://schemas.openxmlformats.org/officeDocument/2006/relationships/notesMaster" Target="/ppt/notesMasters/notesMaster1.xml" Id="R3c609c680f92493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d3696b9e3144368" /><Relationship Type="http://schemas.openxmlformats.org/officeDocument/2006/relationships/notesMaster" Target="/ppt/notesMasters/notesMaster1.xml" Id="R55f0050f875b457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181c509e2eb41b5" /><Relationship Type="http://schemas.openxmlformats.org/officeDocument/2006/relationships/notesMaster" Target="/ppt/notesMasters/notesMaster1.xml" Id="R1a797c8927dd44f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e026dca6e78400b" /><Relationship Type="http://schemas.openxmlformats.org/officeDocument/2006/relationships/notesMaster" Target="/ppt/notesMasters/notesMaster1.xml" Id="Re737167422ee4bd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08d735f744a41cf" /><Relationship Type="http://schemas.openxmlformats.org/officeDocument/2006/relationships/notesMaster" Target="/ppt/notesMasters/notesMaster1.xml" Id="R4168317215a84e3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599574978c44916" /><Relationship Type="http://schemas.openxmlformats.org/officeDocument/2006/relationships/notesMaster" Target="/ppt/notesMasters/notesMaster1.xml" Id="R0f11f54a0f48412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e60bf9c1c8741bb" /><Relationship Type="http://schemas.openxmlformats.org/officeDocument/2006/relationships/notesMaster" Target="/ppt/notesMasters/notesMaster1.xml" Id="R1d89fa17e6cc422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89a9d03201a4c6d" /><Relationship Type="http://schemas.openxmlformats.org/officeDocument/2006/relationships/notesMaster" Target="/ppt/notesMasters/notesMaster1.xml" Id="R6ef8df4fa3424ba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154f20fc35a4f56" /><Relationship Type="http://schemas.openxmlformats.org/officeDocument/2006/relationships/notesMaster" Target="/ppt/notesMasters/notesMaster1.xml" Id="Rcf436d9a3996463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afcd5837809141b4" /><Relationship Type="http://schemas.openxmlformats.org/officeDocument/2006/relationships/notesMaster" Target="/ppt/notesMasters/notesMaster1.xml" Id="Ra1f2b25c76774c9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2fb1081b2d14995" /><Relationship Type="http://schemas.openxmlformats.org/officeDocument/2006/relationships/notesMaster" Target="/ppt/notesMasters/notesMaster1.xml" Id="Ra524cabce50b448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c0b083759fc4c2a" /><Relationship Type="http://schemas.openxmlformats.org/officeDocument/2006/relationships/notesMaster" Target="/ppt/notesMasters/notesMaster1.xml" Id="R3f02ff65c594402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5acbcb2dcc94ef6" /><Relationship Type="http://schemas.openxmlformats.org/officeDocument/2006/relationships/notesMaster" Target="/ppt/notesMasters/notesMaster1.xml" Id="Rbb6e48423bb3475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5d86676bcb943b6" /><Relationship Type="http://schemas.openxmlformats.org/officeDocument/2006/relationships/notesMaster" Target="/ppt/notesMasters/notesMaster1.xml" Id="R78151d8b0e9c4e6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bfb575baa144fb4" /><Relationship Type="http://schemas.openxmlformats.org/officeDocument/2006/relationships/notesMaster" Target="/ppt/notesMasters/notesMaster1.xml" Id="R0ce95ab0a8a6420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6da90e5b26446b8" /><Relationship Type="http://schemas.openxmlformats.org/officeDocument/2006/relationships/notesMaster" Target="/ppt/notesMasters/notesMaster1.xml" Id="R3dca29dfde3349f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2295e8c897e3410c" /><Relationship Type="http://schemas.openxmlformats.org/officeDocument/2006/relationships/notesMaster" Target="/ppt/notesMasters/notesMaster1.xml" Id="R5e616ab4e08140e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4558f22c3dd4be6" /><Relationship Type="http://schemas.openxmlformats.org/officeDocument/2006/relationships/notesMaster" Target="/ppt/notesMasters/notesMaster1.xml" Id="R8781491eb4344bac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a74113eaceb4b1c" /><Relationship Type="http://schemas.openxmlformats.org/officeDocument/2006/relationships/notesMaster" Target="/ppt/notesMasters/notesMaster1.xml" Id="R7c25404e9d63407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f87c5c4e64c444c" /><Relationship Type="http://schemas.openxmlformats.org/officeDocument/2006/relationships/notesMaster" Target="/ppt/notesMasters/notesMaster1.xml" Id="Rf500cb125c5b432d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04d34c7e6be4527" /><Relationship Type="http://schemas.openxmlformats.org/officeDocument/2006/relationships/notesMaster" Target="/ppt/notesMasters/notesMaster1.xml" Id="R2b4d0a138e5c4f3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c6373fad8822433e" /><Relationship Type="http://schemas.openxmlformats.org/officeDocument/2006/relationships/notesMaster" Target="/ppt/notesMasters/notesMaster1.xml" Id="R91f5692fa3d04c32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f68775d8410e4a05" /><Relationship Type="http://schemas.openxmlformats.org/officeDocument/2006/relationships/notesMaster" Target="/ppt/notesMasters/notesMaster1.xml" Id="Rb57f22363c2b4535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c15dba7cb44a4bbb" /><Relationship Type="http://schemas.openxmlformats.org/officeDocument/2006/relationships/notesMaster" Target="/ppt/notesMasters/notesMaster1.xml" Id="R2339c0055fa0476f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b484b40f44b04079" /><Relationship Type="http://schemas.openxmlformats.org/officeDocument/2006/relationships/notesMaster" Target="/ppt/notesMasters/notesMaster1.xml" Id="R32f9c29353ce43ec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92b0c3a0a9f841c7" /><Relationship Type="http://schemas.openxmlformats.org/officeDocument/2006/relationships/notesMaster" Target="/ppt/notesMasters/notesMaster1.xml" Id="R3896c0365c9d4041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3617b2c498774ebe" /><Relationship Type="http://schemas.openxmlformats.org/officeDocument/2006/relationships/notesMaster" Target="/ppt/notesMasters/notesMaster1.xml" Id="R8398d6157af244a7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690cd2918efd4fb5" /><Relationship Type="http://schemas.openxmlformats.org/officeDocument/2006/relationships/notesMaster" Target="/ppt/notesMasters/notesMaster1.xml" Id="R8671ed74e20646ea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fea370be694146f0" /><Relationship Type="http://schemas.openxmlformats.org/officeDocument/2006/relationships/notesMaster" Target="/ppt/notesMasters/notesMaster1.xml" Id="R697e0d37ccd04e08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10c16525c82843f5" /><Relationship Type="http://schemas.openxmlformats.org/officeDocument/2006/relationships/notesMaster" Target="/ppt/notesMasters/notesMaster1.xml" Id="R44d6f8cc005246ea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5fc23797c9584379" /><Relationship Type="http://schemas.openxmlformats.org/officeDocument/2006/relationships/notesMaster" Target="/ppt/notesMasters/notesMaster1.xml" Id="Rc032c98da8304c22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2de4aa28c92a4e84" /><Relationship Type="http://schemas.openxmlformats.org/officeDocument/2006/relationships/notesMaster" Target="/ppt/notesMasters/notesMaster1.xml" Id="R6640475313ca4872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be79fa49e6d0474d" /><Relationship Type="http://schemas.openxmlformats.org/officeDocument/2006/relationships/notesMaster" Target="/ppt/notesMasters/notesMaster1.xml" Id="R4854ea3ce1054053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b29b7f069cb84988" /><Relationship Type="http://schemas.openxmlformats.org/officeDocument/2006/relationships/notesMaster" Target="/ppt/notesMasters/notesMaster1.xml" Id="Rb1790782e9474ef4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d702c7d66bc1418a" /><Relationship Type="http://schemas.openxmlformats.org/officeDocument/2006/relationships/notesMaster" Target="/ppt/notesMasters/notesMaster1.xml" Id="R748b314f385b4d9d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a33f746a440e4497" /><Relationship Type="http://schemas.openxmlformats.org/officeDocument/2006/relationships/notesMaster" Target="/ppt/notesMasters/notesMaster1.xml" Id="R33d28d0b7b4f4a9a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a0ab3ed5d9c84542" /><Relationship Type="http://schemas.openxmlformats.org/officeDocument/2006/relationships/notesMaster" Target="/ppt/notesMasters/notesMaster1.xml" Id="Rd7083f82ff1b4087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72ccebad04974ae2" /><Relationship Type="http://schemas.openxmlformats.org/officeDocument/2006/relationships/notesMaster" Target="/ppt/notesMasters/notesMaster1.xml" Id="R35566688e99d4f43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3fe0965fd001462c" /><Relationship Type="http://schemas.openxmlformats.org/officeDocument/2006/relationships/notesMaster" Target="/ppt/notesMasters/notesMaster1.xml" Id="R3fca156dcf6a4345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a1d804b5f5554b21" /><Relationship Type="http://schemas.openxmlformats.org/officeDocument/2006/relationships/notesMaster" Target="/ppt/notesMasters/notesMaster1.xml" Id="R71904c8954bc4b2d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415e360fe6824048" /><Relationship Type="http://schemas.openxmlformats.org/officeDocument/2006/relationships/notesMaster" Target="/ppt/notesMasters/notesMaster1.xml" Id="R436ac479c1a042aa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1e331a1cfbfd463d" /><Relationship Type="http://schemas.openxmlformats.org/officeDocument/2006/relationships/notesMaster" Target="/ppt/notesMasters/notesMaster1.xml" Id="R9ac7f24da7a547dc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4d97fbfc671544f1" /><Relationship Type="http://schemas.openxmlformats.org/officeDocument/2006/relationships/notesMaster" Target="/ppt/notesMasters/notesMaster1.xml" Id="R8cc9f7ca83804dc6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6b2af916502248a9" /><Relationship Type="http://schemas.openxmlformats.org/officeDocument/2006/relationships/notesMaster" Target="/ppt/notesMasters/notesMaster1.xml" Id="R30a8b916e0e74202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c30795f208d147de" /><Relationship Type="http://schemas.openxmlformats.org/officeDocument/2006/relationships/notesMaster" Target="/ppt/notesMasters/notesMaster1.xml" Id="Rae0ef71e34754850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528fb3d98beb48aa" /><Relationship Type="http://schemas.openxmlformats.org/officeDocument/2006/relationships/notesMaster" Target="/ppt/notesMasters/notesMaster1.xml" Id="Re6352fd14b924e04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539ae968bcde4fc3" /><Relationship Type="http://schemas.openxmlformats.org/officeDocument/2006/relationships/notesMaster" Target="/ppt/notesMasters/notesMaster1.xml" Id="R65011e44af2e458b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0ed669a66f8649cb" /><Relationship Type="http://schemas.openxmlformats.org/officeDocument/2006/relationships/notesMaster" Target="/ppt/notesMasters/notesMaster1.xml" Id="Re63590bc15144e9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Cyfeiriad Beiblaidd: Mathew 5:9. Aralleiriad Cymraeg gwreiddiol, nid dyfyniad o argraffiad cyhoeddedig.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A.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Hanes: https://collection.nam.ac.uk/detail.php?acc=1995-06-89-1-1 ; cynllun ffynhonnell yr ysgol. Mae’r darluniau’n ail-greu golygfeydd posibl.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Cyfeiriad Beiblaidd: Iago 1:19.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B.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  <a:p xmlns:a="http://schemas.openxmlformats.org/drawingml/2006/main">
            <a:r>
              <a:t>Cyfeiriad Beiblaidd: Rhufeiniaid 12:18.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10, sesiwn C.</a:t>
            </a:r>
          </a:p>
          <a:p xmlns:a="http://schemas.openxmlformats.org/drawingml/2006/main">
            <a:r>
              <a:t>Ffynhonnell: Cae_Top_38_Week_Three_Session_Worship_Plan.xlsx, wythnos 10.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c19ad2f3f404796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cbf6cf8f5704f11" /><Relationship Type="http://schemas.openxmlformats.org/officeDocument/2006/relationships/slideLayout" Target="/ppt/slideLayouts/slideLayout1.xml" Id="Rcf6a4b3a996f429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f6a4b3a996f429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7d2d9e791674a45" /><Relationship Type="http://schemas.openxmlformats.org/officeDocument/2006/relationships/notesSlide" Target="/ppt/notesSlides/notesSlide1.xml" Id="R149f60123d41436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4c0eea5896344bd" /><Relationship Type="http://schemas.openxmlformats.org/officeDocument/2006/relationships/notesSlide" Target="/ppt/notesSlides/notesSlide2.xml" Id="R78bdcb05336547f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daa9e4be674340" /><Relationship Type="http://schemas.openxmlformats.org/officeDocument/2006/relationships/notesSlide" Target="/ppt/notesSlides/notesSlide3.xml" Id="R10e2feaad7c840f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d20e58fe194b09" /><Relationship Type="http://schemas.openxmlformats.org/officeDocument/2006/relationships/notesSlide" Target="/ppt/notesSlides/notesSlide4.xml" Id="Rc56a9abe02754ea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493eb09fb741d8" /><Relationship Type="http://schemas.openxmlformats.org/officeDocument/2006/relationships/image" Target="/ppt/media/image.png" Id="R63e9e92af0934f36" /><Relationship Type="http://schemas.openxmlformats.org/officeDocument/2006/relationships/notesSlide" Target="/ppt/notesSlides/notesSlide5.xml" Id="R650160e42768450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0f10902ed34c89" /><Relationship Type="http://schemas.openxmlformats.org/officeDocument/2006/relationships/notesSlide" Target="/ppt/notesSlides/notesSlide6.xml" Id="Rf2219550cbfa440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ed5b7f29254a54" /><Relationship Type="http://schemas.openxmlformats.org/officeDocument/2006/relationships/notesSlide" Target="/ppt/notesSlides/notesSlide7.xml" Id="Rb98ab4215851489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7ec9a8b81374124" /><Relationship Type="http://schemas.openxmlformats.org/officeDocument/2006/relationships/image" Target="/ppt/media/image2.png" Id="Rdc69140cf1524134" /><Relationship Type="http://schemas.openxmlformats.org/officeDocument/2006/relationships/notesSlide" Target="/ppt/notesSlides/notesSlide8.xml" Id="R50d2f49f1bfa4b9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b49a57aa7c407f" /><Relationship Type="http://schemas.openxmlformats.org/officeDocument/2006/relationships/image" Target="/ppt/media/image3.png" Id="R565a1b0de21e4d43" /><Relationship Type="http://schemas.openxmlformats.org/officeDocument/2006/relationships/notesSlide" Target="/ppt/notesSlides/notesSlide9.xml" Id="Rdb8ef71993384d4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27d4d467af4359" /><Relationship Type="http://schemas.openxmlformats.org/officeDocument/2006/relationships/notesSlide" Target="/ppt/notesSlides/notesSlide10.xml" Id="R3c0fa5c9e126400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1cbf34f4c04c70" /><Relationship Type="http://schemas.openxmlformats.org/officeDocument/2006/relationships/notesSlide" Target="/ppt/notesSlides/notesSlide11.xml" Id="Rceedda98fac4431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ddbc6e5a364d7c" /><Relationship Type="http://schemas.openxmlformats.org/officeDocument/2006/relationships/notesSlide" Target="/ppt/notesSlides/notesSlide12.xml" Id="Rbc16cfda24dc41f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d2d6754006c4067" /><Relationship Type="http://schemas.openxmlformats.org/officeDocument/2006/relationships/notesSlide" Target="/ppt/notesSlides/notesSlide13.xml" Id="Rb245465697a3489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1d053ce5a34708" /><Relationship Type="http://schemas.openxmlformats.org/officeDocument/2006/relationships/notesSlide" Target="/ppt/notesSlides/notesSlide14.xml" Id="Rcea3ce5a3e164a6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85ee32f281477d" /><Relationship Type="http://schemas.openxmlformats.org/officeDocument/2006/relationships/notesSlide" Target="/ppt/notesSlides/notesSlide15.xml" Id="Ra3898df270a44bc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db4cfe55f34543" /><Relationship Type="http://schemas.openxmlformats.org/officeDocument/2006/relationships/notesSlide" Target="/ppt/notesSlides/notesSlide16.xml" Id="R3de141b196524952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e15beb96578488d" /><Relationship Type="http://schemas.openxmlformats.org/officeDocument/2006/relationships/notesSlide" Target="/ppt/notesSlides/notesSlide17.xml" Id="R0586032fda3c47f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01c562daef497c" /><Relationship Type="http://schemas.openxmlformats.org/officeDocument/2006/relationships/notesSlide" Target="/ppt/notesSlides/notesSlide18.xml" Id="R2ca5fa6e8a0849f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ce696b97114b79" /><Relationship Type="http://schemas.openxmlformats.org/officeDocument/2006/relationships/notesSlide" Target="/ppt/notesSlides/notesSlide19.xml" Id="R82f0052976d64f3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b4c354e66d4bd1" /><Relationship Type="http://schemas.openxmlformats.org/officeDocument/2006/relationships/notesSlide" Target="/ppt/notesSlides/notesSlide20.xml" Id="Rae74faedd9cd452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59e5eea6dc4167" /><Relationship Type="http://schemas.openxmlformats.org/officeDocument/2006/relationships/notesSlide" Target="/ppt/notesSlides/notesSlide21.xml" Id="R6f459c2680cb4a4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fb0bb8212b44daf" /><Relationship Type="http://schemas.openxmlformats.org/officeDocument/2006/relationships/image" Target="/ppt/media/image4.png" Id="Rc84ead19c77043a9" /><Relationship Type="http://schemas.openxmlformats.org/officeDocument/2006/relationships/notesSlide" Target="/ppt/notesSlides/notesSlide22.xml" Id="R007ed1562df345d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b830b68a874a97" /><Relationship Type="http://schemas.openxmlformats.org/officeDocument/2006/relationships/notesSlide" Target="/ppt/notesSlides/notesSlide23.xml" Id="R23a7fb9d61f74a1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a4d21801f44dd0" /><Relationship Type="http://schemas.openxmlformats.org/officeDocument/2006/relationships/notesSlide" Target="/ppt/notesSlides/notesSlide24.xml" Id="R001dd141a35340b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f0aa07d4b94b0e" /><Relationship Type="http://schemas.openxmlformats.org/officeDocument/2006/relationships/image" Target="/ppt/media/image5.png" Id="Rcaa50e3e71e24093" /><Relationship Type="http://schemas.openxmlformats.org/officeDocument/2006/relationships/notesSlide" Target="/ppt/notesSlides/notesSlide25.xml" Id="Re4e5434a65c94fbe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70d7021317d4780" /><Relationship Type="http://schemas.openxmlformats.org/officeDocument/2006/relationships/notesSlide" Target="/ppt/notesSlides/notesSlide26.xml" Id="R589cf5faca44463c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6ba034f3124bb1" /><Relationship Type="http://schemas.openxmlformats.org/officeDocument/2006/relationships/image" Target="/ppt/media/image6.png" Id="R557e57b05753408d" /><Relationship Type="http://schemas.openxmlformats.org/officeDocument/2006/relationships/notesSlide" Target="/ppt/notesSlides/notesSlide27.xml" Id="R29e269e9ed7e45a6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108793ecbc44a2" /><Relationship Type="http://schemas.openxmlformats.org/officeDocument/2006/relationships/notesSlide" Target="/ppt/notesSlides/notesSlide28.xml" Id="Rbd22bd2560384247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c6f99bd3f74ea1" /><Relationship Type="http://schemas.openxmlformats.org/officeDocument/2006/relationships/notesSlide" Target="/ppt/notesSlides/notesSlide29.xml" Id="Rc136aa18aff844c2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b7dbde0a624a40" /><Relationship Type="http://schemas.openxmlformats.org/officeDocument/2006/relationships/notesSlide" Target="/ppt/notesSlides/notesSlide30.xml" Id="R7129186f124f4cbb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b337a9f7164ec4" /><Relationship Type="http://schemas.openxmlformats.org/officeDocument/2006/relationships/notesSlide" Target="/ppt/notesSlides/notesSlide31.xml" Id="R13c7eddbb40a4c39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3cde3e2e4140e1" /><Relationship Type="http://schemas.openxmlformats.org/officeDocument/2006/relationships/notesSlide" Target="/ppt/notesSlides/notesSlide32.xml" Id="R86632f7bd88b4509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5c8ade6e61417d" /><Relationship Type="http://schemas.openxmlformats.org/officeDocument/2006/relationships/notesSlide" Target="/ppt/notesSlides/notesSlide33.xml" Id="Rfc46537863584460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93bbedfbd74cce" /><Relationship Type="http://schemas.openxmlformats.org/officeDocument/2006/relationships/notesSlide" Target="/ppt/notesSlides/notesSlide34.xml" Id="R5126a1578d774d12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41d5e5da96459f" /><Relationship Type="http://schemas.openxmlformats.org/officeDocument/2006/relationships/notesSlide" Target="/ppt/notesSlides/notesSlide35.xml" Id="Rf69e4e85179140f4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87e04052c2346ad" /><Relationship Type="http://schemas.openxmlformats.org/officeDocument/2006/relationships/notesSlide" Target="/ppt/notesSlides/notesSlide36.xml" Id="R5a942d21f955454d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fde960f1572448b" /><Relationship Type="http://schemas.openxmlformats.org/officeDocument/2006/relationships/notesSlide" Target="/ppt/notesSlides/notesSlide37.xml" Id="Rd0a183a7fe7c4f2a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99a8a43f5a4369" /><Relationship Type="http://schemas.openxmlformats.org/officeDocument/2006/relationships/notesSlide" Target="/ppt/notesSlides/notesSlide38.xml" Id="Rb4272a7313d1439b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16c2f246ed4e43" /><Relationship Type="http://schemas.openxmlformats.org/officeDocument/2006/relationships/image" Target="/ppt/media/image7.png" Id="R4df243c44da74179" /><Relationship Type="http://schemas.openxmlformats.org/officeDocument/2006/relationships/notesSlide" Target="/ppt/notesSlides/notesSlide39.xml" Id="Rf46a67f7855642ba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c97ef6b3c54b3b" /><Relationship Type="http://schemas.openxmlformats.org/officeDocument/2006/relationships/notesSlide" Target="/ppt/notesSlides/notesSlide40.xml" Id="R5b75d221a851425d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65e123ff2184acb" /><Relationship Type="http://schemas.openxmlformats.org/officeDocument/2006/relationships/notesSlide" Target="/ppt/notesSlides/notesSlide41.xml" Id="R2b0df867b61946e3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bd193829f046b4" /><Relationship Type="http://schemas.openxmlformats.org/officeDocument/2006/relationships/notesSlide" Target="/ppt/notesSlides/notesSlide42.xml" Id="Rfaf839eae8bd445d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dae73f8d5c34818" /><Relationship Type="http://schemas.openxmlformats.org/officeDocument/2006/relationships/image" Target="/ppt/media/image8.png" Id="R1c1e369576d94708" /><Relationship Type="http://schemas.openxmlformats.org/officeDocument/2006/relationships/notesSlide" Target="/ppt/notesSlides/notesSlide43.xml" Id="R02f3f7e251684180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3d30c490f84953" /><Relationship Type="http://schemas.openxmlformats.org/officeDocument/2006/relationships/image" Target="/ppt/media/image9.png" Id="R65c56379151544c3" /><Relationship Type="http://schemas.openxmlformats.org/officeDocument/2006/relationships/notesSlide" Target="/ppt/notesSlides/notesSlide44.xml" Id="R6a25e8287dd04197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0aea924a2c245f7" /><Relationship Type="http://schemas.openxmlformats.org/officeDocument/2006/relationships/notesSlide" Target="/ppt/notesSlides/notesSlide45.xml" Id="Rbf856772bae3410f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aee1297ffec44b9" /><Relationship Type="http://schemas.openxmlformats.org/officeDocument/2006/relationships/notesSlide" Target="/ppt/notesSlides/notesSlide46.xml" Id="R536e863c7a0f4a08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31b36345a84080" /><Relationship Type="http://schemas.openxmlformats.org/officeDocument/2006/relationships/notesSlide" Target="/ppt/notesSlides/notesSlide47.xml" Id="R33acdb89eda74d5c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7b7c7ca374432a" /><Relationship Type="http://schemas.openxmlformats.org/officeDocument/2006/relationships/notesSlide" Target="/ppt/notesSlides/notesSlide48.xml" Id="Rdbf211bdadc744bd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b791cfd56d4b45" /><Relationship Type="http://schemas.openxmlformats.org/officeDocument/2006/relationships/notesSlide" Target="/ppt/notesSlides/notesSlide49.xml" Id="R74b62424c87c4716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a0b0d8854a4e8b" /><Relationship Type="http://schemas.openxmlformats.org/officeDocument/2006/relationships/notesSlide" Target="/ppt/notesSlides/notesSlide50.xml" Id="Rd9a041b9d0904258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e467032f744f6c" /><Relationship Type="http://schemas.openxmlformats.org/officeDocument/2006/relationships/notesSlide" Target="/ppt/notesSlides/notesSlide51.xml" Id="R0fd7d959be074974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836a1daf194aba" /><Relationship Type="http://schemas.openxmlformats.org/officeDocument/2006/relationships/notesSlide" Target="/ppt/notesSlides/notesSlide52.xml" Id="Re1c10787b87049f0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2866accb164701" /><Relationship Type="http://schemas.openxmlformats.org/officeDocument/2006/relationships/notesSlide" Target="/ppt/notesSlides/notesSlide53.xml" Id="Rd815254b75b945be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38b9ac6d18409d" /><Relationship Type="http://schemas.openxmlformats.org/officeDocument/2006/relationships/notesSlide" Target="/ppt/notesSlides/notesSlide54.xml" Id="R38c1cd9717b1494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826DDC-6497-4215-8861-E955058E2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4F81761-DB2D-405D-873F-B6E21E8EF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Heddwch ar draws y rhaniad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77C8F9-188D-41F0-AC02-0BA28FA89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C5278C-A8DB-4D94-91A9-757FA034A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Heddwch a Pharch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9182B99-6591-4A6D-ABE1-CB9DD5461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27183961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2418E2-79CC-4FA0-9CED-FF2C143E2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9E2B96-D7B1-49F2-8C97-E4B13A5B2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EE856B-5B7B-4B69-9967-B83361F83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01DBBE-A7D2-46CD-985A-0F408CDEF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75F76C-1A5E-4419-895E-A19B082D41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Cân o’r ochr arall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Geiriau sy’n gwneud ffrae’n fwy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Gallwn weld pethau’n wahanol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474219235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DBC3A3-138B-48B0-AA91-37CD4614C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14D063-A192-4327-916A-9E65F206B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AFF859-1415-4CE6-B467-64AA233B5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A9378DE-739F-4FE8-9038-C5510F96F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stori gyntaf yn hanesyddol. Darluniau dychmygol yw’r lluniau. Mae’r ddwy stori ysgol yn ddychmygol.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420303772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8F7F954-D722-4A10-B64B-E43CD1277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277521-3EF6-4316-8FAD-C4C00AECD8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Cân o’r ochr arall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68A4EF-AB3F-4275-B619-5BD78247A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24E6E0-4F63-482E-83BE-879C400CA6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BBF4875-3080-4B0B-BA98-A01684A9B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Hanes: Cadoediad y Nadolig, 1914</a:t>
            </a:r>
          </a:p>
        </p:txBody>
      </p:sp>
    </p:spTree>
    <p:extLst>
      <p:ext uri="{BB962C8B-B14F-4D97-AF65-F5344CB8AC3E}">
        <p14:creationId xmlns:p14="http://schemas.microsoft.com/office/powerpoint/2010/main" val="161935559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2937338-1E4C-4E17-9FC0-4AEB105D6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9D65FC-66F0-4880-AF7B-0A29F84A7F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Sŵn annisgwyl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570FDC5-7CC7-4F9A-9408-B959C9F19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3e9e92af0934f36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B22EB1-0DBF-4954-9815-5C6CBAB8DC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noson oer. Mae dynion yn aros mewn ffosydd yn y ddaear.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Daw sŵn o’r ochr arall.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Canu.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hanes saib byr mewn rhyfel, adeg Nadolig 1914.</a:t>
            </a:r>
          </a:p>
        </p:txBody>
      </p:sp>
    </p:spTree>
    <p:extLst>
      <p:ext uri="{BB962C8B-B14F-4D97-AF65-F5344CB8AC3E}">
        <p14:creationId xmlns:p14="http://schemas.microsoft.com/office/powerpoint/2010/main" val="50320374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729EBD-FEA7-4A8A-A9E0-D25D9EA59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2D31C3A-2E0D-4B97-9179-3F32234C55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Dwy ochr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9ECB755-86B1-43FC-9DF1-F92D0C398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F7E7FA-B02C-4B8B-ABDE-9E9136439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Rhyfel Byd Cyntaf wedi dechrau y flwyddyn honno. Ar Ffrynt y Gorllewin, roedd milwyr byddinoedd gwrthwynebol mewn ffosydd.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tir peryglus rhyngddynt. Fel arfer, ni allent gerdded ar ei draws i gyfarch ei gilydd.</a:t>
            </a:r>
          </a:p>
        </p:txBody>
      </p:sp>
    </p:spTree>
    <p:extLst>
      <p:ext uri="{BB962C8B-B14F-4D97-AF65-F5344CB8AC3E}">
        <p14:creationId xmlns:p14="http://schemas.microsoft.com/office/powerpoint/2010/main" val="204322002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AFE0CD-E45A-4F1A-B0FE-BDFBA194C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A688CE-C6A9-4696-A6ED-3ED2F58329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Noswyl Nadolig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42AD471-5E2D-452C-A0A0-25E196E23D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533559-4A52-4954-A568-B3F63799C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Mewn rhai mannau, canodd milwyr Almaenig garolau a gosod goleuadau bychain.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Atebodd rhai o’r milwyr Prydeinig â chaneuon eu hunain.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pobl yr oeddent wedi’u galw’n elynion yn rhannu rhywbeth cyfarwydd: canu ar adeg y Nadolig.</a:t>
            </a:r>
          </a:p>
        </p:txBody>
      </p:sp>
    </p:spTree>
    <p:extLst>
      <p:ext uri="{BB962C8B-B14F-4D97-AF65-F5344CB8AC3E}">
        <p14:creationId xmlns:p14="http://schemas.microsoft.com/office/powerpoint/2010/main" val="186890730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01AF186-38D7-4F34-8918-9A9CD7021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AF0890-2CB6-42EC-86E6-A5E63E93F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Cam o’r ffos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E451C4-0445-4853-9FEF-0C32488248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69140cf1524134"/>
          <a:stretch xmlns:a="http://schemas.openxmlformats.org/drawingml/2006/main"/>
        </p:blipFill>
        <p:spPr>
          <a:xfrm xmlns:a="http://schemas.openxmlformats.org/drawingml/2006/main">
            <a:off x="7035332" y="1685925"/>
            <a:ext cx="454118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23D9B5-31CC-40CF-8535-DC79A07A2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Drannoeth, mewn rhai rhannau o’r ffrynt, mentrodd milwyr allan a chyfarfod rhwng y ffosydd.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Cyfarchasant ei gilydd. Roedd yn newid rhyfeddol o’r hyn oedd wedi digwydd o’r blaen.</a:t>
            </a:r>
          </a:p>
        </p:txBody>
      </p:sp>
    </p:spTree>
    <p:extLst>
      <p:ext uri="{BB962C8B-B14F-4D97-AF65-F5344CB8AC3E}">
        <p14:creationId xmlns:p14="http://schemas.microsoft.com/office/powerpoint/2010/main" val="171953686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4F062CC-6445-450F-B365-9D5D45DB9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8038A5-F1A9-4925-B250-F0BAD7323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Wyneb a stori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BB97ADD-2DBC-43A6-8A47-53FFA4510D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5a1b0de21e4d43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D6F028-A0CF-4FE4-89C5-63E1C53028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Bu rhai yn cyfnewid anrhegion bach ac yn tynnu lluniau.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Edrychwch ar ein darlun dychmygol o’r cyfarfod. Nid ffotograff o’r digwyddiad ydyw.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 rhywun ei sylwi wrth weld wyneb person yn agos?</a:t>
            </a:r>
          </a:p>
        </p:txBody>
      </p:sp>
    </p:spTree>
    <p:extLst>
      <p:ext uri="{BB962C8B-B14F-4D97-AF65-F5344CB8AC3E}">
        <p14:creationId xmlns:p14="http://schemas.microsoft.com/office/powerpoint/2010/main" val="56175521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0488B5-FD8F-41E8-91D2-FCA8B612B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6CCCA2-2726-4A63-9F6E-848A4FA16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Saib, nid diwedd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4308E7A-2714-47F3-89E7-0584AEE94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B97A16-4552-4A6E-98FD-09C2E74DD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y cadoediad ym mhobman. Mewn mannau eraill, parhaodd yr ymladd.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saib yn lleol ac yn fyr. Ailddechreuodd y rhyfel.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stori am ddiwedd hapus i’r rhyfel yw hon. Mae’n dangos bod pobl wedi gallu cydnabod ei gilydd, hyd yn oed am gyfnod byr.</a:t>
            </a:r>
          </a:p>
        </p:txBody>
      </p:sp>
    </p:spTree>
    <p:extLst>
      <p:ext uri="{BB962C8B-B14F-4D97-AF65-F5344CB8AC3E}">
        <p14:creationId xmlns:p14="http://schemas.microsoft.com/office/powerpoint/2010/main" val="104036171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4D9125-18EE-40A4-931F-3AF038BA63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ECD8AD-601F-41BD-BCA1-2C0ABB33A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Dwy ffaith gyda’i gilydd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903018-39C8-42FD-8FE8-37B15BFB6C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DA86D9-E86E-4CD2-930D-6D69E4555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cyfarfod yn bwysig i’r bobl oedd yno.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wnaeth y cyfarfod ddod â’r rhyfel i ben.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gall y ddau beth fod yn wir?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ddau syniad.</a:t>
            </a:r>
          </a:p>
        </p:txBody>
      </p:sp>
    </p:spTree>
    <p:extLst>
      <p:ext uri="{BB962C8B-B14F-4D97-AF65-F5344CB8AC3E}">
        <p14:creationId xmlns:p14="http://schemas.microsoft.com/office/powerpoint/2010/main" val="1114500793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C19835D-499D-40B4-9C49-6FA55EC28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ED46957-B2D8-46CD-ADEE-39CA94B6D3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Gweld y person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AF01D9-4AF1-4A57-AA25-929D193CC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7616C8-960D-4EF8-B871-75E781175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ffrae yn yr ysgol yr un fath â rhyfel. Ond gallwn ddysgu rhywbeth am weld pobl.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ddau blentyn sy’n cefnogi timau gwahanol. Gall y ddau deimlo siom, mwynhau chwarae a bod eisiau ffrind.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newid tîm i drin rhywun â pharch.</a:t>
            </a:r>
          </a:p>
        </p:txBody>
      </p:sp>
    </p:spTree>
    <p:extLst>
      <p:ext uri="{BB962C8B-B14F-4D97-AF65-F5344CB8AC3E}">
        <p14:creationId xmlns:p14="http://schemas.microsoft.com/office/powerpoint/2010/main" val="190185884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F2EC61A-D5D8-405E-8902-55B5BE7E3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90A0DA-1D7F-4E9F-BE62-7FAFC0EB7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7165B0-DAC2-4DAA-9430-B0ACD5C93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C12EA3-C70D-48F1-96A6-90D7DFA05E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bendith Duw ar y rhai sy’n gweithio dros heddwch. Byddant yn cael eu galw’n blant i Dduw.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480A71-2C6B-4AA3-8772-6E1CD71D7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Mathew 5:9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797F4BC-DB1D-40AE-BAEB-3962397A8F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389451715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3805B0-A861-4A8B-A949-13008E126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A71573-0D1A-4733-8E5A-B734E8D608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9BFC79-FB0F-46B4-956C-E53049550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F1A005-55A6-4981-A3FF-51C0A121D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Iesu’n rhoi gwerth ar bobl sy’n gweithio dros heddwch.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gall gweld gwerth person arall fod yn ddechrau. Mae heddwch parhaol hefyd angen cyfiawnder, diogelwch a gwaith sy’n parhau.</a:t>
            </a:r>
          </a:p>
        </p:txBody>
      </p:sp>
    </p:spTree>
    <p:extLst>
      <p:ext uri="{BB962C8B-B14F-4D97-AF65-F5344CB8AC3E}">
        <p14:creationId xmlns:p14="http://schemas.microsoft.com/office/powerpoint/2010/main" val="79103822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CAB586D-69B8-4794-9662-B0477129C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466367-EDFA-4998-9FDC-2BCA2F5D7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7E819F4-99EF-44E3-977B-869414310A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36D8032-77D0-42E5-9196-6E3C909F0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glywodd y milwyr o’r ochr arall?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48447106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9A9663-A748-4F2E-973D-8A5067BA0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75E727-EBC1-4410-A0A7-7DDEB6D532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4BBCE9A-FDC0-47A4-8B06-2F1304C94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DE2CC5-5EBA-4FFC-A8DE-1A6B467E22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all eiliad o heddwch fod yn werthfawr er nad yw’n datrys y gwrthdaro cyfan?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400940429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8AEE31-04BC-4041-9CD8-68ED97265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4440301-287B-4DE6-8770-530C31C5F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E97830-765A-44CE-96BB-86E7DE1C35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A905E9-6099-4910-85FB-76A4D45A5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y tawelwch yn yr ystafell. Meddyliwch am bobl sy’n dymuno byw’n ddiogel ac mewn heddwch.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2003302335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776FA63-C07A-4FB6-9AAC-3B8E319DD2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EB1B57-6FDB-4DC6-9756-E2D954A88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4EC12D-11C3-4BD7-99A1-EB20A1D66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808B90-E114-411F-B943-CA59D44C8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 barn rhywun yn wahanol i’ch barn chi, ceisiwch wrando ar ei reswm.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ddweud, “Beth sy’n bwysig i ti am hynny?”</a:t>
            </a:r>
          </a:p>
        </p:txBody>
      </p:sp>
    </p:spTree>
    <p:extLst>
      <p:ext uri="{BB962C8B-B14F-4D97-AF65-F5344CB8AC3E}">
        <p14:creationId xmlns:p14="http://schemas.microsoft.com/office/powerpoint/2010/main" val="1703224073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AB461F-8706-4DF1-AD24-E46F49A885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21905F-DD1D-4FDC-9D89-AC216CBEF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2580CF-F7D4-4EF9-A7EC-76B0B35A1B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719760F-A0D9-4F5E-8885-A3F55D439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B49970-5B35-485F-B267-B5A0C5BAA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 heddwch,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weld y person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tu hwnt i’r label.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Cofia bawb sy’n hiraethu am ddiogelwch.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466233618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68EB40E-71AC-48E4-BDCD-A99CE1F6C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565AB71-1CD7-4EC2-9077-AFAC974D8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2071D0-3C79-4A6A-A604-8134340F87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77D0E6-0FF3-4A6F-A808-E639F81035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E2B7B4-73B8-4567-8A51-6228FF947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438207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E6C60D8-ED6D-439E-B8C3-B4EE52D5D8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54AD9CF-CD2C-4839-8E99-B55F1F7B8E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Geiriau sy’n gwneud ffrae’n fwy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ED2FF3-AA1C-4D8A-B9D7-9EA429826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3368C7C-447B-482B-8B6A-17762B0AA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FE7CA5-40AF-47C1-BE3D-FC18D20AE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 dewis geiriau</a:t>
            </a:r>
          </a:p>
        </p:txBody>
      </p:sp>
    </p:spTree>
    <p:extLst>
      <p:ext uri="{BB962C8B-B14F-4D97-AF65-F5344CB8AC3E}">
        <p14:creationId xmlns:p14="http://schemas.microsoft.com/office/powerpoint/2010/main" val="1373516436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4E83424-65D1-477D-915D-FD1F56042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58B6DE4-30FA-4630-977B-A982DDBA8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bocs gwag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ADD762-C3F5-41A1-9DA5-60B6530EA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84ead19c77043a9"/>
          <a:stretch xmlns:a="http://schemas.openxmlformats.org/drawingml/2006/main"/>
        </p:blipFill>
        <p:spPr>
          <a:xfrm xmlns:a="http://schemas.openxmlformats.org/drawingml/2006/main">
            <a:off x="7029450" y="1691807"/>
            <a:ext cx="4552950" cy="454118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C900D1B-9F9D-4A69-9190-A0D006A7C9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Agorodd Cadi focs y pensiliau lliw. Roedd hi eisiau gorffen ei llun.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bocs yn wag.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“Maen nhw wastad yn cymryd popeth!”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ddechrau ein stori ddychmygol.</a:t>
            </a:r>
          </a:p>
        </p:txBody>
      </p:sp>
    </p:spTree>
    <p:extLst>
      <p:ext uri="{BB962C8B-B14F-4D97-AF65-F5344CB8AC3E}">
        <p14:creationId xmlns:p14="http://schemas.microsoft.com/office/powerpoint/2010/main" val="1391612679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6B7ED7-0F48-440D-A0B7-D0B00926C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A07D170-0728-4D71-A764-8A9D1DC77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neges yn teithio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9453B8-5CDF-4893-8C88-7A47BE66A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BA6A5DB-5DC5-4FCB-8ECE-C5E1897FBF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Clywodd Osian y frawddeg. Nid oedd wedi gweld beth ddigwyddodd.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at ei ffrindiau. “Mae’r grŵp wrth y ffenestr wedi cymryd popeth eto.”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Erbyn i’r neges gyrraedd y bwrdd nesaf, roedd mwy o blant yn flin. Nid oedd neb wedi gofyn ble roedd y pensiliau.</a:t>
            </a:r>
          </a:p>
        </p:txBody>
      </p:sp>
    </p:spTree>
    <p:extLst>
      <p:ext uri="{BB962C8B-B14F-4D97-AF65-F5344CB8AC3E}">
        <p14:creationId xmlns:p14="http://schemas.microsoft.com/office/powerpoint/2010/main" val="559419716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013152-97B1-4187-83E0-51C8971BD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D0B136-1DE6-4D68-BCC3-13CD7C7C4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ydyn ni’n ei wybod?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57AD926-ABE6-47D9-96AC-69B7B3CE6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A1FEFE-2E71-4BD1-B3A7-F91584D12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Stopiodd yr athrawes y sgwrs.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“Rydyn ni’n gwybod bod y bocs yn wag,” meddai. “Dydyn ni ddim eto’n gwybod pam.”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i Cadi ddisgrifio’r hyn roedd hi wedi’i weld, heb ddyfalu beth roedd pawb arall yn ei feddwl.</a:t>
            </a:r>
          </a:p>
        </p:txBody>
      </p:sp>
    </p:spTree>
    <p:extLst>
      <p:ext uri="{BB962C8B-B14F-4D97-AF65-F5344CB8AC3E}">
        <p14:creationId xmlns:p14="http://schemas.microsoft.com/office/powerpoint/2010/main" val="868095359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261CA09-687E-44CD-BC17-B5EDF0F1E6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7B92BE-1A65-4067-B009-DA31DAD8E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Brawddeg newydd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C1F194-4018-4106-B937-F8C1E52DF8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aa50e3e71e24093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7425D7-AE4E-41CA-9AAA-27F6BB41A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“Pan agorais i’r bocs, doedd dim pensiliau ynddo,” meddai Cadi. “Mae angen rhai arnaf i orffen.”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“Rydyn ni’n eu defnyddio ar gyfer y poster,” atebodd Ifan. “Roeddwn i’n meddwl eich bod chi wedi gorffen.”</a:t>
            </a:r>
          </a:p>
        </p:txBody>
      </p:sp>
    </p:spTree>
    <p:extLst>
      <p:ext uri="{BB962C8B-B14F-4D97-AF65-F5344CB8AC3E}">
        <p14:creationId xmlns:p14="http://schemas.microsoft.com/office/powerpoint/2010/main" val="1467244170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138CCC-FEEA-46A3-B09E-F5099062CA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D0E1CF-2033-4C9D-955C-C82A729CB1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camgymeriad go iawn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4FA33E-E563-46E0-9341-18545323DF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DE505A-3186-46B4-94BF-A0E7298C10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Ifan wedi gofyn cyn mynd â’r pensiliau i gyd. Nid oedd Cadi wedi gorffen.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“Dylwn i fod wedi holi,” meddai Ifan.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“Roeddwn i’n iawn i ofyn am rai,” meddai Cadi. “Ond doedd dweud ‘wastad’ a ‘popeth’ ddim yn deg.”</a:t>
            </a:r>
          </a:p>
        </p:txBody>
      </p:sp>
    </p:spTree>
    <p:extLst>
      <p:ext uri="{BB962C8B-B14F-4D97-AF65-F5344CB8AC3E}">
        <p14:creationId xmlns:p14="http://schemas.microsoft.com/office/powerpoint/2010/main" val="1527837054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2F1D241-9980-4F91-8277-99B9E6945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473E52-F4AA-4EAB-9ABE-8F6269F99F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Trefniant sy’n helpu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178661-74EF-4859-99F6-E22B04B35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57e57b05753408d"/>
          <a:stretch xmlns:a="http://schemas.openxmlformats.org/drawingml/2006/main"/>
        </p:blipFill>
        <p:spPr>
          <a:xfrm xmlns:a="http://schemas.openxmlformats.org/drawingml/2006/main">
            <a:off x="7029450" y="1691807"/>
            <a:ext cx="4552950" cy="454118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3EC348F-8842-4EA9-B756-9CE15493A8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Rhannodd y plant y pensiliau rhwng y byrddau. Cytunasant i ofyn cyn symud y bocs cyfan.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Osian wrth ei ffrindiau, “Fe wnes i ailadrodd rhywbeth heb wybod. Camddealltwriaeth oedd hi.”</a:t>
            </a:r>
          </a:p>
        </p:txBody>
      </p:sp>
    </p:spTree>
    <p:extLst>
      <p:ext uri="{BB962C8B-B14F-4D97-AF65-F5344CB8AC3E}">
        <p14:creationId xmlns:p14="http://schemas.microsoft.com/office/powerpoint/2010/main" val="1771673803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877757-495E-4ACA-8B8C-365E83F21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934A29D-6E3A-4742-9D5C-62BB3DDA3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eiriau sy’n helpu?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748E24-D312-4E59-A9DC-6F1914740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0412CB-9D5E-46D8-938F-F1B53F692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frawddeg newydd i’w newid: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“Dydych chi byth yn gadael i mi chwarae.”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am: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“Ni chefais dro y tro hwn. Pryd fydd fy nhro i?”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dywedwch beth sy’n gliriach yn yr ail frawddeg.</a:t>
            </a:r>
          </a:p>
        </p:txBody>
      </p:sp>
    </p:spTree>
    <p:extLst>
      <p:ext uri="{BB962C8B-B14F-4D97-AF65-F5344CB8AC3E}">
        <p14:creationId xmlns:p14="http://schemas.microsoft.com/office/powerpoint/2010/main" val="377724999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AEB391B-275A-400E-A5A7-ECC9DDD1B4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9FDA0B-F558-4FCE-9D1C-BCC31CA045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 patrwm go iawn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DC2437-D67F-4F18-875B-6C698F7BF3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489D836-B61E-4E1F-B9EC-65E9AAAD8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Weithiau mae rhywbeth annheg yn digwydd dro ar ôl tro. Mae’n iawn dweud hynny wrth oedolyn.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“Digwyddodd ddoe ac eto heddiw. Mae angen help arnaf.”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defnyddio geiriau perffaith i gael help. Cyfrifoldeb oedolion yw gwrando a chadw plant yn ddiogel.</a:t>
            </a:r>
          </a:p>
        </p:txBody>
      </p:sp>
    </p:spTree>
    <p:extLst>
      <p:ext uri="{BB962C8B-B14F-4D97-AF65-F5344CB8AC3E}">
        <p14:creationId xmlns:p14="http://schemas.microsoft.com/office/powerpoint/2010/main" val="1259810919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8C09493-B3C3-42E0-9CBE-CF1740AC8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64E8C6F-27D6-455B-A467-E02756F01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2984D2-74C1-4162-9A24-617AD2D880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E1B2D6-F17E-4494-BDFE-FE293229FB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Byddwch yn barod i wrando, yn araf i siarad ac yn araf i ddigio.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6323FF-7E0F-451E-B5B1-6C928AD72F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Iago 1:19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20FF8DE-05CF-4BE9-AF2C-FD1B3F2F1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427718416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81A6266-36EA-4E78-B32F-63D52AFFE6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03F055-D8C0-47B6-84CC-78B016D741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FB64D0-4F33-41F2-8795-C2C48B7E2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0B8977-A75B-459E-94F4-8A178BDBF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Iago’n annog Cristnogion i wrando cyn ymateb. Gall saib roi lle i wirio’r ffeithiau.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gwrando’n golygu cytuno bod rhywbeth annheg yn iawn. Gall ein geiriau fod yn dawel ac yn gadarn.</a:t>
            </a:r>
          </a:p>
        </p:txBody>
      </p:sp>
    </p:spTree>
    <p:extLst>
      <p:ext uri="{BB962C8B-B14F-4D97-AF65-F5344CB8AC3E}">
        <p14:creationId xmlns:p14="http://schemas.microsoft.com/office/powerpoint/2010/main" val="282133533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645FE0-1BC8-4FC5-8502-BF1C0C56E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40E8D3D-6EDC-4E52-8963-59097CF2A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F99A27-2876-49E6-AF1D-D69801176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773FFEC-B075-458D-AEBD-DAC32E380A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frawddeg helpodd Cadi i gael y pensiliau?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699472344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698FD75-1F08-48D1-93A1-8CC9AF6A3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F624DA2-874D-4395-BECE-11A7008E0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2672D6-8799-47D9-BD74-32EE46305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38329B-8A8C-41FA-9FCC-4B838BF05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 “pawb”, “byth” a “wastad” wneud camddealltwriaeth yn fwy?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579833805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29B689-F26F-4521-B038-D21244632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130E69-AE17-4F1A-980A-2251BEF68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4B3C8D-4F23-4558-AF24-70A8D85AB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8F2BD1-5573-45EF-B956-261877FE2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i’ch ysgwyddau ymlacio. Cymerwch anadl gyfforddus. Meddyliwch am ychydig o le rhwng teimlo’n flin a siarad.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167000931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0324D86-5B71-4FD8-A35A-D3A99CEF0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9131C8F-337D-4F67-9B9A-60C9493D5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99DD84-CEFF-409A-88C6-166D93245A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71B17F-FD57-44C3-AB21-A652F5DED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ddatrys camddealltwriaeth fach, rhowch gynnig ar: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“Dyma beth ddigwyddodd…”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“Dyma beth sydd ei angen…”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oes rhywun yn eich brifo, gofynnwch am help ar unwaith.</a:t>
            </a:r>
          </a:p>
        </p:txBody>
      </p:sp>
    </p:spTree>
    <p:extLst>
      <p:ext uri="{BB962C8B-B14F-4D97-AF65-F5344CB8AC3E}">
        <p14:creationId xmlns:p14="http://schemas.microsoft.com/office/powerpoint/2010/main" val="1532865921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2181518-76CD-43A1-A70A-E2D029DBA8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B63CF5-548F-48DD-8342-C55F0A2ED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4F31D0-1D6A-4B2B-B13F-7F73F63760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A293B2-F7FA-400D-8222-5B030EBA7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7D3B31D-BB82-4F3B-8E2B-7F0B0A80D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wrando’n ofalus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dweud beth sy’n wir.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ddewrder inni ofyn am help.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613281021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E325546-D5EC-4FD7-B9A2-B034F8DD10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A59E240-1204-431A-A471-0C7D526F7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71E8BB-FC4D-4819-AD9F-722D65AD5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28EA28-F428-4AF8-ABA4-20E695289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67819F-BFEE-4762-A4C7-C8E495313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770214444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C20B5AD-A327-42D8-B01B-A63D475445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FD7C61-F514-4409-9A96-AE1897D17C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weld pethau’n wahanol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833998-82CC-457E-8B7C-3ADBB96FA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1B472A-5289-477C-8717-7D5F93BAC8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575087-9921-4C59-9E89-3C6C1FD2C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rannu lle</a:t>
            </a:r>
          </a:p>
        </p:txBody>
      </p:sp>
    </p:spTree>
    <p:extLst>
      <p:ext uri="{BB962C8B-B14F-4D97-AF65-F5344CB8AC3E}">
        <p14:creationId xmlns:p14="http://schemas.microsoft.com/office/powerpoint/2010/main" val="1337997315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4388998-0112-4719-89CC-4ECCD599C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21565B-BD66-4A97-B5C2-AB21009DE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bwrdd arddangos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4D2DE3-8554-47DD-A86C-786A15BAB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df243c44da74179"/>
          <a:stretch xmlns:a="http://schemas.openxmlformats.org/drawingml/2006/main"/>
        </p:blipFill>
        <p:spPr>
          <a:xfrm xmlns:a="http://schemas.openxmlformats.org/drawingml/2006/main">
            <a:off x="7052739" y="1685925"/>
            <a:ext cx="450637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977D91-FC5B-40E1-A0DF-D4763EF6DA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gan Twm luniau o adar. Roedd gan Nia luniau o flodau.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un bwrdd arddangos ar gael. Roedd y ddau eisiau defnyddio’r bwrdd cyfan.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“Nid dyna oedd fy syniad i!” meddai’r ddau.</a:t>
            </a:r>
          </a:p>
        </p:txBody>
      </p:sp>
    </p:spTree>
    <p:extLst>
      <p:ext uri="{BB962C8B-B14F-4D97-AF65-F5344CB8AC3E}">
        <p14:creationId xmlns:p14="http://schemas.microsoft.com/office/powerpoint/2010/main" val="1114800448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5E989F-DE62-4D10-9DB2-D72B74538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3AC9BA-1B3C-45CE-B73E-3ED1F21FAA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Rheswm Twm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D228EA-701C-41BD-90DD-EAB73AFE7B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4CB06E-83FC-4C71-8739-85F6C6636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“Rydyn ni wedi bod yn dysgu am adar yr ardd,” meddai Twm. “Byddai’r lluniau’n helpu plant i adnabod rhai.”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Ailadroddodd Nia ei rheswm cyn siarad am ei syniad ei hun.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“Rwyt ti eisiau helpu pobl i adnabod yr adar. Ydw i wedi deall?”</a:t>
            </a:r>
          </a:p>
        </p:txBody>
      </p:sp>
    </p:spTree>
    <p:extLst>
      <p:ext uri="{BB962C8B-B14F-4D97-AF65-F5344CB8AC3E}">
        <p14:creationId xmlns:p14="http://schemas.microsoft.com/office/powerpoint/2010/main" val="1495657640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4B5D4F-75F6-4AC9-9D30-06183903A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AE5BA6-91DE-4EA2-8614-4EBBCBFFD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Rheswm Nia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C74E0B-BC58-4D93-A91F-D6D59424C5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F29C32D-AD7C-407D-A52C-31E1A8D49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eisiau dangos pa flodau sy’n helpu gwenyn,” meddai Nia.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“Felly rwyt ti eisiau inni ofalu am bryfed hefyd,” atebodd Twm.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ef yn dal i ffafrio ei luniau adar. Ond nawr roedd ef yn deall pam roedd y blodau’n bwysig i Nia.</a:t>
            </a:r>
          </a:p>
        </p:txBody>
      </p:sp>
    </p:spTree>
    <p:extLst>
      <p:ext uri="{BB962C8B-B14F-4D97-AF65-F5344CB8AC3E}">
        <p14:creationId xmlns:p14="http://schemas.microsoft.com/office/powerpoint/2010/main" val="1387903379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22C058-FC46-47F7-99C1-105A76D52A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9A2AC5-2A87-44D7-BEE4-9AB37561FE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chynnig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344742-9DF5-401A-8F5E-7E44F89CD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6BBD3E-9439-4FD4-B194-89A91F5BF3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Twm gael y bwrdd bob tro.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Gallent rannu’r lle’n deg.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Gallent gymryd tro bob wythnos.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dewiswch gynnig teg. Dywedwch pam. Gall fod mwy nag un ateb da.</a:t>
            </a:r>
          </a:p>
        </p:txBody>
      </p:sp>
    </p:spTree>
    <p:extLst>
      <p:ext uri="{BB962C8B-B14F-4D97-AF65-F5344CB8AC3E}">
        <p14:creationId xmlns:p14="http://schemas.microsoft.com/office/powerpoint/2010/main" val="499750188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86A77EC-6531-4D1C-930F-77A0FC487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2371523-B22F-4758-B79D-D4217340D7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Cytundeb penodol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96521A-42EB-439E-B928-238CD48684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c1e369576d94708"/>
          <a:stretch xmlns:a="http://schemas.openxmlformats.org/drawingml/2006/main"/>
        </p:blipFill>
        <p:spPr>
          <a:xfrm xmlns:a="http://schemas.openxmlformats.org/drawingml/2006/main">
            <a:off x="7058561" y="1685925"/>
            <a:ext cx="4494728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59A745-E3B4-4B1F-9C8B-EE7BD9B9F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am hanner yr un y tro hwn?” gofynnodd Nia.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“Ac fe allwn ni wirio bod y ddau hanner yn hawdd eu gweld,” meddai Twm.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Gofynasant i’r athrawes helpu i osod y lluniau’n ddiogel.</a:t>
            </a:r>
          </a:p>
        </p:txBody>
      </p:sp>
    </p:spTree>
    <p:extLst>
      <p:ext uri="{BB962C8B-B14F-4D97-AF65-F5344CB8AC3E}">
        <p14:creationId xmlns:p14="http://schemas.microsoft.com/office/powerpoint/2010/main" val="405898670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86F672F-29B0-489E-AB19-506067468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0703C8-D44F-4B4A-9AE9-8F16A6E079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Barn wahanol o hyd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F80075-04BE-4279-99E9-148DEF9A6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5c56379151544c3"/>
          <a:stretch xmlns:a="http://schemas.openxmlformats.org/drawingml/2006/main"/>
        </p:blipFill>
        <p:spPr>
          <a:xfrm xmlns:a="http://schemas.openxmlformats.org/drawingml/2006/main">
            <a:off x="7052739" y="1685925"/>
            <a:ext cx="450637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E0AA124-36A9-43FA-8046-0EA0E5EED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“Yr adar yw fy hoff ran i o hyd,” meddai Twm.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“A’r blodau yw fy hoff ran i,” meddai Nia.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Cadwodd y ddau eu barn. Roedd lle i’r ddau ar y bwrdd.</a:t>
            </a:r>
          </a:p>
        </p:txBody>
      </p:sp>
    </p:spTree>
    <p:extLst>
      <p:ext uri="{BB962C8B-B14F-4D97-AF65-F5344CB8AC3E}">
        <p14:creationId xmlns:p14="http://schemas.microsoft.com/office/powerpoint/2010/main" val="1469159332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8C6270-E34C-42D6-87CD-115C444BE3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9D6F4C-CB6C-45F5-84B0-49445867D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frawddeg i’w phrofi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0F2288-A84D-4A52-B65C-D1329EF348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F60048-E2E9-4C54-A566-D72523CAD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yn dawel: adar neu flodau?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Dywedwch wrth bartner: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i’n ei weld yn wahanol oherwydd…”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Ateb y partner: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“Felly, dy reswm di yw…”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wrando yn lle siarad.</a:t>
            </a:r>
          </a:p>
        </p:txBody>
      </p:sp>
    </p:spTree>
    <p:extLst>
      <p:ext uri="{BB962C8B-B14F-4D97-AF65-F5344CB8AC3E}">
        <p14:creationId xmlns:p14="http://schemas.microsoft.com/office/powerpoint/2010/main" val="517398434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5BB7220-FCD4-42DE-B074-59EF335C1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15F630-B03D-4D93-8024-4BD878B479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ffin bwysig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E5C124-0DE6-44A8-B45A-2E2E11E88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F39E985-AE1E-4016-BD7A-5885DA8A5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gwahanol hoff luniau’n iawn.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barn i’w derbyn yn dawel yw bwlio, bygwth neu wahardd rhywun oherwydd pwy ydyw.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 rhywun yn cael ei niweidio, mae angen i oedolyn weithredu. Nid cyfrifoldeb y plentyn sy’n cael ei frifo yw gwneud popeth yn heddychlon.</a:t>
            </a:r>
          </a:p>
        </p:txBody>
      </p:sp>
    </p:spTree>
    <p:extLst>
      <p:ext uri="{BB962C8B-B14F-4D97-AF65-F5344CB8AC3E}">
        <p14:creationId xmlns:p14="http://schemas.microsoft.com/office/powerpoint/2010/main" val="2098122855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22EFA77-F8B1-4622-8761-16EB88B8D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C4A10B-0547-46D3-AF36-B3AC163E9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6C11A5-4D45-4309-977D-9F8714B5E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ED2DD0-67A0-4A38-BCA5-E200717A5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yw’n bosibl, gwnewch eich rhan i fyw mewn heddwch â phawb.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A38891-CD70-4F36-90A9-5619B132E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Rhufeiniaid 12:18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7FFD252-BF19-4ED7-99B9-4045454BA8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242629851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BC6A33E-E656-4D4A-9EC3-03F649D2ED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F72D8F2-3E9C-4CF5-BE85-5E976925C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941A73-2B0A-49A3-8F97-63C5D76ED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8198701-04FE-47A0-B7AD-1E398DDAB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gofyn i Gristnogion wneud eu rhan dros heddwch.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reoli ein geiriau a’n gweithredoedd ein hunain. Ni allwn reoli pob dewis gan rywun arall. Gall gofyn am gymorth fod yn rhan o wneud heddwch.</a:t>
            </a:r>
          </a:p>
        </p:txBody>
      </p:sp>
    </p:spTree>
    <p:extLst>
      <p:ext uri="{BB962C8B-B14F-4D97-AF65-F5344CB8AC3E}">
        <p14:creationId xmlns:p14="http://schemas.microsoft.com/office/powerpoint/2010/main" val="733458353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517799-D5A9-4AF5-920A-2E9A9CACB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5848DE0-F6D3-4CF7-8EB8-9FF7E653FF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BCB686-5C5B-48D6-B256-F61DB1F90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4A6F29-F5D7-4384-BDE9-E7EECC0E2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oedd Twm a Nia yn hoffi’r un peth ar y diwedd?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750300178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4D1C92B-63D2-4B52-BFBF-9F520421D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E70A27-8838-430C-9702-383146F7C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D347507-CE9A-42B3-A3EF-846A0C464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FA0B46-1F5E-425F-9588-91082AA7B7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yw’r gwahaniaeth rhwng gwrando ar farn wahanol a gadael i niwed barhau?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045342578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6D2D63-08C5-4371-A16E-CAB7C24F2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A113AF-6B72-450B-942C-AEDBB697D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765DF2-7651-418F-9765-DFE1111D7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AB7830-8E8D-48A4-942F-8F9CE147F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yr adar a’r blodau ar yr un bwrdd. Meddyliwch am le i wahanol syniadau mewn cymuned ddiogel.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956083915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29936C-6C1C-4DB6-9AA8-2B88CDF51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FCB4F6-70DF-4D2B-BF7A-0950A0050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09C18E9-8B8D-425E-A405-A6FA05BC90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54C122F-C56C-47C6-9CB7-FE4E5AC14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Mewn trafodaeth fach heddiw, ailadroddwch reswm rhywun arall cyn rhoi eich barn.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Gofynnwch, “Ydw i wedi deall?”</a:t>
            </a:r>
          </a:p>
        </p:txBody>
      </p:sp>
    </p:spTree>
    <p:extLst>
      <p:ext uri="{BB962C8B-B14F-4D97-AF65-F5344CB8AC3E}">
        <p14:creationId xmlns:p14="http://schemas.microsoft.com/office/powerpoint/2010/main" val="279532980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69F97FC-95A0-4E3B-B885-01B441AB7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A2DF3C-4235-41DF-A03E-449E391F4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8BB6B65-57FD-4F3E-BD14-524D1D0E7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47382F-A73A-4CDE-A648-FF4B4F888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3F84FB-11C7-4A66-AAF8-3B49461F1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anghytuno â pharch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chwilio am drefniadau teg.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amddiffyn pobl rhag niwed.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066817718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2E0AAE3-C2C1-44F6-A85E-C2B19C934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D9D940-1B1A-456D-B202-A82209126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55A7D4A-A4A0-4B8A-B14F-ADB5EFFE5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3821498-0874-4C08-9941-7BB32E8DC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BCB370-45F3-442D-A966-12B54DCD38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09157269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2026-09-11T18:15:19.1220000Z</dcterms:created>
  <dcterms:modified xsi:type="dcterms:W3CDTF">2026-09-11T18:15:19.1220000Z</dcterms:modified>
</coreProperties>
</file>