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51159a590604db5" /><Relationship Type="http://schemas.openxmlformats.org/officeDocument/2006/relationships/extended-properties" Target="/docProps/app.xml" Id="R766d708c7d414270" /><Relationship Type="http://schemas.openxmlformats.org/officeDocument/2006/relationships/officeDocument" Target="/ppt/presentation.xml" Id="R555900e741264d4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51f486375f646c1"/>
  </p:sldMasterIdLst>
  <p:notesMasterIdLst>
    <p:notesMasterId xmlns:r="http://schemas.openxmlformats.org/officeDocument/2006/relationships" r:id="Rad190300e8134346"/>
  </p:notesMasterIdLst>
  <p:sldIdLst>
    <p:sldId xmlns:r="http://schemas.openxmlformats.org/officeDocument/2006/relationships" id="256" r:id="Refa80b0357ca4291"/>
    <p:sldId xmlns:r="http://schemas.openxmlformats.org/officeDocument/2006/relationships" id="257" r:id="Rbfb74259341a4e3e"/>
    <p:sldId xmlns:r="http://schemas.openxmlformats.org/officeDocument/2006/relationships" id="258" r:id="Ra70690e30b6740fb"/>
    <p:sldId xmlns:r="http://schemas.openxmlformats.org/officeDocument/2006/relationships" id="259" r:id="R3a082d42ab8c46cb"/>
    <p:sldId xmlns:r="http://schemas.openxmlformats.org/officeDocument/2006/relationships" id="260" r:id="R469c27955ead4ea9"/>
    <p:sldId xmlns:r="http://schemas.openxmlformats.org/officeDocument/2006/relationships" id="261" r:id="Rdbf7525a2e2f4f15"/>
    <p:sldId xmlns:r="http://schemas.openxmlformats.org/officeDocument/2006/relationships" id="262" r:id="Rdf85f812f28b49fd"/>
    <p:sldId xmlns:r="http://schemas.openxmlformats.org/officeDocument/2006/relationships" id="263" r:id="Rafe0ac434a6f4edb"/>
    <p:sldId xmlns:r="http://schemas.openxmlformats.org/officeDocument/2006/relationships" id="264" r:id="R3939bb929a22468a"/>
    <p:sldId xmlns:r="http://schemas.openxmlformats.org/officeDocument/2006/relationships" id="265" r:id="R18e9b54791194aa8"/>
    <p:sldId xmlns:r="http://schemas.openxmlformats.org/officeDocument/2006/relationships" id="266" r:id="R576d7f795b0f46ab"/>
    <p:sldId xmlns:r="http://schemas.openxmlformats.org/officeDocument/2006/relationships" id="267" r:id="Rcc1386b97a864064"/>
    <p:sldId xmlns:r="http://schemas.openxmlformats.org/officeDocument/2006/relationships" id="268" r:id="R1add7cf2afa34e9b"/>
    <p:sldId xmlns:r="http://schemas.openxmlformats.org/officeDocument/2006/relationships" id="269" r:id="Rdb6d490c6e714ba6"/>
    <p:sldId xmlns:r="http://schemas.openxmlformats.org/officeDocument/2006/relationships" id="270" r:id="Rf4299ca858674722"/>
    <p:sldId xmlns:r="http://schemas.openxmlformats.org/officeDocument/2006/relationships" id="271" r:id="R9abef0d677114f9e"/>
    <p:sldId xmlns:r="http://schemas.openxmlformats.org/officeDocument/2006/relationships" id="272" r:id="Rd440bb1ea20c407a"/>
    <p:sldId xmlns:r="http://schemas.openxmlformats.org/officeDocument/2006/relationships" id="273" r:id="Rd95cb53261eb4f43"/>
    <p:sldId xmlns:r="http://schemas.openxmlformats.org/officeDocument/2006/relationships" id="274" r:id="R58d1306c55e14b95"/>
    <p:sldId xmlns:r="http://schemas.openxmlformats.org/officeDocument/2006/relationships" id="275" r:id="Rbc7535b827ba4dc2"/>
    <p:sldId xmlns:r="http://schemas.openxmlformats.org/officeDocument/2006/relationships" id="276" r:id="R2f50dd3e520944e9"/>
    <p:sldId xmlns:r="http://schemas.openxmlformats.org/officeDocument/2006/relationships" id="277" r:id="R47aa57de17a54bcd"/>
    <p:sldId xmlns:r="http://schemas.openxmlformats.org/officeDocument/2006/relationships" id="278" r:id="R8fc91a286c004247"/>
    <p:sldId xmlns:r="http://schemas.openxmlformats.org/officeDocument/2006/relationships" id="279" r:id="R39993131f09f4f42"/>
    <p:sldId xmlns:r="http://schemas.openxmlformats.org/officeDocument/2006/relationships" id="280" r:id="Ra41f4ede33cc4af2"/>
    <p:sldId xmlns:r="http://schemas.openxmlformats.org/officeDocument/2006/relationships" id="281" r:id="R17b80d6e946442c2"/>
    <p:sldId xmlns:r="http://schemas.openxmlformats.org/officeDocument/2006/relationships" id="282" r:id="R036fc0c1a9ea45cf"/>
    <p:sldId xmlns:r="http://schemas.openxmlformats.org/officeDocument/2006/relationships" id="283" r:id="R7d6247f71b854e14"/>
    <p:sldId xmlns:r="http://schemas.openxmlformats.org/officeDocument/2006/relationships" id="284" r:id="R19effee68a8e45c2"/>
    <p:sldId xmlns:r="http://schemas.openxmlformats.org/officeDocument/2006/relationships" id="285" r:id="Raaeacdf8dd8b439e"/>
    <p:sldId xmlns:r="http://schemas.openxmlformats.org/officeDocument/2006/relationships" id="286" r:id="Rc920a7cffd154a4c"/>
    <p:sldId xmlns:r="http://schemas.openxmlformats.org/officeDocument/2006/relationships" id="287" r:id="Rc1206c5512e9416b"/>
    <p:sldId xmlns:r="http://schemas.openxmlformats.org/officeDocument/2006/relationships" id="288" r:id="R6742765c2ffc4831"/>
    <p:sldId xmlns:r="http://schemas.openxmlformats.org/officeDocument/2006/relationships" id="289" r:id="R55b875235be34fac"/>
    <p:sldId xmlns:r="http://schemas.openxmlformats.org/officeDocument/2006/relationships" id="290" r:id="Rbf56f74b0e044091"/>
    <p:sldId xmlns:r="http://schemas.openxmlformats.org/officeDocument/2006/relationships" id="291" r:id="R4266935a0a2c4c87"/>
    <p:sldId xmlns:r="http://schemas.openxmlformats.org/officeDocument/2006/relationships" id="292" r:id="R0b1200ffc0434469"/>
    <p:sldId xmlns:r="http://schemas.openxmlformats.org/officeDocument/2006/relationships" id="293" r:id="R2d94dc66ee0448ff"/>
    <p:sldId xmlns:r="http://schemas.openxmlformats.org/officeDocument/2006/relationships" id="294" r:id="R3f655c1409944f82"/>
    <p:sldId xmlns:r="http://schemas.openxmlformats.org/officeDocument/2006/relationships" id="295" r:id="R8631f93fa38347a6"/>
    <p:sldId xmlns:r="http://schemas.openxmlformats.org/officeDocument/2006/relationships" id="296" r:id="R7c258cc62f474c07"/>
    <p:sldId xmlns:r="http://schemas.openxmlformats.org/officeDocument/2006/relationships" id="297" r:id="R8bb2db71bc9a4f56"/>
    <p:sldId xmlns:r="http://schemas.openxmlformats.org/officeDocument/2006/relationships" id="298" r:id="R2e1dd5d6662240e6"/>
    <p:sldId xmlns:r="http://schemas.openxmlformats.org/officeDocument/2006/relationships" id="299" r:id="Re6b26a16a8164a76"/>
    <p:sldId xmlns:r="http://schemas.openxmlformats.org/officeDocument/2006/relationships" id="300" r:id="R9083f01bc44c42aa"/>
    <p:sldId xmlns:r="http://schemas.openxmlformats.org/officeDocument/2006/relationships" id="301" r:id="R2fd5db3ed187407b"/>
    <p:sldId xmlns:r="http://schemas.openxmlformats.org/officeDocument/2006/relationships" id="302" r:id="R07be00831c4c44c7"/>
    <p:sldId xmlns:r="http://schemas.openxmlformats.org/officeDocument/2006/relationships" id="303" r:id="Rdba422019b3e4c3a"/>
    <p:sldId xmlns:r="http://schemas.openxmlformats.org/officeDocument/2006/relationships" id="304" r:id="Rcd15a984a91c4236"/>
    <p:sldId xmlns:r="http://schemas.openxmlformats.org/officeDocument/2006/relationships" id="305" r:id="Rae83e5c201804fe5"/>
    <p:sldId xmlns:r="http://schemas.openxmlformats.org/officeDocument/2006/relationships" id="306" r:id="Rfdc56d5dd84d47aa"/>
    <p:sldId xmlns:r="http://schemas.openxmlformats.org/officeDocument/2006/relationships" id="307" r:id="Rcd94422a7fe4478d"/>
    <p:sldId xmlns:r="http://schemas.openxmlformats.org/officeDocument/2006/relationships" id="308" r:id="R68426b44b7cb46ac"/>
    <p:sldId xmlns:r="http://schemas.openxmlformats.org/officeDocument/2006/relationships" id="309" r:id="Rdd6089dbc3d24c1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61daf0127d749c7" /><Relationship Type="http://schemas.openxmlformats.org/officeDocument/2006/relationships/slideMaster" Target="/ppt/slideMasters/slideMaster1.xml" Id="Rd51f486375f646c1" /><Relationship Type="http://schemas.openxmlformats.org/officeDocument/2006/relationships/notesMaster" Target="/ppt/notesMasters/notesMaster1.xml" Id="Rad190300e8134346" /><Relationship Type="http://schemas.openxmlformats.org/officeDocument/2006/relationships/presProps" Target="/ppt/presProps.xml" Id="R0ad01f9b15924630" /><Relationship Type="http://schemas.openxmlformats.org/officeDocument/2006/relationships/tableStyles" Target="/ppt/tableStyles.xml" Id="R9000b83548d549ee" /><Relationship Type="http://schemas.openxmlformats.org/officeDocument/2006/relationships/slide" Target="/ppt/slides/slide1.xml" Id="Refa80b0357ca4291" /><Relationship Type="http://schemas.openxmlformats.org/officeDocument/2006/relationships/slide" Target="/ppt/slides/slide2.xml" Id="Rbfb74259341a4e3e" /><Relationship Type="http://schemas.openxmlformats.org/officeDocument/2006/relationships/slide" Target="/ppt/slides/slide3.xml" Id="Ra70690e30b6740fb" /><Relationship Type="http://schemas.openxmlformats.org/officeDocument/2006/relationships/slide" Target="/ppt/slides/slide4.xml" Id="R3a082d42ab8c46cb" /><Relationship Type="http://schemas.openxmlformats.org/officeDocument/2006/relationships/slide" Target="/ppt/slides/slide5.xml" Id="R469c27955ead4ea9" /><Relationship Type="http://schemas.openxmlformats.org/officeDocument/2006/relationships/slide" Target="/ppt/slides/slide6.xml" Id="Rdbf7525a2e2f4f15" /><Relationship Type="http://schemas.openxmlformats.org/officeDocument/2006/relationships/slide" Target="/ppt/slides/slide7.xml" Id="Rdf85f812f28b49fd" /><Relationship Type="http://schemas.openxmlformats.org/officeDocument/2006/relationships/slide" Target="/ppt/slides/slide8.xml" Id="Rafe0ac434a6f4edb" /><Relationship Type="http://schemas.openxmlformats.org/officeDocument/2006/relationships/slide" Target="/ppt/slides/slide9.xml" Id="R3939bb929a22468a" /><Relationship Type="http://schemas.openxmlformats.org/officeDocument/2006/relationships/slide" Target="/ppt/slides/slide10.xml" Id="R18e9b54791194aa8" /><Relationship Type="http://schemas.openxmlformats.org/officeDocument/2006/relationships/slide" Target="/ppt/slides/slide11.xml" Id="R576d7f795b0f46ab" /><Relationship Type="http://schemas.openxmlformats.org/officeDocument/2006/relationships/slide" Target="/ppt/slides/slide12.xml" Id="Rcc1386b97a864064" /><Relationship Type="http://schemas.openxmlformats.org/officeDocument/2006/relationships/slide" Target="/ppt/slides/slide13.xml" Id="R1add7cf2afa34e9b" /><Relationship Type="http://schemas.openxmlformats.org/officeDocument/2006/relationships/slide" Target="/ppt/slides/slide14.xml" Id="Rdb6d490c6e714ba6" /><Relationship Type="http://schemas.openxmlformats.org/officeDocument/2006/relationships/slide" Target="/ppt/slides/slide15.xml" Id="Rf4299ca858674722" /><Relationship Type="http://schemas.openxmlformats.org/officeDocument/2006/relationships/slide" Target="/ppt/slides/slide16.xml" Id="R9abef0d677114f9e" /><Relationship Type="http://schemas.openxmlformats.org/officeDocument/2006/relationships/slide" Target="/ppt/slides/slide17.xml" Id="Rd440bb1ea20c407a" /><Relationship Type="http://schemas.openxmlformats.org/officeDocument/2006/relationships/slide" Target="/ppt/slides/slide18.xml" Id="Rd95cb53261eb4f43" /><Relationship Type="http://schemas.openxmlformats.org/officeDocument/2006/relationships/slide" Target="/ppt/slides/slide19.xml" Id="R58d1306c55e14b95" /><Relationship Type="http://schemas.openxmlformats.org/officeDocument/2006/relationships/slide" Target="/ppt/slides/slide20.xml" Id="Rbc7535b827ba4dc2" /><Relationship Type="http://schemas.openxmlformats.org/officeDocument/2006/relationships/slide" Target="/ppt/slides/slide21.xml" Id="R2f50dd3e520944e9" /><Relationship Type="http://schemas.openxmlformats.org/officeDocument/2006/relationships/slide" Target="/ppt/slides/slide22.xml" Id="R47aa57de17a54bcd" /><Relationship Type="http://schemas.openxmlformats.org/officeDocument/2006/relationships/slide" Target="/ppt/slides/slide23.xml" Id="R8fc91a286c004247" /><Relationship Type="http://schemas.openxmlformats.org/officeDocument/2006/relationships/slide" Target="/ppt/slides/slide24.xml" Id="R39993131f09f4f42" /><Relationship Type="http://schemas.openxmlformats.org/officeDocument/2006/relationships/slide" Target="/ppt/slides/slide25.xml" Id="Ra41f4ede33cc4af2" /><Relationship Type="http://schemas.openxmlformats.org/officeDocument/2006/relationships/slide" Target="/ppt/slides/slide26.xml" Id="R17b80d6e946442c2" /><Relationship Type="http://schemas.openxmlformats.org/officeDocument/2006/relationships/slide" Target="/ppt/slides/slide27.xml" Id="R036fc0c1a9ea45cf" /><Relationship Type="http://schemas.openxmlformats.org/officeDocument/2006/relationships/slide" Target="/ppt/slides/slide28.xml" Id="R7d6247f71b854e14" /><Relationship Type="http://schemas.openxmlformats.org/officeDocument/2006/relationships/slide" Target="/ppt/slides/slide29.xml" Id="R19effee68a8e45c2" /><Relationship Type="http://schemas.openxmlformats.org/officeDocument/2006/relationships/slide" Target="/ppt/slides/slide30.xml" Id="Raaeacdf8dd8b439e" /><Relationship Type="http://schemas.openxmlformats.org/officeDocument/2006/relationships/slide" Target="/ppt/slides/slide31.xml" Id="Rc920a7cffd154a4c" /><Relationship Type="http://schemas.openxmlformats.org/officeDocument/2006/relationships/slide" Target="/ppt/slides/slide32.xml" Id="Rc1206c5512e9416b" /><Relationship Type="http://schemas.openxmlformats.org/officeDocument/2006/relationships/slide" Target="/ppt/slides/slide33.xml" Id="R6742765c2ffc4831" /><Relationship Type="http://schemas.openxmlformats.org/officeDocument/2006/relationships/slide" Target="/ppt/slides/slide34.xml" Id="R55b875235be34fac" /><Relationship Type="http://schemas.openxmlformats.org/officeDocument/2006/relationships/slide" Target="/ppt/slides/slide35.xml" Id="Rbf56f74b0e044091" /><Relationship Type="http://schemas.openxmlformats.org/officeDocument/2006/relationships/slide" Target="/ppt/slides/slide36.xml" Id="R4266935a0a2c4c87" /><Relationship Type="http://schemas.openxmlformats.org/officeDocument/2006/relationships/slide" Target="/ppt/slides/slide37.xml" Id="R0b1200ffc0434469" /><Relationship Type="http://schemas.openxmlformats.org/officeDocument/2006/relationships/slide" Target="/ppt/slides/slide38.xml" Id="R2d94dc66ee0448ff" /><Relationship Type="http://schemas.openxmlformats.org/officeDocument/2006/relationships/slide" Target="/ppt/slides/slide39.xml" Id="R3f655c1409944f82" /><Relationship Type="http://schemas.openxmlformats.org/officeDocument/2006/relationships/slide" Target="/ppt/slides/slide40.xml" Id="R8631f93fa38347a6" /><Relationship Type="http://schemas.openxmlformats.org/officeDocument/2006/relationships/slide" Target="/ppt/slides/slide41.xml" Id="R7c258cc62f474c07" /><Relationship Type="http://schemas.openxmlformats.org/officeDocument/2006/relationships/slide" Target="/ppt/slides/slide42.xml" Id="R8bb2db71bc9a4f56" /><Relationship Type="http://schemas.openxmlformats.org/officeDocument/2006/relationships/slide" Target="/ppt/slides/slide43.xml" Id="R2e1dd5d6662240e6" /><Relationship Type="http://schemas.openxmlformats.org/officeDocument/2006/relationships/slide" Target="/ppt/slides/slide44.xml" Id="Re6b26a16a8164a76" /><Relationship Type="http://schemas.openxmlformats.org/officeDocument/2006/relationships/slide" Target="/ppt/slides/slide45.xml" Id="R9083f01bc44c42aa" /><Relationship Type="http://schemas.openxmlformats.org/officeDocument/2006/relationships/slide" Target="/ppt/slides/slide46.xml" Id="R2fd5db3ed187407b" /><Relationship Type="http://schemas.openxmlformats.org/officeDocument/2006/relationships/slide" Target="/ppt/slides/slide47.xml" Id="R07be00831c4c44c7" /><Relationship Type="http://schemas.openxmlformats.org/officeDocument/2006/relationships/slide" Target="/ppt/slides/slide48.xml" Id="Rdba422019b3e4c3a" /><Relationship Type="http://schemas.openxmlformats.org/officeDocument/2006/relationships/slide" Target="/ppt/slides/slide49.xml" Id="Rcd15a984a91c4236" /><Relationship Type="http://schemas.openxmlformats.org/officeDocument/2006/relationships/slide" Target="/ppt/slides/slide50.xml" Id="Rae83e5c201804fe5" /><Relationship Type="http://schemas.openxmlformats.org/officeDocument/2006/relationships/slide" Target="/ppt/slides/slide51.xml" Id="Rfdc56d5dd84d47aa" /><Relationship Type="http://schemas.openxmlformats.org/officeDocument/2006/relationships/slide" Target="/ppt/slides/slide52.xml" Id="Rcd94422a7fe4478d" /><Relationship Type="http://schemas.openxmlformats.org/officeDocument/2006/relationships/slide" Target="/ppt/slides/slide53.xml" Id="R68426b44b7cb46ac" /><Relationship Type="http://schemas.openxmlformats.org/officeDocument/2006/relationships/slide" Target="/ppt/slides/slide54.xml" Id="Rdd6089dbc3d24c1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1b49f4acfc14e4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d5274c086fb4328" /><Relationship Type="http://schemas.openxmlformats.org/officeDocument/2006/relationships/notesMaster" Target="/ppt/notesMasters/notesMaster1.xml" Id="Rcf05292f3ba447f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6d09d1b13324ca0" /><Relationship Type="http://schemas.openxmlformats.org/officeDocument/2006/relationships/notesMaster" Target="/ppt/notesMasters/notesMaster1.xml" Id="Rd69515d35ab1433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32905e8792f49f0" /><Relationship Type="http://schemas.openxmlformats.org/officeDocument/2006/relationships/notesMaster" Target="/ppt/notesMasters/notesMaster1.xml" Id="Rf8fc0ef6c29e497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cdcb5a7b81441dd" /><Relationship Type="http://schemas.openxmlformats.org/officeDocument/2006/relationships/notesMaster" Target="/ppt/notesMasters/notesMaster1.xml" Id="R53ec4e1faeb64d9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83d5aa7f2114db0" /><Relationship Type="http://schemas.openxmlformats.org/officeDocument/2006/relationships/notesMaster" Target="/ppt/notesMasters/notesMaster1.xml" Id="Rada890900f7244b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63eeee151e4404c" /><Relationship Type="http://schemas.openxmlformats.org/officeDocument/2006/relationships/notesMaster" Target="/ppt/notesMasters/notesMaster1.xml" Id="R2ee388f0d0b94d3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1c37f47605e41f7" /><Relationship Type="http://schemas.openxmlformats.org/officeDocument/2006/relationships/notesMaster" Target="/ppt/notesMasters/notesMaster1.xml" Id="Rf915d0fd8a144ed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8bf57b4efb14095" /><Relationship Type="http://schemas.openxmlformats.org/officeDocument/2006/relationships/notesMaster" Target="/ppt/notesMasters/notesMaster1.xml" Id="Rc480a2c1ae92416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511dd38107a46b4" /><Relationship Type="http://schemas.openxmlformats.org/officeDocument/2006/relationships/notesMaster" Target="/ppt/notesMasters/notesMaster1.xml" Id="Rfa7183bab09a43d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bc4199b3f3448a4" /><Relationship Type="http://schemas.openxmlformats.org/officeDocument/2006/relationships/notesMaster" Target="/ppt/notesMasters/notesMaster1.xml" Id="Ra92b85ca0eb342e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494206e25314bd9" /><Relationship Type="http://schemas.openxmlformats.org/officeDocument/2006/relationships/notesMaster" Target="/ppt/notesMasters/notesMaster1.xml" Id="Ra92caed3d287440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94e50a52f6842e2" /><Relationship Type="http://schemas.openxmlformats.org/officeDocument/2006/relationships/notesMaster" Target="/ppt/notesMasters/notesMaster1.xml" Id="R66891b694ec243a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7e3b715e15749fd" /><Relationship Type="http://schemas.openxmlformats.org/officeDocument/2006/relationships/notesMaster" Target="/ppt/notesMasters/notesMaster1.xml" Id="R9edc0cce35a5422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44577726b074716" /><Relationship Type="http://schemas.openxmlformats.org/officeDocument/2006/relationships/notesMaster" Target="/ppt/notesMasters/notesMaster1.xml" Id="R699cc05aaf7a4f5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bd4ad22361f4d31" /><Relationship Type="http://schemas.openxmlformats.org/officeDocument/2006/relationships/notesMaster" Target="/ppt/notesMasters/notesMaster1.xml" Id="Rc46485dfef424d9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2bba4d093824bd1" /><Relationship Type="http://schemas.openxmlformats.org/officeDocument/2006/relationships/notesMaster" Target="/ppt/notesMasters/notesMaster1.xml" Id="R09cd3bf21fd6429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7e6e2b4cbc84005" /><Relationship Type="http://schemas.openxmlformats.org/officeDocument/2006/relationships/notesMaster" Target="/ppt/notesMasters/notesMaster1.xml" Id="Rf87d5716471248c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11edef4493f4858" /><Relationship Type="http://schemas.openxmlformats.org/officeDocument/2006/relationships/notesMaster" Target="/ppt/notesMasters/notesMaster1.xml" Id="R7fd9c97ba5884e5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0af66e1f03a4bf3" /><Relationship Type="http://schemas.openxmlformats.org/officeDocument/2006/relationships/notesMaster" Target="/ppt/notesMasters/notesMaster1.xml" Id="R894bc9e2a495496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30b89d0fc1c4e6c" /><Relationship Type="http://schemas.openxmlformats.org/officeDocument/2006/relationships/notesMaster" Target="/ppt/notesMasters/notesMaster1.xml" Id="Rfc5b027965d24e9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e8f3aff2c30424b" /><Relationship Type="http://schemas.openxmlformats.org/officeDocument/2006/relationships/notesMaster" Target="/ppt/notesMasters/notesMaster1.xml" Id="R53f8305757e24df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dd2b2b8af0844ca" /><Relationship Type="http://schemas.openxmlformats.org/officeDocument/2006/relationships/notesMaster" Target="/ppt/notesMasters/notesMaster1.xml" Id="R698d094a0e4c453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eaa1903710841b2" /><Relationship Type="http://schemas.openxmlformats.org/officeDocument/2006/relationships/notesMaster" Target="/ppt/notesMasters/notesMaster1.xml" Id="R6d723f06663b48c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0cea44178b04565" /><Relationship Type="http://schemas.openxmlformats.org/officeDocument/2006/relationships/notesMaster" Target="/ppt/notesMasters/notesMaster1.xml" Id="R458baf8cc336406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2bc213ed40d4c93" /><Relationship Type="http://schemas.openxmlformats.org/officeDocument/2006/relationships/notesMaster" Target="/ppt/notesMasters/notesMaster1.xml" Id="Rffbed4ade35b4e2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89e227073674919" /><Relationship Type="http://schemas.openxmlformats.org/officeDocument/2006/relationships/notesMaster" Target="/ppt/notesMasters/notesMaster1.xml" Id="Rd24de2dd8a2946f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0d128e01de44dac" /><Relationship Type="http://schemas.openxmlformats.org/officeDocument/2006/relationships/notesMaster" Target="/ppt/notesMasters/notesMaster1.xml" Id="R2a64feb1724540c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b1ddd4a94a14d5d" /><Relationship Type="http://schemas.openxmlformats.org/officeDocument/2006/relationships/notesMaster" Target="/ppt/notesMasters/notesMaster1.xml" Id="Rdde83e36de0340d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62ecd2f0a3ea40eb" /><Relationship Type="http://schemas.openxmlformats.org/officeDocument/2006/relationships/notesMaster" Target="/ppt/notesMasters/notesMaster1.xml" Id="R0a295a66f6374caf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732bae893af74ed6" /><Relationship Type="http://schemas.openxmlformats.org/officeDocument/2006/relationships/notesMaster" Target="/ppt/notesMasters/notesMaster1.xml" Id="R14b2fd5e148548d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af0747c503a40dd" /><Relationship Type="http://schemas.openxmlformats.org/officeDocument/2006/relationships/notesMaster" Target="/ppt/notesMasters/notesMaster1.xml" Id="Rfc7dde0021524cd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919ac6d414b4740" /><Relationship Type="http://schemas.openxmlformats.org/officeDocument/2006/relationships/notesMaster" Target="/ppt/notesMasters/notesMaster1.xml" Id="Rc02a27bff65f4ae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63c45029d7b949f7" /><Relationship Type="http://schemas.openxmlformats.org/officeDocument/2006/relationships/notesMaster" Target="/ppt/notesMasters/notesMaster1.xml" Id="Rf793dc1f46e74383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eb857d284e64301" /><Relationship Type="http://schemas.openxmlformats.org/officeDocument/2006/relationships/notesMaster" Target="/ppt/notesMasters/notesMaster1.xml" Id="R7123534909794d80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3fff3bf397684774" /><Relationship Type="http://schemas.openxmlformats.org/officeDocument/2006/relationships/notesMaster" Target="/ppt/notesMasters/notesMaster1.xml" Id="Ra5455c20a3a24f8c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c3b6452caef4dae" /><Relationship Type="http://schemas.openxmlformats.org/officeDocument/2006/relationships/notesMaster" Target="/ppt/notesMasters/notesMaster1.xml" Id="Rd06a12e9982e4d57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1753184edc34450d" /><Relationship Type="http://schemas.openxmlformats.org/officeDocument/2006/relationships/notesMaster" Target="/ppt/notesMasters/notesMaster1.xml" Id="R796cbde128304d82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2466c02bd5924334" /><Relationship Type="http://schemas.openxmlformats.org/officeDocument/2006/relationships/notesMaster" Target="/ppt/notesMasters/notesMaster1.xml" Id="Rbb236c6a9093445c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9560b379f94b4740" /><Relationship Type="http://schemas.openxmlformats.org/officeDocument/2006/relationships/notesMaster" Target="/ppt/notesMasters/notesMaster1.xml" Id="R719326c89a144e87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0a58d8d5acc84402" /><Relationship Type="http://schemas.openxmlformats.org/officeDocument/2006/relationships/notesMaster" Target="/ppt/notesMasters/notesMaster1.xml" Id="R70a0379066a8468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acc73b1691434170" /><Relationship Type="http://schemas.openxmlformats.org/officeDocument/2006/relationships/notesMaster" Target="/ppt/notesMasters/notesMaster1.xml" Id="Rfb9442a08c8945d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8e37e3372a3b4cf1" /><Relationship Type="http://schemas.openxmlformats.org/officeDocument/2006/relationships/notesMaster" Target="/ppt/notesMasters/notesMaster1.xml" Id="R1654fe24ca0a4e2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4e3e1da5e7444d23" /><Relationship Type="http://schemas.openxmlformats.org/officeDocument/2006/relationships/notesMaster" Target="/ppt/notesMasters/notesMaster1.xml" Id="Rd1733201487b4e72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cd4cf8da08434168" /><Relationship Type="http://schemas.openxmlformats.org/officeDocument/2006/relationships/notesMaster" Target="/ppt/notesMasters/notesMaster1.xml" Id="R5f644fc518364526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60e5fb22c254441f" /><Relationship Type="http://schemas.openxmlformats.org/officeDocument/2006/relationships/notesMaster" Target="/ppt/notesMasters/notesMaster1.xml" Id="Rfab97ba141b34f62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6b16da05ed9421f" /><Relationship Type="http://schemas.openxmlformats.org/officeDocument/2006/relationships/notesMaster" Target="/ppt/notesMasters/notesMaster1.xml" Id="R9afb1fec00f249f9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2b039a7cbd464b89" /><Relationship Type="http://schemas.openxmlformats.org/officeDocument/2006/relationships/notesMaster" Target="/ppt/notesMasters/notesMaster1.xml" Id="Reaf9effb95a3467e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c987a83633e1468c" /><Relationship Type="http://schemas.openxmlformats.org/officeDocument/2006/relationships/notesMaster" Target="/ppt/notesMasters/notesMaster1.xml" Id="R8158a1f5da0f45fd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2031294d8f784154" /><Relationship Type="http://schemas.openxmlformats.org/officeDocument/2006/relationships/notesMaster" Target="/ppt/notesMasters/notesMaster1.xml" Id="R0ca97ed2007f46f2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be1629de8dc249a3" /><Relationship Type="http://schemas.openxmlformats.org/officeDocument/2006/relationships/notesMaster" Target="/ppt/notesMasters/notesMaster1.xml" Id="R5e09d1ef98aa4919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d0992b0d758c402f" /><Relationship Type="http://schemas.openxmlformats.org/officeDocument/2006/relationships/notesMaster" Target="/ppt/notesMasters/notesMaster1.xml" Id="R5dadca9ff21f4935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18da6d78a37a4931" /><Relationship Type="http://schemas.openxmlformats.org/officeDocument/2006/relationships/notesMaster" Target="/ppt/notesMasters/notesMaster1.xml" Id="R48315ebc34ee4403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488d53a4b4554d30" /><Relationship Type="http://schemas.openxmlformats.org/officeDocument/2006/relationships/notesMaster" Target="/ppt/notesMasters/notesMaster1.xml" Id="Rc363d45b2e924715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b4518ee2c6b84c3c" /><Relationship Type="http://schemas.openxmlformats.org/officeDocument/2006/relationships/notesMaster" Target="/ppt/notesMasters/notesMaster1.xml" Id="R4666b71b41e5415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Cyfeiriad Beiblaidd: Luc 2:7. Aralleiriad Cymraeg gwreiddiol, nid dyfyniad o argraffiad cyhoeddedig.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A.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Cyfeiriad Beiblaidd: Luc 2:10–11. Aralleiriad Cymraeg gwreiddiol, nid dyfyniad o argraffiad cyhoeddedig.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B.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Geni Iesu a’r bugeiliaid: https://www.biblegateway.com/passage/?search=Luke+2%3A1-20&amp;version=WEB ; geiriad ystafell lety yn dilyn cynllun yr ysgol.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  <a:p xmlns:a="http://schemas.openxmlformats.org/drawingml/2006/main">
            <a:r>
              <a:t>Cyfeiriad Beiblaidd: Mathew 1:23.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14, sesiwn C.</a:t>
            </a:r>
          </a:p>
          <a:p xmlns:a="http://schemas.openxmlformats.org/drawingml/2006/main">
            <a:r>
              <a:t>Ffynhonnell: Cae_Top_38_Week_Three_Session_Worship_Plan.xlsx, wythnos 14.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1b2b6c82f274f3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ffee6980d7040f4" /><Relationship Type="http://schemas.openxmlformats.org/officeDocument/2006/relationships/slideLayout" Target="/ppt/slideLayouts/slideLayout1.xml" Id="Rd6af46e1ff0b432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6af46e1ff0b432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a042caaa0d41f4" /><Relationship Type="http://schemas.openxmlformats.org/officeDocument/2006/relationships/notesSlide" Target="/ppt/notesSlides/notesSlide1.xml" Id="R7422f20d7d00444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6434d3b4284b56" /><Relationship Type="http://schemas.openxmlformats.org/officeDocument/2006/relationships/notesSlide" Target="/ppt/notesSlides/notesSlide2.xml" Id="Rb6a369f1d12b4ae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55354a319e4ef6" /><Relationship Type="http://schemas.openxmlformats.org/officeDocument/2006/relationships/notesSlide" Target="/ppt/notesSlides/notesSlide3.xml" Id="Rc456d36d7acc465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b774c7fc66409e" /><Relationship Type="http://schemas.openxmlformats.org/officeDocument/2006/relationships/notesSlide" Target="/ppt/notesSlides/notesSlide4.xml" Id="Rd10f573932ba4ad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6a616b5151446f" /><Relationship Type="http://schemas.openxmlformats.org/officeDocument/2006/relationships/image" Target="/ppt/media/image.png" Id="R9a86eaa347b74e59" /><Relationship Type="http://schemas.openxmlformats.org/officeDocument/2006/relationships/notesSlide" Target="/ppt/notesSlides/notesSlide5.xml" Id="Re60b25f2ead24e5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ae0b6919494393" /><Relationship Type="http://schemas.openxmlformats.org/officeDocument/2006/relationships/notesSlide" Target="/ppt/notesSlides/notesSlide6.xml" Id="Rb869ed1778504a3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75b84cc4a64713" /><Relationship Type="http://schemas.openxmlformats.org/officeDocument/2006/relationships/notesSlide" Target="/ppt/notesSlides/notesSlide7.xml" Id="Rb8921bfba96d432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d7165eaab04121" /><Relationship Type="http://schemas.openxmlformats.org/officeDocument/2006/relationships/image" Target="/ppt/media/image2.png" Id="Rb83148b3a3944791" /><Relationship Type="http://schemas.openxmlformats.org/officeDocument/2006/relationships/notesSlide" Target="/ppt/notesSlides/notesSlide8.xml" Id="R331033a3aa9343c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88fad54bca4c6c" /><Relationship Type="http://schemas.openxmlformats.org/officeDocument/2006/relationships/image" Target="/ppt/media/image3.png" Id="Raf3fc5ab3e674500" /><Relationship Type="http://schemas.openxmlformats.org/officeDocument/2006/relationships/notesSlide" Target="/ppt/notesSlides/notesSlide9.xml" Id="R0c9aa6d739674f0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1af2f02097484e" /><Relationship Type="http://schemas.openxmlformats.org/officeDocument/2006/relationships/notesSlide" Target="/ppt/notesSlides/notesSlide10.xml" Id="Rcd9e4be97d9b424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d71518e24c4cc7" /><Relationship Type="http://schemas.openxmlformats.org/officeDocument/2006/relationships/notesSlide" Target="/ppt/notesSlides/notesSlide11.xml" Id="R22f5597334ae4f9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a46d866cef4909" /><Relationship Type="http://schemas.openxmlformats.org/officeDocument/2006/relationships/notesSlide" Target="/ppt/notesSlides/notesSlide12.xml" Id="R9459d8cade6842a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d11ddfef634d2c" /><Relationship Type="http://schemas.openxmlformats.org/officeDocument/2006/relationships/notesSlide" Target="/ppt/notesSlides/notesSlide13.xml" Id="R8e81946f03604d2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7cad879c684377" /><Relationship Type="http://schemas.openxmlformats.org/officeDocument/2006/relationships/notesSlide" Target="/ppt/notesSlides/notesSlide14.xml" Id="Rfc5df7a6c93346f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1ac5b88cbe4275" /><Relationship Type="http://schemas.openxmlformats.org/officeDocument/2006/relationships/notesSlide" Target="/ppt/notesSlides/notesSlide15.xml" Id="Ra74e5d16cd2e427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5892ded58f40d9" /><Relationship Type="http://schemas.openxmlformats.org/officeDocument/2006/relationships/notesSlide" Target="/ppt/notesSlides/notesSlide16.xml" Id="R00d2fb46a56d4e6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db218f91304aa1" /><Relationship Type="http://schemas.openxmlformats.org/officeDocument/2006/relationships/notesSlide" Target="/ppt/notesSlides/notesSlide17.xml" Id="Rc2dc32882cdc4a7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3b740bd18d498f" /><Relationship Type="http://schemas.openxmlformats.org/officeDocument/2006/relationships/notesSlide" Target="/ppt/notesSlides/notesSlide18.xml" Id="Rf3879b58a2314a3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25ae661db044a9" /><Relationship Type="http://schemas.openxmlformats.org/officeDocument/2006/relationships/notesSlide" Target="/ppt/notesSlides/notesSlide19.xml" Id="Rf553d272a1dc472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7d6e7e0a2b4af7" /><Relationship Type="http://schemas.openxmlformats.org/officeDocument/2006/relationships/notesSlide" Target="/ppt/notesSlides/notesSlide20.xml" Id="Rb41362afffd74f8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02a69fbdca465c" /><Relationship Type="http://schemas.openxmlformats.org/officeDocument/2006/relationships/notesSlide" Target="/ppt/notesSlides/notesSlide21.xml" Id="R76595e573177473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89e1143bf044b8" /><Relationship Type="http://schemas.openxmlformats.org/officeDocument/2006/relationships/image" Target="/ppt/media/image4.png" Id="Rb51dfaf94b734464" /><Relationship Type="http://schemas.openxmlformats.org/officeDocument/2006/relationships/notesSlide" Target="/ppt/notesSlides/notesSlide22.xml" Id="R59843522d31c48e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28571cb978402e" /><Relationship Type="http://schemas.openxmlformats.org/officeDocument/2006/relationships/notesSlide" Target="/ppt/notesSlides/notesSlide23.xml" Id="Rc66cb0badd52431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2c0e26216049fd" /><Relationship Type="http://schemas.openxmlformats.org/officeDocument/2006/relationships/notesSlide" Target="/ppt/notesSlides/notesSlide24.xml" Id="Rf1bb94148c2c4ab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b0209a22d948a4" /><Relationship Type="http://schemas.openxmlformats.org/officeDocument/2006/relationships/image" Target="/ppt/media/image5.png" Id="R716243ae8ce34692" /><Relationship Type="http://schemas.openxmlformats.org/officeDocument/2006/relationships/notesSlide" Target="/ppt/notesSlides/notesSlide25.xml" Id="R23f1ec7308bc4c8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ce6b9871724996" /><Relationship Type="http://schemas.openxmlformats.org/officeDocument/2006/relationships/notesSlide" Target="/ppt/notesSlides/notesSlide26.xml" Id="R7a9b30aa4cc54ca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82187376654fb5" /><Relationship Type="http://schemas.openxmlformats.org/officeDocument/2006/relationships/image" Target="/ppt/media/image6.png" Id="R271edcc387464617" /><Relationship Type="http://schemas.openxmlformats.org/officeDocument/2006/relationships/notesSlide" Target="/ppt/notesSlides/notesSlide27.xml" Id="R3816d3a1f1dd4bd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1a4e578b6e4803" /><Relationship Type="http://schemas.openxmlformats.org/officeDocument/2006/relationships/notesSlide" Target="/ppt/notesSlides/notesSlide28.xml" Id="R5271b913cb6a47a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a50df2f88b4816" /><Relationship Type="http://schemas.openxmlformats.org/officeDocument/2006/relationships/notesSlide" Target="/ppt/notesSlides/notesSlide29.xml" Id="R7c84d8c638fa4e8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d3abd211b8482e" /><Relationship Type="http://schemas.openxmlformats.org/officeDocument/2006/relationships/notesSlide" Target="/ppt/notesSlides/notesSlide30.xml" Id="Rdc13c1c4501745a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24d9136a704bba" /><Relationship Type="http://schemas.openxmlformats.org/officeDocument/2006/relationships/notesSlide" Target="/ppt/notesSlides/notesSlide31.xml" Id="Rc0fe18b86a5e41d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768f50eaa14f02" /><Relationship Type="http://schemas.openxmlformats.org/officeDocument/2006/relationships/notesSlide" Target="/ppt/notesSlides/notesSlide32.xml" Id="Rdc892c595277480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26af688604468b" /><Relationship Type="http://schemas.openxmlformats.org/officeDocument/2006/relationships/notesSlide" Target="/ppt/notesSlides/notesSlide33.xml" Id="R9bb5ac1d86574436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02099365964a5b" /><Relationship Type="http://schemas.openxmlformats.org/officeDocument/2006/relationships/notesSlide" Target="/ppt/notesSlides/notesSlide34.xml" Id="R4debf776d5274338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5b00403da9428d" /><Relationship Type="http://schemas.openxmlformats.org/officeDocument/2006/relationships/notesSlide" Target="/ppt/notesSlides/notesSlide35.xml" Id="Ra441cc9161014aec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86cdf718ef40e1" /><Relationship Type="http://schemas.openxmlformats.org/officeDocument/2006/relationships/notesSlide" Target="/ppt/notesSlides/notesSlide36.xml" Id="Rcc1f0543d8194717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98094a5ded4cfe" /><Relationship Type="http://schemas.openxmlformats.org/officeDocument/2006/relationships/notesSlide" Target="/ppt/notesSlides/notesSlide37.xml" Id="R7c93771b37cc47b8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8be9a0c0a64f34" /><Relationship Type="http://schemas.openxmlformats.org/officeDocument/2006/relationships/notesSlide" Target="/ppt/notesSlides/notesSlide38.xml" Id="R3c5df70bd16a4344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7405adc0c74a12" /><Relationship Type="http://schemas.openxmlformats.org/officeDocument/2006/relationships/image" Target="/ppt/media/image7.png" Id="Rd441ac67fb554818" /><Relationship Type="http://schemas.openxmlformats.org/officeDocument/2006/relationships/notesSlide" Target="/ppt/notesSlides/notesSlide39.xml" Id="Rd400116c0118403a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dd52b1f95b4bd2" /><Relationship Type="http://schemas.openxmlformats.org/officeDocument/2006/relationships/image" Target="/ppt/media/image8.png" Id="R4a2ab1dacaa14bde" /><Relationship Type="http://schemas.openxmlformats.org/officeDocument/2006/relationships/notesSlide" Target="/ppt/notesSlides/notesSlide40.xml" Id="Recd3b353c2594b30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2e4dbf768b4d61" /><Relationship Type="http://schemas.openxmlformats.org/officeDocument/2006/relationships/notesSlide" Target="/ppt/notesSlides/notesSlide41.xml" Id="R3deab071b95b4363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f53fd095b8471e" /><Relationship Type="http://schemas.openxmlformats.org/officeDocument/2006/relationships/notesSlide" Target="/ppt/notesSlides/notesSlide42.xml" Id="Rbc4ae1e0775c4ea7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739438ad6747e8" /><Relationship Type="http://schemas.openxmlformats.org/officeDocument/2006/relationships/image" Target="/ppt/media/image9.png" Id="Rb777bbf8cf7a43d7" /><Relationship Type="http://schemas.openxmlformats.org/officeDocument/2006/relationships/notesSlide" Target="/ppt/notesSlides/notesSlide43.xml" Id="R4f959600a9f64ab7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dd02abb26343f9" /><Relationship Type="http://schemas.openxmlformats.org/officeDocument/2006/relationships/notesSlide" Target="/ppt/notesSlides/notesSlide44.xml" Id="R80cb1f04afbd4d71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ca30bb954e43ac" /><Relationship Type="http://schemas.openxmlformats.org/officeDocument/2006/relationships/notesSlide" Target="/ppt/notesSlides/notesSlide45.xml" Id="Rcdfe9db5f84f414a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c371931d6f42cb" /><Relationship Type="http://schemas.openxmlformats.org/officeDocument/2006/relationships/notesSlide" Target="/ppt/notesSlides/notesSlide46.xml" Id="R2ada17f16c82428a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5e828ff4ca4c99" /><Relationship Type="http://schemas.openxmlformats.org/officeDocument/2006/relationships/notesSlide" Target="/ppt/notesSlides/notesSlide47.xml" Id="Rc2b7129600e44695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0d6995c4764aca" /><Relationship Type="http://schemas.openxmlformats.org/officeDocument/2006/relationships/notesSlide" Target="/ppt/notesSlides/notesSlide48.xml" Id="Rdb42c4cd816a4318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30010cac734e85" /><Relationship Type="http://schemas.openxmlformats.org/officeDocument/2006/relationships/notesSlide" Target="/ppt/notesSlides/notesSlide49.xml" Id="Rc72c0e62ffc541dd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6ad2947da24e49" /><Relationship Type="http://schemas.openxmlformats.org/officeDocument/2006/relationships/notesSlide" Target="/ppt/notesSlides/notesSlide50.xml" Id="Rd4098fed4a964a40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93019f3f954d24" /><Relationship Type="http://schemas.openxmlformats.org/officeDocument/2006/relationships/notesSlide" Target="/ppt/notesSlides/notesSlide51.xml" Id="R58835ab7d6c042d3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0a5146c2df4f24" /><Relationship Type="http://schemas.openxmlformats.org/officeDocument/2006/relationships/notesSlide" Target="/ppt/notesSlides/notesSlide52.xml" Id="R6cdf2b399fac44a8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0367384653438e" /><Relationship Type="http://schemas.openxmlformats.org/officeDocument/2006/relationships/notesSlide" Target="/ppt/notesSlides/notesSlide53.xml" Id="R8bde333604234529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e5130bd47a40ec" /><Relationship Type="http://schemas.openxmlformats.org/officeDocument/2006/relationships/notesSlide" Target="/ppt/notesSlides/notesSlide54.xml" Id="R88039ff832b1444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CA2237C-3546-4FD8-AF1C-71CEFE4BB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EE06E5-9FB8-42B6-B987-85FD39AA5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Newyddion da mewn lle cyffredin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C8D0CB-5665-4D8F-B073-68DC933D4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BA65A6-C109-45AF-B93A-D32E6813C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D1F4DB-35A6-4524-9390-0AD81B784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09333298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7DA11F-6E28-41E1-B3D8-22DF19890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5405FD-D5F5-460F-B69C-1B075AA15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23E9E1-B69A-4742-91AC-83A625617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D6DAF1-1483-4F23-B220-CB8E775FE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723949-C9A8-42DC-A572-E5F2D479F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Baban mewn preseb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noson pan newidiodd yr awyr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Yr anrheg o fod gyda rhywun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53408708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08F0F1-9630-4F59-8A1C-5B81849D4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15A2A7-A590-4582-9202-8171BB3E3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BBE308-14A2-4643-A5E4-874CF1E3D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BD94DE-8932-4A91-8EEA-DCF80A3F3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yr wythnos cyn gwyliau’r Nadolig. Mae A a B yn ailadrodd Luc 2. Mae C yn stori ddychmygol sy’n rhoi lle i wahanol deimladau.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96639689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D952D6-2BBD-4936-8635-8FBDFEC42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830503-41A8-4BFF-BDA3-894126FC1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Baban mewn preseb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1D8F11-A9C2-4592-9912-4E8F3BEC3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2BB098-EEB9-4938-AB4C-34251438F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DCC8E3-533A-4A0C-9ACD-9565BB8C2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Luc 2:1–7</a:t>
            </a:r>
          </a:p>
        </p:txBody>
      </p:sp>
    </p:spTree>
    <p:extLst>
      <p:ext uri="{BB962C8B-B14F-4D97-AF65-F5344CB8AC3E}">
        <p14:creationId xmlns:p14="http://schemas.microsoft.com/office/powerpoint/2010/main" val="211781699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74CCAB-8149-4F31-9E1D-B27C431C7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D2C5EF-416B-456A-9CBF-2C8FE2DCB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fath o wely?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E8CCAC-5404-40F2-9313-8D2493A92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86eaa347b74e59"/>
          <a:stretch xmlns:a="http://schemas.openxmlformats.org/drawingml/2006/main"/>
        </p:blipFill>
        <p:spPr>
          <a:xfrm xmlns:a="http://schemas.openxmlformats.org/drawingml/2006/main">
            <a:off x="7041124" y="1685925"/>
            <a:ext cx="452960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6AD303-1242-4DC4-9CDD-9D7EFDBA2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 baech yn paratoi gwely i faban brenhinol, beth fyddech yn ei ddychmygu?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Crud hardd? Ystafell fawr?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stori Luc yn ein harwain i Fethlehem. Mae Mair a Joseff ar eu ffordd yno.</a:t>
            </a:r>
          </a:p>
        </p:txBody>
      </p:sp>
    </p:spTree>
    <p:extLst>
      <p:ext uri="{BB962C8B-B14F-4D97-AF65-F5344CB8AC3E}">
        <p14:creationId xmlns:p14="http://schemas.microsoft.com/office/powerpoint/2010/main" val="81355327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580652-EE21-4706-8605-787C04112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27EEB3-799B-4D23-9497-CA6B861BA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Gorchymyn yr ymerawdwr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3B2D5F-0B17-4231-B52C-43FF2AA5C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02E0A8-3AED-46EE-A45F-4ED0F173C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yr Ymerawdwr Awgwstws orchymyn i bobl gofrestru ar gyfer cyfrifiad.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Joseff o Nasareth i Fethlehem, tref Dafydd, am ei fod yn perthyn i deulu Dafydd.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Mair gydag ef. Roedd hi’n disgwyl plentyn.</a:t>
            </a:r>
          </a:p>
        </p:txBody>
      </p:sp>
    </p:spTree>
    <p:extLst>
      <p:ext uri="{BB962C8B-B14F-4D97-AF65-F5344CB8AC3E}">
        <p14:creationId xmlns:p14="http://schemas.microsoft.com/office/powerpoint/2010/main" val="133604454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D763A5-AE0A-4CC9-B299-9660EE05F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7B43C0-E42D-4EEB-8D34-41E16D58C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Tref yn llawn pobl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708B63-309E-4FC3-8B0C-1D82452F7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63144F-7D7C-4D8E-860D-CB0C19A6D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Tra oedd Mair a Joseff ym Methlehem, daeth yr amser i’r baban gael ei eni.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lle iddynt yn yr ystafell lety.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Luc yn adrodd am dafarnwr yn eu troi i ffwrdd. Mae’n dweud wrthym beth wnaeth Mair pan ddaeth y baban.</a:t>
            </a:r>
          </a:p>
        </p:txBody>
      </p:sp>
    </p:spTree>
    <p:extLst>
      <p:ext uri="{BB962C8B-B14F-4D97-AF65-F5344CB8AC3E}">
        <p14:creationId xmlns:p14="http://schemas.microsoft.com/office/powerpoint/2010/main" val="185438646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E0D737-3594-4628-85A9-85CA21BAF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920FEE-FDAC-45B3-985D-38B60E4FD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baban wedi cyrraedd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6604B8-EB3F-448C-8D7F-BF30BD03E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3148b3a3944791"/>
          <a:stretch xmlns:a="http://schemas.openxmlformats.org/drawingml/2006/main"/>
        </p:blipFill>
        <p:spPr>
          <a:xfrm xmlns:a="http://schemas.openxmlformats.org/drawingml/2006/main">
            <a:off x="7041124" y="1685925"/>
            <a:ext cx="452960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075E23-F29F-4224-B2CA-126D830CE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Ganwyd mab cyntaf Mair. Lapiodd ef mewn cadachau.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baban bach angen cynhesrwydd a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Dyna’r Iesu yr oedd Gabriel wedi dweud wrth Mair amdano.</a:t>
            </a:r>
          </a:p>
        </p:txBody>
      </p:sp>
    </p:spTree>
    <p:extLst>
      <p:ext uri="{BB962C8B-B14F-4D97-AF65-F5344CB8AC3E}">
        <p14:creationId xmlns:p14="http://schemas.microsoft.com/office/powerpoint/2010/main" val="121411451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12FA60-2B75-4954-8983-B6E1CA78E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34B341-C17F-4871-91CE-AD981E17B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 orwedd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ADB410-2B1E-4E7A-8C2D-F37B4E59F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3fc5ab3e674500"/>
          <a:stretch xmlns:a="http://schemas.openxmlformats.org/drawingml/2006/main"/>
        </p:blipFill>
        <p:spPr>
          <a:xfrm xmlns:a="http://schemas.openxmlformats.org/drawingml/2006/main">
            <a:off x="7029450" y="1691747"/>
            <a:ext cx="4552950" cy="454130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A3F9A7-638A-4E0C-A773-2584FCD6A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Gosododd Mair ef mewn preseb.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Cafn i ddal bwyd anifeiliaid yw preseb.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crud mewn palas oedd ei wely. Roedd Mair wedi rhoi’r baban yn y lle oedd ar gael.</a:t>
            </a:r>
          </a:p>
        </p:txBody>
      </p:sp>
    </p:spTree>
    <p:extLst>
      <p:ext uri="{BB962C8B-B14F-4D97-AF65-F5344CB8AC3E}">
        <p14:creationId xmlns:p14="http://schemas.microsoft.com/office/powerpoint/2010/main" val="125116565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995364-47AF-4D01-AFCF-3E56E4961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876309-4181-40D8-96FD-129F8282F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mae Luc yn ei ddweud?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EAA9F7-E8BD-467C-A1AA-551FEE3AE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C00F88-EBA8-4079-8C44-B3452770C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Luc yn dweud: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Bethlehem. Baban wedi’i lapio. Preseb.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ein lluniau’n helpu inni ddychmygu’r olygfa. Nid ffotograffau mohonynt. Nid ydym yn gwybod union olwg yr ystafell.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adrodd y stori heb ychwanegu tafarnwr neu sgwrs nad ydynt yn y darn.</a:t>
            </a:r>
          </a:p>
        </p:txBody>
      </p:sp>
    </p:spTree>
    <p:extLst>
      <p:ext uri="{BB962C8B-B14F-4D97-AF65-F5344CB8AC3E}">
        <p14:creationId xmlns:p14="http://schemas.microsoft.com/office/powerpoint/2010/main" val="7024308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810FC6-0110-4B33-BE30-028EA94E9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F700FE-0440-4975-93D3-8E10C4C73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Bach ac angen gofal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00EEA1-021F-46CC-894F-F0140C39D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EEDE10-A5E3-48EB-9AF9-6B6B426BF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mae oedolion yn gofalu am faban?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un peth: cynhesrwydd, bwyd addas neu ddwylo gofalus.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dri syniad.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baban yn dibynnu ar eraill. Mae Cristnogion yn rhyfeddu bod Iesu wedi dod i’r byd fel hyn.</a:t>
            </a:r>
          </a:p>
        </p:txBody>
      </p:sp>
    </p:spTree>
    <p:extLst>
      <p:ext uri="{BB962C8B-B14F-4D97-AF65-F5344CB8AC3E}">
        <p14:creationId xmlns:p14="http://schemas.microsoft.com/office/powerpoint/2010/main" val="177435271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AAD62C-76E1-4D56-A616-0E62DB04D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443173-2732-4225-9462-99AFA891C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lle annisgwyl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AD1D59-9335-44B8-80A7-B8583B7D1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199640-A1E7-4121-B2AE-52541D279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y stori gyda gorchymyn ymerawdwr. Mae’r olygfa olaf yn dangos baban mewn preseb.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Ble mae Luc yn gofyn inni edrych yn awr?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Nadolig yn gwahodd Cristnogion i weld presenoldeb Duw mewn plentyn bach, mewn lle cyffredin.</a:t>
            </a:r>
          </a:p>
        </p:txBody>
      </p:sp>
    </p:spTree>
    <p:extLst>
      <p:ext uri="{BB962C8B-B14F-4D97-AF65-F5344CB8AC3E}">
        <p14:creationId xmlns:p14="http://schemas.microsoft.com/office/powerpoint/2010/main" val="9439176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A67A6E8-A689-47C8-A68F-618DBEDFA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7A870C-F487-430D-B0F2-E5997B86D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201906-7DCF-49D5-A8BF-533714F3F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8C19FA-528E-44C6-87C4-DBC98CDC8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Ganwyd mab cyntaf Mair. Lapiodd ef mewn cadachau a’i osod mewn preseb, am nad oedd lle iddynt yn yr ystafell lety.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DC6407-CEB5-47A3-91C5-E2259602F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2:7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75C98F-519B-42FD-98F3-36A7D81EE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054215979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8FB6E3-1822-4F2E-A2B2-20C9B9246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1082469-8F18-4FB8-BF02-85ECF374F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8F44E6-4D92-43ED-B04D-8B319B06D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DABBBC-A887-4728-A471-2C74AD1A2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credu bod Duw wedi dod’n agos at bobl yn Iesu. Dyma un o ystyron calonogol y Nadolig.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dechrau ei fywyd fel baban sydd angen gofal. Nid maint adeilad na chyfoeth teulu sy’n mesur gwerth bywyd.</a:t>
            </a:r>
          </a:p>
        </p:txBody>
      </p:sp>
    </p:spTree>
    <p:extLst>
      <p:ext uri="{BB962C8B-B14F-4D97-AF65-F5344CB8AC3E}">
        <p14:creationId xmlns:p14="http://schemas.microsoft.com/office/powerpoint/2010/main" val="1480955982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5ED7E7-AE89-44B8-B2CF-0969A0DD1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85130D-C14D-4FD0-9446-9220DF1F0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D145B2-B1B5-443A-BB30-4549D9A7E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4D8759-86C5-4348-8B78-70AF03937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Ble gosododd Mair y baban?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74920012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0DB1FA-0E05-4725-ADCE-30C57168A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377C30-04D5-4D6D-A422-AD4F1AEAE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ACF3DA-B11C-4923-A971-7E888C380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1A4685-D613-468E-8FB2-F1714ADF0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preseb yn lle annisgwyl mewn stori am frenin?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33369393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E6FFDE-9515-4FD8-B5E3-F6DC58D3D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AADA562-34C1-40BA-8441-D00BE175D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02D912-9495-41CB-9CF0-54FF6014A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83FD68-ACDC-4236-BBE1-A674FFD14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 baban yn gorffwys. Gadewch i’r syniad o rywbeth bach a gwerthfawr aros yn eich meddwl.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628932574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1146B5-6C2B-40E0-B894-C498F5A3C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20DD11-DD8F-42EB-9898-E7BFEE21D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BD8927-B8EB-4900-93A8-B243FEA0C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1BD775-1DCC-4323-B4E2-E6E3DD1FB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sylwch ar un lle cyffredin lle gallwch ddangos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drwy wneud lle wrth fwrdd neu helpu rhywun i gyrraedd rhywbeth yn ddiogel.</a:t>
            </a:r>
          </a:p>
        </p:txBody>
      </p:sp>
    </p:spTree>
    <p:extLst>
      <p:ext uri="{BB962C8B-B14F-4D97-AF65-F5344CB8AC3E}">
        <p14:creationId xmlns:p14="http://schemas.microsoft.com/office/powerpoint/2010/main" val="187166053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5F37D3-571C-4CAB-8333-ED77E3420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E88E82-545F-49C1-AFB8-DFAD25264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0A841A-0E39-4378-A0C4-426C71085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4897D4-167F-49B8-A7D7-EE993A6DB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E5E20F-4A67-4294-9596-AF193C0A5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eni Iesu.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ryfeddu at fywyd bach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gofalu am bobl mewn lleoedd cyffredin.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016098660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1B752E-595F-4C82-921C-6178BF57A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F1C462-0475-46D5-BD03-51C5511C4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6910F2-F1EC-4F18-A5FF-3F88F8DC4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45A40C-127D-459D-ABDA-60F5DBA9A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B638E3-7ED8-48BB-AB3F-726B69A75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678895078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6DF509-1614-4ECE-9608-622033E03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81A090-783C-493B-A723-999C7E859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noson pan newidiodd yr awyr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54529A-F5E8-40EB-912B-DA090B9B3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53E5A7-C98A-4C4C-95F1-EE13CC81BD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008B3D-1BB5-4ACF-BDA1-6C3371866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Luc 2:8–20</a:t>
            </a:r>
          </a:p>
        </p:txBody>
      </p:sp>
    </p:spTree>
    <p:extLst>
      <p:ext uri="{BB962C8B-B14F-4D97-AF65-F5344CB8AC3E}">
        <p14:creationId xmlns:p14="http://schemas.microsoft.com/office/powerpoint/2010/main" val="1012587328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F79B2C-2F68-4C12-9E9B-CFDB4D922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9F2739-B1B5-4D43-9FA1-E0B022CAB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yn y nos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A3D20F-CAC9-4F97-BF33-D1135BD15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1dfaf94b734464"/>
          <a:stretch xmlns:a="http://schemas.openxmlformats.org/drawingml/2006/main"/>
        </p:blipFill>
        <p:spPr>
          <a:xfrm xmlns:a="http://schemas.openxmlformats.org/drawingml/2006/main">
            <a:off x="7029450" y="1691792"/>
            <a:ext cx="4552950" cy="454121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86F10B-CD5C-4694-BA5B-B01045A80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caeau ger Bethlehem, roedd bugeiliaid yn gwylio’u defaid yn y nos.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y tywyllwch, sŵn y praidd a’r awyr uwch eu pennau.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sydyn, nid noson gyffredin oedd hi mwyach.</a:t>
            </a:r>
          </a:p>
        </p:txBody>
      </p:sp>
    </p:spTree>
    <p:extLst>
      <p:ext uri="{BB962C8B-B14F-4D97-AF65-F5344CB8AC3E}">
        <p14:creationId xmlns:p14="http://schemas.microsoft.com/office/powerpoint/2010/main" val="89721749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E846D7-0F2E-4731-BC2F-F8CF2AB01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13405F-B557-4DE7-96B0-35D187D65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Goleuni a braw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E02EAB-8A05-4187-B46A-2AE261CB7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7A73BA-FB19-42EC-8099-EBA17BA33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Ymddangosodd angel yr Arglwydd. Disgleiriodd gogoniant Duw o amgylch y bugeiliaid.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Roeddent wedi dychryn yn fawr.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“Peidiwch ag ofni,” meddai’r angel. Roedd ganddo newyddion da, nid gorchymyn i redeg i ffwrdd.</a:t>
            </a:r>
          </a:p>
        </p:txBody>
      </p:sp>
    </p:spTree>
    <p:extLst>
      <p:ext uri="{BB962C8B-B14F-4D97-AF65-F5344CB8AC3E}">
        <p14:creationId xmlns:p14="http://schemas.microsoft.com/office/powerpoint/2010/main" val="176851719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583713-FECC-41BB-B520-F05140DBF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47B692-B471-4CA1-BD4B-68E47D182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Newyddion llawen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7BA2AD-F2BA-4F04-B98A-7EF79654E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D3AD35-86FF-4934-80DF-AB3E597A4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yr angel fod Gwaredwr wedi’i eni ym Methlehem y diwrnod hwnnw. Y Crist, yr Arglwydd, oedd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Byddai’r newyddion yn dod â llawenydd mawr i’r holl bobl.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fyddai’r bugeiliaid yn gwybod eu bod wedi dod o hyd iddo?</a:t>
            </a:r>
          </a:p>
        </p:txBody>
      </p:sp>
    </p:spTree>
    <p:extLst>
      <p:ext uri="{BB962C8B-B14F-4D97-AF65-F5344CB8AC3E}">
        <p14:creationId xmlns:p14="http://schemas.microsoft.com/office/powerpoint/2010/main" val="1263918056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07A444-87B1-4996-AD0E-3EE8043A7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8381ED-BCB1-4033-8C76-4AD4A0C04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Arwydd a chân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02B9CB-D9E2-455D-8351-0502B8029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6243ae8ce34692"/>
          <a:stretch xmlns:a="http://schemas.openxmlformats.org/drawingml/2006/main"/>
        </p:blipFill>
        <p:spPr>
          <a:xfrm xmlns:a="http://schemas.openxmlformats.org/drawingml/2006/main">
            <a:off x="7029450" y="1691792"/>
            <a:ext cx="4552950" cy="454121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9CD306-6EBD-4D29-B109-CEC46B48A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Baban wedi’i lapio mewn cadachau, yn gorwedd mewn preseb: dyna’r arwydd.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roedd llu o angylion yn moli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Gogoniant i Dduw yn y nefoedd, a heddwch ar y ddaear!</a:t>
            </a:r>
          </a:p>
        </p:txBody>
      </p:sp>
    </p:spTree>
    <p:extLst>
      <p:ext uri="{BB962C8B-B14F-4D97-AF65-F5344CB8AC3E}">
        <p14:creationId xmlns:p14="http://schemas.microsoft.com/office/powerpoint/2010/main" val="2142409851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2AEB39-3851-49F5-ABDE-34F56E07A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E871A2-44CE-41CC-B072-DD0B17886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goleuni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DE5211-2790-405E-9DC9-AEDE678FB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FAF7C2-2240-4676-A0CA-C7A34864A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Gadawodd yr angylion.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“Gadewch inni fynd i Fethlehem i weld beth sydd wedi digwydd,” meddai’r bugeiliaid wrth ei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Roeddent wedi clywed. Nawr roeddent am weld. Aethant ar frys.</a:t>
            </a:r>
          </a:p>
        </p:txBody>
      </p:sp>
    </p:spTree>
    <p:extLst>
      <p:ext uri="{BB962C8B-B14F-4D97-AF65-F5344CB8AC3E}">
        <p14:creationId xmlns:p14="http://schemas.microsoft.com/office/powerpoint/2010/main" val="1706992033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C7CE197-C0A6-465A-A021-9E2C7EC6B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F61782-18BC-4309-892D-0196D91A8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union arwydd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A0E956-5EDB-463E-ABD5-23B94CF08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1edcc387464617"/>
          <a:stretch xmlns:a="http://schemas.openxmlformats.org/drawingml/2006/main"/>
        </p:blipFill>
        <p:spPr>
          <a:xfrm xmlns:a="http://schemas.openxmlformats.org/drawingml/2006/main">
            <a:off x="7029450" y="1709214"/>
            <a:ext cx="4552950" cy="450637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C5A9A8-A92C-4181-A24B-D7C17C47B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Daethant o hyd i Mair a Joseff, a’r baban yn gorwedd mewn preseb.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Adroddodd y bugeiliaid beth roedd yr angel wedi’i ddweud am y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Rhyfeddodd y bobl a glywodd y newyddion.</a:t>
            </a:r>
          </a:p>
        </p:txBody>
      </p:sp>
    </p:spTree>
    <p:extLst>
      <p:ext uri="{BB962C8B-B14F-4D97-AF65-F5344CB8AC3E}">
        <p14:creationId xmlns:p14="http://schemas.microsoft.com/office/powerpoint/2010/main" val="1504816262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1B498C-ADE5-4B44-82BE-E261E418E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F8F270-B459-492A-97E8-9A4AB180D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ymateb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40F68B-BCD4-4670-AD9B-35B855D02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906C68-4C69-4765-B71C-AB90522C3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Cadwodd Mair y geiriau yn ei chalon a meddwl amdanynt.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Dychwelodd y bugeiliaid gan foli a diolch i Dduw am yr hyn roeddent wedi’i weld a’i glywed.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lle i feddwl yn dawel ac i ddangos llawenydd ar lafar.</a:t>
            </a:r>
          </a:p>
        </p:txBody>
      </p:sp>
    </p:spTree>
    <p:extLst>
      <p:ext uri="{BB962C8B-B14F-4D97-AF65-F5344CB8AC3E}">
        <p14:creationId xmlns:p14="http://schemas.microsoft.com/office/powerpoint/2010/main" val="1699376049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268492-0BBB-4718-ABD3-0B6CD55E2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841EAE-6197-428C-87E6-2B8F347CD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glywodd gyntaf?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0631DE-12E4-4B6D-A4D2-F40AB5790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626E34-CF0C-4C5C-93E2-F32FC5657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olygfa hon, i weithwyr yn y caeau y daeth y neges.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gallai hynny beri syndod?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meddyliwch am rywun y gellid ei anghofio pan fydd newyddion da’n cael ei rannu. Nid oes angen enwi plentyn go iawn.</a:t>
            </a:r>
          </a:p>
        </p:txBody>
      </p:sp>
    </p:spTree>
    <p:extLst>
      <p:ext uri="{BB962C8B-B14F-4D97-AF65-F5344CB8AC3E}">
        <p14:creationId xmlns:p14="http://schemas.microsoft.com/office/powerpoint/2010/main" val="1726639283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979120D-DE5C-4A74-A1AC-9EACA8249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3218D5-8F43-4615-9A8B-2724DF4D8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79A48C-5AC2-4BE6-A078-9B75CC8B2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22D890-7316-489C-BA47-97F37FD9B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“Peidiwch ag ofni. Mae gen i newyddion da fydd yn dod â llawenydd mawr i’r holl bobl. Heddiw, yn nhref Dafydd, ganwyd Gwaredwr i chi. Ef yw’r Crist, yr Arglwydd.”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935B28-82C8-4FB3-9BA9-7FE7F1D93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2:10–11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46D8B7-E40D-4B19-A0F6-FA73192B2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088990205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99298C-99B0-4524-9B40-B3CD36388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62FE48-1E15-4B6F-9CD8-8FDD6D019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1D12EA-8F40-4D11-BFAA-6B279BDCB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2151D3-E531-4DD8-A716-F15AD0BEA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neges yn adnabod Iesu fel Gwaredwr ac Arglwydd. Dyna pam mae’r bugeiliaid yn moli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 llawenydd y Nadolig yn estyn y tu hwnt i bobl enwog neu bwerus. Gallwn rannu newyddion da heb anghofio’r rhai sydd ar yr ymylon.</a:t>
            </a:r>
          </a:p>
        </p:txBody>
      </p:sp>
    </p:spTree>
    <p:extLst>
      <p:ext uri="{BB962C8B-B14F-4D97-AF65-F5344CB8AC3E}">
        <p14:creationId xmlns:p14="http://schemas.microsoft.com/office/powerpoint/2010/main" val="64774258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A178E5-CD30-4638-B67A-9FAF980CA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2EE7FF-2B2E-45F7-8474-D0F8A8017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5FA95A-9772-4CDD-BC3D-DBB731A9C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DCD849-8816-4976-A4C3-9F55F16925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arwydd helpodd y bugeiliaid i adnabod y baban?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331640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C0766E-EBD1-4AC3-BAD8-932EAAEC0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8859A5-AE36-4DF6-91A1-8C0E2B61A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37646F-5B2F-4DA3-B49A-7647D03C4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9983A4-8875-4552-B4DA-795D95E96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sy’n wahanol rhwng ymateb Mair ac ymateb y bugeiliaid? A all y ddau fod yn werthfawr?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90023481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516E56-9A77-442C-BA88-43B6726FA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D25C8A-16E7-4745-BBB9-819EA1635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4B4CE5-6D42-40A1-9099-BE4AF733E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968216-4162-41A3-8BF9-5E70500C5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yr awyr ar ôl i’r angylion adael. Nid oes angen siarad i ddangos rhyfeddod neu lawenydd.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594627633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AC8AC0-FE73-4536-8A81-3D26CD34E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AFF9E8-9BC5-473A-AEF4-17F9F3819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F9D808-B1DD-42ED-AD26-C73120BED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F048DE-8F47-431C-8F00-B7828C41F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Rhannwch un darn gwir o newyddion calonogol â rhywun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fod yn sylw penodol am help a gawsoch neu rywbeth da rydych wedi’i weld.</a:t>
            </a:r>
          </a:p>
        </p:txBody>
      </p:sp>
    </p:spTree>
    <p:extLst>
      <p:ext uri="{BB962C8B-B14F-4D97-AF65-F5344CB8AC3E}">
        <p14:creationId xmlns:p14="http://schemas.microsoft.com/office/powerpoint/2010/main" val="1593921166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81F4C8-D2B3-4CE7-9284-E484D878C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5A8E74-4F01-45AA-A656-2458FF7AD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1C4CDD-9FD5-4DD2-A85E-523A961E2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0B6041-E61E-4FFD-9053-C0869A5DF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80C727-F203-4D2C-956C-1962A79A1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newyddion geni Iesu.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Boed llawenydd a gobaith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cyrraedd pobl sy’n teimlo’n bell i ffwrdd.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634890675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29F496-0BEA-455C-B6DC-577C3DE2E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4FBDAC-E7AF-463E-8B67-A8179487B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EBFBAD-4A9A-47B3-8C85-2EF5DE13E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6CDB0F-4D4A-488D-A14B-F42B86670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CB5145-7083-4D5D-9B64-777EC516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917398032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C463951-8553-4193-AD97-E84306678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821050-E332-4E8C-9E5D-A5D9B306E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Yr anrheg o fod gyda rhywun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7FC72A-4A53-4A5B-9A9A-0ACC6A82E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FB46FC-2ECE-47E8-94D4-410CA5412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EE2E6A-62CC-49B7-930D-108A6B69A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bendith y Nadolig</a:t>
            </a:r>
          </a:p>
        </p:txBody>
      </p:sp>
    </p:spTree>
    <p:extLst>
      <p:ext uri="{BB962C8B-B14F-4D97-AF65-F5344CB8AC3E}">
        <p14:creationId xmlns:p14="http://schemas.microsoft.com/office/powerpoint/2010/main" val="79781604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FB14ED-14EB-4E9F-9EAD-F8A9E7D3F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BD7471-F268-46DE-A962-D90B13B5E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sy’n gwneud anrheg?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15C875-16A2-40A0-B09B-AAEDBCBAF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41ac67fb554818"/>
          <a:stretch xmlns:a="http://schemas.openxmlformats.org/drawingml/2006/main"/>
        </p:blipFill>
        <p:spPr>
          <a:xfrm xmlns:a="http://schemas.openxmlformats.org/drawingml/2006/main">
            <a:off x="7092210" y="1685925"/>
            <a:ext cx="442743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A39B0F-7BA1-44AB-B99E-BE8E1EAF9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rhai anrhegion mewn bocsys. Allwch chi roi amser mewn bocs?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stori, roedd Alys yn mwynhau gêm gyda Nain yn ystod y gwyliau.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Roeddent wedi chwerthin llawer. Roedd hi’n foment hapus.</a:t>
            </a:r>
          </a:p>
        </p:txBody>
      </p:sp>
    </p:spTree>
    <p:extLst>
      <p:ext uri="{BB962C8B-B14F-4D97-AF65-F5344CB8AC3E}">
        <p14:creationId xmlns:p14="http://schemas.microsoft.com/office/powerpoint/2010/main" val="169759908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111D81-681C-4BF7-8539-E7C5C428F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584F4F-D726-4214-A03D-A945E6B7C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Teimlad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C6AB2A-12AF-4684-8A5E-0B0F5F069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2ab1dacaa14bde"/>
          <a:stretch xmlns:a="http://schemas.openxmlformats.org/drawingml/2006/main"/>
        </p:blipFill>
        <p:spPr>
          <a:xfrm xmlns:a="http://schemas.openxmlformats.org/drawingml/2006/main">
            <a:off x="7092210" y="1685925"/>
            <a:ext cx="442743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A06783-8269-40FF-8A3E-602D98F79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nes ymlaen, roedd Nain yn brysur yn paratoi bwyd.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Alys wrth y bwrdd. Roedd hi’n gweld eisiau ei chyfnither, oedd yn aros yn rhywle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diwrnod yn gallu cynnwys chwerthin a hiraeth.</a:t>
            </a:r>
          </a:p>
        </p:txBody>
      </p:sp>
    </p:spTree>
    <p:extLst>
      <p:ext uri="{BB962C8B-B14F-4D97-AF65-F5344CB8AC3E}">
        <p14:creationId xmlns:p14="http://schemas.microsoft.com/office/powerpoint/2010/main" val="261744266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1FC357-8D18-4009-970D-E10B32483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49BA32-9C76-46C6-9995-8F6A08D64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geiriau anodd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BD8054-C1F9-4297-9F6F-F386C8C98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73B334-7F64-48F7-B43A-9DD50893C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Alys bron â chuddio’i theimlad.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“Dylwn i fod yn hapus drwy’r amser,” meddyliodd.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dywedodd wrth Nain, “Dw i’n cael hwyl, ond dw i’n gweld eisiau Cadi hefyd.”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 y ddau deimlad fod yno,” atebodd Nain.</a:t>
            </a:r>
          </a:p>
        </p:txBody>
      </p:sp>
    </p:spTree>
    <p:extLst>
      <p:ext uri="{BB962C8B-B14F-4D97-AF65-F5344CB8AC3E}">
        <p14:creationId xmlns:p14="http://schemas.microsoft.com/office/powerpoint/2010/main" val="802867338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DBFA99-6D04-4CB8-A523-8EE602A0C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1114CA-4317-4972-B0F8-845F8FF11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helpu?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6FC237-1214-4377-86C5-51536B364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ECB33F-8D5B-4EB5-BAB6-F3AF51AF1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 eisiau inni edrych ar luniau gyda’n gilydd ar ôl bwyd?” gofynnodd 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Alys yr hoffai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Nain wedi addo gwneud i bob tristwch ddiflannu. Roedd wedi gwrando a gwneud amser i fod gyda hi.</a:t>
            </a:r>
          </a:p>
        </p:txBody>
      </p:sp>
    </p:spTree>
    <p:extLst>
      <p:ext uri="{BB962C8B-B14F-4D97-AF65-F5344CB8AC3E}">
        <p14:creationId xmlns:p14="http://schemas.microsoft.com/office/powerpoint/2010/main" val="1348198879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76A785-FDDD-4558-A69F-4E05352C1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206ACB-FD6E-4F1D-8B56-F0808B64B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Amser wedi’i roi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721A80-89F4-4DC1-BB08-8FD9A0E52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77bbf8cf7a43d7"/>
          <a:stretch xmlns:a="http://schemas.openxmlformats.org/drawingml/2006/main"/>
        </p:blipFill>
        <p:spPr>
          <a:xfrm xmlns:a="http://schemas.openxmlformats.org/drawingml/2006/main">
            <a:off x="7075094" y="1685925"/>
            <a:ext cx="446166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6BE2AB-4F5C-475A-AA5E-96C0C80A9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bwyd, eisteddodd y ddwy gyda’r albwm. Dewisodd Alys lun o ddiwrnod wrth y môr.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Siaradodd, a gwrandawodd 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Alys yn dal i weld eisiau Cadi. Ond nid oedd yn dal y teimlad ar ei phen ei hun.</a:t>
            </a:r>
          </a:p>
        </p:txBody>
      </p:sp>
    </p:spTree>
    <p:extLst>
      <p:ext uri="{BB962C8B-B14F-4D97-AF65-F5344CB8AC3E}">
        <p14:creationId xmlns:p14="http://schemas.microsoft.com/office/powerpoint/2010/main" val="29208572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AE498D-0482-4E12-8E39-40B0C6278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D5D81B-E392-4AB1-A62A-2D086FADF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Gwyliau gwahanol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6EE690-FE72-4287-AF39-3725AD8C8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6FB49C-E8A0-4EF3-BB95-D4E5B8AEF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pobl yn treulio’r gwyliau mewn ffyrdd gwahanol. Nid yw pawb yn dathlu’r Nadolig.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fod llawenydd, diflastod, hiraeth neu bryder. Does dim rhaid inni gystadlu am y diwrnod gorau.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ddangos gofal heb ofyn i rywun esbonio popeth am ei gartref.</a:t>
            </a:r>
          </a:p>
        </p:txBody>
      </p:sp>
    </p:spTree>
    <p:extLst>
      <p:ext uri="{BB962C8B-B14F-4D97-AF65-F5344CB8AC3E}">
        <p14:creationId xmlns:p14="http://schemas.microsoft.com/office/powerpoint/2010/main" val="2135699036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7DE562-01A6-4BDE-B7DA-AA61998ED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85303E-5054-460A-9DEE-7790F7EAC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Anrheg heb siopa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F9AF35-5481-4DA3-BBD9-6926D5944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C02552-DCBA-4DD3-BCD0-67039F94D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blentyn dychmygol arall. Mae eisiau ychydig o lonydd ar ôl gêm brysur.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fod yn garedig?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Mynnu ei fod yn ymuno eto?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 ofyn a hoffai gwmni tawel neu le?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syniad.</a:t>
            </a:r>
          </a:p>
        </p:txBody>
      </p:sp>
    </p:spTree>
    <p:extLst>
      <p:ext uri="{BB962C8B-B14F-4D97-AF65-F5344CB8AC3E}">
        <p14:creationId xmlns:p14="http://schemas.microsoft.com/office/powerpoint/2010/main" val="114318424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E28A84-C8A1-45FE-B4BD-2C9648F34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D1D388-BD26-4634-B550-A8235DA96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Bod gyda rhywun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3C2597-0FB7-4C52-9623-E6098CD3D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42C297-B31E-4A8E-ABF4-34ED75659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bod gyda rhywun olygu gwrando, chwarae pan fydd eisiau, neu barchu ei angen am lonydd.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ein gwaith ni yw trwsio pob teimlad. Gallwn ofalu a gofyn i oedolyn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stori’r preseb a newyddion y bugeiliaid yn dod â ni at syniad Cristnogol y Nadolig: Duw gyda ni.</a:t>
            </a:r>
          </a:p>
        </p:txBody>
      </p:sp>
    </p:spTree>
    <p:extLst>
      <p:ext uri="{BB962C8B-B14F-4D97-AF65-F5344CB8AC3E}">
        <p14:creationId xmlns:p14="http://schemas.microsoft.com/office/powerpoint/2010/main" val="240022890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A733768-32DB-48D2-8E64-596A6F247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76F92D-76AC-4DD8-84CD-95DD6FB29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FDBDA1-0873-4037-A8E9-B6EB90857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97DEC7-3C82-4A24-A1CF-E3E48F315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Byddant yn ei alw’n Emanuel. Ystyr yr enw yw “Duw gyda ni”.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689666-1CA5-4AD7-8F14-E8292CA50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1:23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C0FB35-AF70-4DB8-A30F-CAEAD9983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83969395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FCD758-82E3-4DAD-89F2-ECED9C2A2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53D1BD-D129-4598-A75F-55AF51ED8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8EA499-3EB0-418D-9BC4-3EB38E0FB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488C0F-6BAE-42FA-9979-1E96BBB0D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credu bod Iesu’n dangos Duw yn dod’n agos at bobl. Nid yw “Duw gyda ni” yn addo gwyliau perffaith.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Mae’n rhoi gobaith bod cariad Duw gyda phobl mewn llawenydd ac mewn tristwch. Gall ein sylw caredig adlewyrchu’r cariad hwnnw.</a:t>
            </a:r>
          </a:p>
        </p:txBody>
      </p:sp>
    </p:spTree>
    <p:extLst>
      <p:ext uri="{BB962C8B-B14F-4D97-AF65-F5344CB8AC3E}">
        <p14:creationId xmlns:p14="http://schemas.microsoft.com/office/powerpoint/2010/main" val="1107934839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08FB68-BE43-4C4E-850F-18F7CF84D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6F4495-378B-46C8-B2A1-20DFC2EB8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2DDFED-6C13-4953-BDDA-E08A459A4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1D4D3E-FEB6-4D8B-83D4-5B275264C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roddodd Nain i Alys nad oedd mewn bocs?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78268086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0F1C07-CAEE-4ADF-8E53-0F344867E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6C76F2-F7C5-457B-8E81-7CDC3DC06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3A8000-311E-4188-A45C-74F26068E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E4FE93-633C-4212-B185-2BCDC1640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ddangos gofal heb dybio ein bod yn gwybod beth fydd yn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69322639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708102-2B01-41A8-84D5-76B2D6F36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EC6D6A-5E45-47A6-8C03-7BD9EC6F7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287879-5BFA-4A70-AE30-715676BF1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A1A040-2532-48B0-9479-5DD36134B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Gorffwyswch am ennyd gyda’r syniad o gael eich caru. Does dim teimlad arbennig y mae’n rhaid ichi ei greu.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832992889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73D746-2059-41E0-9F91-CB52ACCC0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3242AC-9D43-48E5-9552-E4AF36879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97913C-D446-4C2C-B658-094D58F31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532AC6-F990-4D7E-B6A8-2732ACC86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Cynigiwch anrheg o sylw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Gofynnwch, “Wyt ti eisiau siarad neu chwarae?”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yr ateb. Mae gofal hefyd yn parchu dewis rhywun.</a:t>
            </a:r>
          </a:p>
        </p:txBody>
      </p:sp>
    </p:spTree>
    <p:extLst>
      <p:ext uri="{BB962C8B-B14F-4D97-AF65-F5344CB8AC3E}">
        <p14:creationId xmlns:p14="http://schemas.microsoft.com/office/powerpoint/2010/main" val="1743834980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FD74441-AE5A-47E4-BFD3-FBA13A380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0B5695-1AC0-422F-85B9-5C3A327655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5549F1-FDFD-41FA-B100-C5F9ECC3F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B5D444-1542-4CE7-B5E6-880D06527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580805-A7A4-474A-8329-6D8AF3A24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gyda ni,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boed heddwch yn ein cartrefi.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gwmni i’r unig a chysur i’r trist.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rannu cariad y Nadolig.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40164262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124A40-1ADF-4072-80E9-DF121FF36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227568-C423-4C92-8135-3E27F463A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F61824-345A-427F-8E52-C5D627E43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CE060F-3F3A-4853-A3C5-7B2549B96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0C292A-EB8F-4914-818C-4B303A357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94759296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2026-09-11T19:09:25.1850000Z</dcterms:created>
  <dcterms:modified xsi:type="dcterms:W3CDTF">2026-09-11T19:09:25.1850000Z</dcterms:modified>
</coreProperties>
</file>