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1d8326b106714970" /><Relationship Type="http://schemas.openxmlformats.org/officeDocument/2006/relationships/extended-properties" Target="/docProps/app.xml" Id="Rf4bd963679c247c7" /><Relationship Type="http://schemas.openxmlformats.org/officeDocument/2006/relationships/officeDocument" Target="/ppt/presentation.xml" Id="R838c5ce535704787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fe3ee0dd59b64bee"/>
  </p:sldMasterIdLst>
  <p:notesMasterIdLst>
    <p:notesMasterId xmlns:r="http://schemas.openxmlformats.org/officeDocument/2006/relationships" r:id="Rea9bfc04ebbd41b3"/>
  </p:notesMasterIdLst>
  <p:sldIdLst>
    <p:sldId xmlns:r="http://schemas.openxmlformats.org/officeDocument/2006/relationships" id="256" r:id="Rc31c09771a6d408a"/>
    <p:sldId xmlns:r="http://schemas.openxmlformats.org/officeDocument/2006/relationships" id="257" r:id="Re9ce686c413342ba"/>
    <p:sldId xmlns:r="http://schemas.openxmlformats.org/officeDocument/2006/relationships" id="258" r:id="Rfd3e76af8f25433b"/>
    <p:sldId xmlns:r="http://schemas.openxmlformats.org/officeDocument/2006/relationships" id="259" r:id="R33a6ba7332424ef4"/>
    <p:sldId xmlns:r="http://schemas.openxmlformats.org/officeDocument/2006/relationships" id="260" r:id="R71f4d5dba1fd43ea"/>
    <p:sldId xmlns:r="http://schemas.openxmlformats.org/officeDocument/2006/relationships" id="261" r:id="R899fb3616a3a4392"/>
    <p:sldId xmlns:r="http://schemas.openxmlformats.org/officeDocument/2006/relationships" id="262" r:id="Rcea241955b3b48e6"/>
    <p:sldId xmlns:r="http://schemas.openxmlformats.org/officeDocument/2006/relationships" id="263" r:id="R5e8798d5569444ec"/>
    <p:sldId xmlns:r="http://schemas.openxmlformats.org/officeDocument/2006/relationships" id="264" r:id="Rffde316bd7a747d4"/>
    <p:sldId xmlns:r="http://schemas.openxmlformats.org/officeDocument/2006/relationships" id="265" r:id="R93068cc64e6c4aed"/>
    <p:sldId xmlns:r="http://schemas.openxmlformats.org/officeDocument/2006/relationships" id="266" r:id="R4b157f39759d488a"/>
    <p:sldId xmlns:r="http://schemas.openxmlformats.org/officeDocument/2006/relationships" id="267" r:id="R21930d0373284bdf"/>
    <p:sldId xmlns:r="http://schemas.openxmlformats.org/officeDocument/2006/relationships" id="268" r:id="Re56a527a81864cf9"/>
    <p:sldId xmlns:r="http://schemas.openxmlformats.org/officeDocument/2006/relationships" id="269" r:id="R9c36a09af0064971"/>
    <p:sldId xmlns:r="http://schemas.openxmlformats.org/officeDocument/2006/relationships" id="270" r:id="Re46f94a2bc784764"/>
    <p:sldId xmlns:r="http://schemas.openxmlformats.org/officeDocument/2006/relationships" id="271" r:id="Rced6e7cc94004b9b"/>
    <p:sldId xmlns:r="http://schemas.openxmlformats.org/officeDocument/2006/relationships" id="272" r:id="Rddc9f3a20f334d68"/>
    <p:sldId xmlns:r="http://schemas.openxmlformats.org/officeDocument/2006/relationships" id="273" r:id="R7b7a1c1e39df417c"/>
    <p:sldId xmlns:r="http://schemas.openxmlformats.org/officeDocument/2006/relationships" id="274" r:id="Raeae0ba653b34d6d"/>
    <p:sldId xmlns:r="http://schemas.openxmlformats.org/officeDocument/2006/relationships" id="275" r:id="R0c284ff8875d4aa7"/>
    <p:sldId xmlns:r="http://schemas.openxmlformats.org/officeDocument/2006/relationships" id="276" r:id="R0ba0277c613646d8"/>
    <p:sldId xmlns:r="http://schemas.openxmlformats.org/officeDocument/2006/relationships" id="277" r:id="R433bca6a8f554df0"/>
    <p:sldId xmlns:r="http://schemas.openxmlformats.org/officeDocument/2006/relationships" id="278" r:id="R46aa32d148244ccf"/>
    <p:sldId xmlns:r="http://schemas.openxmlformats.org/officeDocument/2006/relationships" id="279" r:id="Ra69ecccc57c940d4"/>
    <p:sldId xmlns:r="http://schemas.openxmlformats.org/officeDocument/2006/relationships" id="280" r:id="R105da85ac79a4e9d"/>
    <p:sldId xmlns:r="http://schemas.openxmlformats.org/officeDocument/2006/relationships" id="281" r:id="R958afe3b2e3e4e11"/>
    <p:sldId xmlns:r="http://schemas.openxmlformats.org/officeDocument/2006/relationships" id="282" r:id="Re9555f24a98046de"/>
    <p:sldId xmlns:r="http://schemas.openxmlformats.org/officeDocument/2006/relationships" id="283" r:id="Rebb99757d8544845"/>
    <p:sldId xmlns:r="http://schemas.openxmlformats.org/officeDocument/2006/relationships" id="284" r:id="R8b6cb1f18173453b"/>
    <p:sldId xmlns:r="http://schemas.openxmlformats.org/officeDocument/2006/relationships" id="285" r:id="R25b4b392b2004887"/>
    <p:sldId xmlns:r="http://schemas.openxmlformats.org/officeDocument/2006/relationships" id="286" r:id="R4a89b593aa394659"/>
    <p:sldId xmlns:r="http://schemas.openxmlformats.org/officeDocument/2006/relationships" id="287" r:id="R03e1c0f578e24899"/>
    <p:sldId xmlns:r="http://schemas.openxmlformats.org/officeDocument/2006/relationships" id="288" r:id="R5afcb1cfbae943d9"/>
    <p:sldId xmlns:r="http://schemas.openxmlformats.org/officeDocument/2006/relationships" id="289" r:id="R7af9dfdb51f74428"/>
    <p:sldId xmlns:r="http://schemas.openxmlformats.org/officeDocument/2006/relationships" id="290" r:id="R108f9e7e9f95497d"/>
    <p:sldId xmlns:r="http://schemas.openxmlformats.org/officeDocument/2006/relationships" id="291" r:id="R0bae5d41f2db4240"/>
    <p:sldId xmlns:r="http://schemas.openxmlformats.org/officeDocument/2006/relationships" id="292" r:id="Rf556209fb39242c0"/>
    <p:sldId xmlns:r="http://schemas.openxmlformats.org/officeDocument/2006/relationships" id="293" r:id="Raca6dde3560742b4"/>
    <p:sldId xmlns:r="http://schemas.openxmlformats.org/officeDocument/2006/relationships" id="294" r:id="Rfb1b830f8a8b46f8"/>
    <p:sldId xmlns:r="http://schemas.openxmlformats.org/officeDocument/2006/relationships" id="295" r:id="R55200af0648045eb"/>
    <p:sldId xmlns:r="http://schemas.openxmlformats.org/officeDocument/2006/relationships" id="296" r:id="Rf1ebf13400a34a77"/>
    <p:sldId xmlns:r="http://schemas.openxmlformats.org/officeDocument/2006/relationships" id="297" r:id="Ra3639a2f993d49db"/>
    <p:sldId xmlns:r="http://schemas.openxmlformats.org/officeDocument/2006/relationships" id="298" r:id="Rcb29f7c014884f91"/>
    <p:sldId xmlns:r="http://schemas.openxmlformats.org/officeDocument/2006/relationships" id="299" r:id="Rbda5c2807bb943c6"/>
    <p:sldId xmlns:r="http://schemas.openxmlformats.org/officeDocument/2006/relationships" id="300" r:id="R05f66f4b069b41e0"/>
    <p:sldId xmlns:r="http://schemas.openxmlformats.org/officeDocument/2006/relationships" id="301" r:id="Rfba90c9fadf34755"/>
    <p:sldId xmlns:r="http://schemas.openxmlformats.org/officeDocument/2006/relationships" id="302" r:id="R17743d5f438e46ce"/>
    <p:sldId xmlns:r="http://schemas.openxmlformats.org/officeDocument/2006/relationships" id="303" r:id="Re5980956acdb4b7d"/>
    <p:sldId xmlns:r="http://schemas.openxmlformats.org/officeDocument/2006/relationships" id="304" r:id="R734ab4486dbd4f15"/>
    <p:sldId xmlns:r="http://schemas.openxmlformats.org/officeDocument/2006/relationships" id="305" r:id="Rb3b3f06647284f59"/>
    <p:sldId xmlns:r="http://schemas.openxmlformats.org/officeDocument/2006/relationships" id="306" r:id="R06c627763c424b00"/>
    <p:sldId xmlns:r="http://schemas.openxmlformats.org/officeDocument/2006/relationships" id="307" r:id="Rccda75f0fdae4816"/>
    <p:sldId xmlns:r="http://schemas.openxmlformats.org/officeDocument/2006/relationships" id="308" r:id="R8e2abef980cb4be1"/>
    <p:sldId xmlns:r="http://schemas.openxmlformats.org/officeDocument/2006/relationships" id="309" r:id="Rbd2c85d7ea0149ea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7a00ebdac24141e4" /><Relationship Type="http://schemas.openxmlformats.org/officeDocument/2006/relationships/slideMaster" Target="/ppt/slideMasters/slideMaster1.xml" Id="Rfe3ee0dd59b64bee" /><Relationship Type="http://schemas.openxmlformats.org/officeDocument/2006/relationships/notesMaster" Target="/ppt/notesMasters/notesMaster1.xml" Id="Rea9bfc04ebbd41b3" /><Relationship Type="http://schemas.openxmlformats.org/officeDocument/2006/relationships/presProps" Target="/ppt/presProps.xml" Id="R234b2ec7a9d94fcc" /><Relationship Type="http://schemas.openxmlformats.org/officeDocument/2006/relationships/tableStyles" Target="/ppt/tableStyles.xml" Id="R2e46efcd82054838" /><Relationship Type="http://schemas.openxmlformats.org/officeDocument/2006/relationships/slide" Target="/ppt/slides/slide1.xml" Id="Rc31c09771a6d408a" /><Relationship Type="http://schemas.openxmlformats.org/officeDocument/2006/relationships/slide" Target="/ppt/slides/slide2.xml" Id="Re9ce686c413342ba" /><Relationship Type="http://schemas.openxmlformats.org/officeDocument/2006/relationships/slide" Target="/ppt/slides/slide3.xml" Id="Rfd3e76af8f25433b" /><Relationship Type="http://schemas.openxmlformats.org/officeDocument/2006/relationships/slide" Target="/ppt/slides/slide4.xml" Id="R33a6ba7332424ef4" /><Relationship Type="http://schemas.openxmlformats.org/officeDocument/2006/relationships/slide" Target="/ppt/slides/slide5.xml" Id="R71f4d5dba1fd43ea" /><Relationship Type="http://schemas.openxmlformats.org/officeDocument/2006/relationships/slide" Target="/ppt/slides/slide6.xml" Id="R899fb3616a3a4392" /><Relationship Type="http://schemas.openxmlformats.org/officeDocument/2006/relationships/slide" Target="/ppt/slides/slide7.xml" Id="Rcea241955b3b48e6" /><Relationship Type="http://schemas.openxmlformats.org/officeDocument/2006/relationships/slide" Target="/ppt/slides/slide8.xml" Id="R5e8798d5569444ec" /><Relationship Type="http://schemas.openxmlformats.org/officeDocument/2006/relationships/slide" Target="/ppt/slides/slide9.xml" Id="Rffde316bd7a747d4" /><Relationship Type="http://schemas.openxmlformats.org/officeDocument/2006/relationships/slide" Target="/ppt/slides/slide10.xml" Id="R93068cc64e6c4aed" /><Relationship Type="http://schemas.openxmlformats.org/officeDocument/2006/relationships/slide" Target="/ppt/slides/slide11.xml" Id="R4b157f39759d488a" /><Relationship Type="http://schemas.openxmlformats.org/officeDocument/2006/relationships/slide" Target="/ppt/slides/slide12.xml" Id="R21930d0373284bdf" /><Relationship Type="http://schemas.openxmlformats.org/officeDocument/2006/relationships/slide" Target="/ppt/slides/slide13.xml" Id="Re56a527a81864cf9" /><Relationship Type="http://schemas.openxmlformats.org/officeDocument/2006/relationships/slide" Target="/ppt/slides/slide14.xml" Id="R9c36a09af0064971" /><Relationship Type="http://schemas.openxmlformats.org/officeDocument/2006/relationships/slide" Target="/ppt/slides/slide15.xml" Id="Re46f94a2bc784764" /><Relationship Type="http://schemas.openxmlformats.org/officeDocument/2006/relationships/slide" Target="/ppt/slides/slide16.xml" Id="Rced6e7cc94004b9b" /><Relationship Type="http://schemas.openxmlformats.org/officeDocument/2006/relationships/slide" Target="/ppt/slides/slide17.xml" Id="Rddc9f3a20f334d68" /><Relationship Type="http://schemas.openxmlformats.org/officeDocument/2006/relationships/slide" Target="/ppt/slides/slide18.xml" Id="R7b7a1c1e39df417c" /><Relationship Type="http://schemas.openxmlformats.org/officeDocument/2006/relationships/slide" Target="/ppt/slides/slide19.xml" Id="Raeae0ba653b34d6d" /><Relationship Type="http://schemas.openxmlformats.org/officeDocument/2006/relationships/slide" Target="/ppt/slides/slide20.xml" Id="R0c284ff8875d4aa7" /><Relationship Type="http://schemas.openxmlformats.org/officeDocument/2006/relationships/slide" Target="/ppt/slides/slide21.xml" Id="R0ba0277c613646d8" /><Relationship Type="http://schemas.openxmlformats.org/officeDocument/2006/relationships/slide" Target="/ppt/slides/slide22.xml" Id="R433bca6a8f554df0" /><Relationship Type="http://schemas.openxmlformats.org/officeDocument/2006/relationships/slide" Target="/ppt/slides/slide23.xml" Id="R46aa32d148244ccf" /><Relationship Type="http://schemas.openxmlformats.org/officeDocument/2006/relationships/slide" Target="/ppt/slides/slide24.xml" Id="Ra69ecccc57c940d4" /><Relationship Type="http://schemas.openxmlformats.org/officeDocument/2006/relationships/slide" Target="/ppt/slides/slide25.xml" Id="R105da85ac79a4e9d" /><Relationship Type="http://schemas.openxmlformats.org/officeDocument/2006/relationships/slide" Target="/ppt/slides/slide26.xml" Id="R958afe3b2e3e4e11" /><Relationship Type="http://schemas.openxmlformats.org/officeDocument/2006/relationships/slide" Target="/ppt/slides/slide27.xml" Id="Re9555f24a98046de" /><Relationship Type="http://schemas.openxmlformats.org/officeDocument/2006/relationships/slide" Target="/ppt/slides/slide28.xml" Id="Rebb99757d8544845" /><Relationship Type="http://schemas.openxmlformats.org/officeDocument/2006/relationships/slide" Target="/ppt/slides/slide29.xml" Id="R8b6cb1f18173453b" /><Relationship Type="http://schemas.openxmlformats.org/officeDocument/2006/relationships/slide" Target="/ppt/slides/slide30.xml" Id="R25b4b392b2004887" /><Relationship Type="http://schemas.openxmlformats.org/officeDocument/2006/relationships/slide" Target="/ppt/slides/slide31.xml" Id="R4a89b593aa394659" /><Relationship Type="http://schemas.openxmlformats.org/officeDocument/2006/relationships/slide" Target="/ppt/slides/slide32.xml" Id="R03e1c0f578e24899" /><Relationship Type="http://schemas.openxmlformats.org/officeDocument/2006/relationships/slide" Target="/ppt/slides/slide33.xml" Id="R5afcb1cfbae943d9" /><Relationship Type="http://schemas.openxmlformats.org/officeDocument/2006/relationships/slide" Target="/ppt/slides/slide34.xml" Id="R7af9dfdb51f74428" /><Relationship Type="http://schemas.openxmlformats.org/officeDocument/2006/relationships/slide" Target="/ppt/slides/slide35.xml" Id="R108f9e7e9f95497d" /><Relationship Type="http://schemas.openxmlformats.org/officeDocument/2006/relationships/slide" Target="/ppt/slides/slide36.xml" Id="R0bae5d41f2db4240" /><Relationship Type="http://schemas.openxmlformats.org/officeDocument/2006/relationships/slide" Target="/ppt/slides/slide37.xml" Id="Rf556209fb39242c0" /><Relationship Type="http://schemas.openxmlformats.org/officeDocument/2006/relationships/slide" Target="/ppt/slides/slide38.xml" Id="Raca6dde3560742b4" /><Relationship Type="http://schemas.openxmlformats.org/officeDocument/2006/relationships/slide" Target="/ppt/slides/slide39.xml" Id="Rfb1b830f8a8b46f8" /><Relationship Type="http://schemas.openxmlformats.org/officeDocument/2006/relationships/slide" Target="/ppt/slides/slide40.xml" Id="R55200af0648045eb" /><Relationship Type="http://schemas.openxmlformats.org/officeDocument/2006/relationships/slide" Target="/ppt/slides/slide41.xml" Id="Rf1ebf13400a34a77" /><Relationship Type="http://schemas.openxmlformats.org/officeDocument/2006/relationships/slide" Target="/ppt/slides/slide42.xml" Id="Ra3639a2f993d49db" /><Relationship Type="http://schemas.openxmlformats.org/officeDocument/2006/relationships/slide" Target="/ppt/slides/slide43.xml" Id="Rcb29f7c014884f91" /><Relationship Type="http://schemas.openxmlformats.org/officeDocument/2006/relationships/slide" Target="/ppt/slides/slide44.xml" Id="Rbda5c2807bb943c6" /><Relationship Type="http://schemas.openxmlformats.org/officeDocument/2006/relationships/slide" Target="/ppt/slides/slide45.xml" Id="R05f66f4b069b41e0" /><Relationship Type="http://schemas.openxmlformats.org/officeDocument/2006/relationships/slide" Target="/ppt/slides/slide46.xml" Id="Rfba90c9fadf34755" /><Relationship Type="http://schemas.openxmlformats.org/officeDocument/2006/relationships/slide" Target="/ppt/slides/slide47.xml" Id="R17743d5f438e46ce" /><Relationship Type="http://schemas.openxmlformats.org/officeDocument/2006/relationships/slide" Target="/ppt/slides/slide48.xml" Id="Re5980956acdb4b7d" /><Relationship Type="http://schemas.openxmlformats.org/officeDocument/2006/relationships/slide" Target="/ppt/slides/slide49.xml" Id="R734ab4486dbd4f15" /><Relationship Type="http://schemas.openxmlformats.org/officeDocument/2006/relationships/slide" Target="/ppt/slides/slide50.xml" Id="Rb3b3f06647284f59" /><Relationship Type="http://schemas.openxmlformats.org/officeDocument/2006/relationships/slide" Target="/ppt/slides/slide51.xml" Id="R06c627763c424b00" /><Relationship Type="http://schemas.openxmlformats.org/officeDocument/2006/relationships/slide" Target="/ppt/slides/slide52.xml" Id="Rccda75f0fdae4816" /><Relationship Type="http://schemas.openxmlformats.org/officeDocument/2006/relationships/slide" Target="/ppt/slides/slide53.xml" Id="R8e2abef980cb4be1" /><Relationship Type="http://schemas.openxmlformats.org/officeDocument/2006/relationships/slide" Target="/ppt/slides/slide54.xml" Id="Rbd2c85d7ea0149ea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ed71aa23e1da477d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8392c16987774393" /><Relationship Type="http://schemas.openxmlformats.org/officeDocument/2006/relationships/notesMaster" Target="/ppt/notesMasters/notesMaster1.xml" Id="R242e403d3c3a4d73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106ec2c3f0d4a7d" /><Relationship Type="http://schemas.openxmlformats.org/officeDocument/2006/relationships/notesMaster" Target="/ppt/notesMasters/notesMaster1.xml" Id="Rbff89791150f437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29a76718f40040c2" /><Relationship Type="http://schemas.openxmlformats.org/officeDocument/2006/relationships/notesMaster" Target="/ppt/notesMasters/notesMaster1.xml" Id="R3037e9228fd24ea1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4481f4f0d9a84aa1" /><Relationship Type="http://schemas.openxmlformats.org/officeDocument/2006/relationships/notesMaster" Target="/ppt/notesMasters/notesMaster1.xml" Id="R77795c205b484c7a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7f571bb92cab4617" /><Relationship Type="http://schemas.openxmlformats.org/officeDocument/2006/relationships/notesMaster" Target="/ppt/notesMasters/notesMaster1.xml" Id="R7acf69b5f8964849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e9bb9ca3a3654704" /><Relationship Type="http://schemas.openxmlformats.org/officeDocument/2006/relationships/notesMaster" Target="/ppt/notesMasters/notesMaster1.xml" Id="Rdb7d0bc3d986409e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b106e2f5417f4b0a" /><Relationship Type="http://schemas.openxmlformats.org/officeDocument/2006/relationships/notesMaster" Target="/ppt/notesMasters/notesMaster1.xml" Id="R44208e45626c48b3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3df31a0358c04562" /><Relationship Type="http://schemas.openxmlformats.org/officeDocument/2006/relationships/notesMaster" Target="/ppt/notesMasters/notesMaster1.xml" Id="Rc7c017f4c13a4838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0f5d50a002bc4e7b" /><Relationship Type="http://schemas.openxmlformats.org/officeDocument/2006/relationships/notesMaster" Target="/ppt/notesMasters/notesMaster1.xml" Id="Rb587f7dc0cf64b57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88b070a32be3453e" /><Relationship Type="http://schemas.openxmlformats.org/officeDocument/2006/relationships/notesMaster" Target="/ppt/notesMasters/notesMaster1.xml" Id="R4abf71989a2e4f2b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7b9ca3babacb4980" /><Relationship Type="http://schemas.openxmlformats.org/officeDocument/2006/relationships/notesMaster" Target="/ppt/notesMasters/notesMaster1.xml" Id="Rc4b98e621fc94be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91e01f45d8334c1d" /><Relationship Type="http://schemas.openxmlformats.org/officeDocument/2006/relationships/notesMaster" Target="/ppt/notesMasters/notesMaster1.xml" Id="R5ee2760b28c340ae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86b8736ad51a4eeb" /><Relationship Type="http://schemas.openxmlformats.org/officeDocument/2006/relationships/notesMaster" Target="/ppt/notesMasters/notesMaster1.xml" Id="R74712f8cade54a9b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356178c9e1194018" /><Relationship Type="http://schemas.openxmlformats.org/officeDocument/2006/relationships/notesMaster" Target="/ppt/notesMasters/notesMaster1.xml" Id="R32b8c7ac33e2422e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b40cf0955e484f44" /><Relationship Type="http://schemas.openxmlformats.org/officeDocument/2006/relationships/notesMaster" Target="/ppt/notesMasters/notesMaster1.xml" Id="Rb79996a34bc34ca0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b5201dd7cebf4537" /><Relationship Type="http://schemas.openxmlformats.org/officeDocument/2006/relationships/notesMaster" Target="/ppt/notesMasters/notesMaster1.xml" Id="Re8a6fd21b6de4654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8f9ea1be9a304bfd" /><Relationship Type="http://schemas.openxmlformats.org/officeDocument/2006/relationships/notesMaster" Target="/ppt/notesMasters/notesMaster1.xml" Id="Rbc2cbc1048954a51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c8e2160eb6b04a77" /><Relationship Type="http://schemas.openxmlformats.org/officeDocument/2006/relationships/notesMaster" Target="/ppt/notesMasters/notesMaster1.xml" Id="R8658273deacd4b95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ee1a59a2adb94716" /><Relationship Type="http://schemas.openxmlformats.org/officeDocument/2006/relationships/notesMaster" Target="/ppt/notesMasters/notesMaster1.xml" Id="R545b565d0c7a4042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692962780494401b" /><Relationship Type="http://schemas.openxmlformats.org/officeDocument/2006/relationships/notesMaster" Target="/ppt/notesMasters/notesMaster1.xml" Id="R93f45a25190e4b35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4286933027ef48a5" /><Relationship Type="http://schemas.openxmlformats.org/officeDocument/2006/relationships/notesMaster" Target="/ppt/notesMasters/notesMaster1.xml" Id="R4492fccafc4b4a2d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8843cfc0f5904b60" /><Relationship Type="http://schemas.openxmlformats.org/officeDocument/2006/relationships/notesMaster" Target="/ppt/notesMasters/notesMaster1.xml" Id="Rdda239ebfb7c44a6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4782d1ec51f3448b" /><Relationship Type="http://schemas.openxmlformats.org/officeDocument/2006/relationships/notesMaster" Target="/ppt/notesMasters/notesMaster1.xml" Id="Rfb22b5fb5eb14991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e32f7e5718404109" /><Relationship Type="http://schemas.openxmlformats.org/officeDocument/2006/relationships/notesMaster" Target="/ppt/notesMasters/notesMaster1.xml" Id="Rb10c6eeaaf7a4504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f75ba2f2421546d8" /><Relationship Type="http://schemas.openxmlformats.org/officeDocument/2006/relationships/notesMaster" Target="/ppt/notesMasters/notesMaster1.xml" Id="R1ea46c8217c74767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6ce016e13c1c437d" /><Relationship Type="http://schemas.openxmlformats.org/officeDocument/2006/relationships/notesMaster" Target="/ppt/notesMasters/notesMaster1.xml" Id="R89efec28713f4fb5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2286d3c1e4664b96" /><Relationship Type="http://schemas.openxmlformats.org/officeDocument/2006/relationships/notesMaster" Target="/ppt/notesMasters/notesMaster1.xml" Id="R96f928b9ba3746de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10e4e5e9f9f44399" /><Relationship Type="http://schemas.openxmlformats.org/officeDocument/2006/relationships/notesMaster" Target="/ppt/notesMasters/notesMaster1.xml" Id="Rf000977d96264e5b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70a394a6da514b32" /><Relationship Type="http://schemas.openxmlformats.org/officeDocument/2006/relationships/notesMaster" Target="/ppt/notesMasters/notesMaster1.xml" Id="Rcb093280307f4273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64a1534e0d2f4a8e" /><Relationship Type="http://schemas.openxmlformats.org/officeDocument/2006/relationships/notesMaster" Target="/ppt/notesMasters/notesMaster1.xml" Id="R7342bee912304e37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81378da30b564d8a" /><Relationship Type="http://schemas.openxmlformats.org/officeDocument/2006/relationships/notesMaster" Target="/ppt/notesMasters/notesMaster1.xml" Id="Ra0ec99cbff2040ce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06a767f70ba14398" /><Relationship Type="http://schemas.openxmlformats.org/officeDocument/2006/relationships/notesMaster" Target="/ppt/notesMasters/notesMaster1.xml" Id="R187f9698e70a4653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7d29553953f7493e" /><Relationship Type="http://schemas.openxmlformats.org/officeDocument/2006/relationships/notesMaster" Target="/ppt/notesMasters/notesMaster1.xml" Id="R35149d282938490e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530b0461626e4d87" /><Relationship Type="http://schemas.openxmlformats.org/officeDocument/2006/relationships/notesMaster" Target="/ppt/notesMasters/notesMaster1.xml" Id="R1c3ef9f842524780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bc1ccf860bde41e6" /><Relationship Type="http://schemas.openxmlformats.org/officeDocument/2006/relationships/notesMaster" Target="/ppt/notesMasters/notesMaster1.xml" Id="Re47fdcba39494ea7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61d9990d6e26469c" /><Relationship Type="http://schemas.openxmlformats.org/officeDocument/2006/relationships/notesMaster" Target="/ppt/notesMasters/notesMaster1.xml" Id="R7cf19f0fe6b4482d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a609298eb76344d7" /><Relationship Type="http://schemas.openxmlformats.org/officeDocument/2006/relationships/notesMaster" Target="/ppt/notesMasters/notesMaster1.xml" Id="R3598a311d0ae4c9b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652c70262d2d46f1" /><Relationship Type="http://schemas.openxmlformats.org/officeDocument/2006/relationships/notesMaster" Target="/ppt/notesMasters/notesMaster1.xml" Id="R543b43da31c94f37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b7430114de68436a" /><Relationship Type="http://schemas.openxmlformats.org/officeDocument/2006/relationships/notesMaster" Target="/ppt/notesMasters/notesMaster1.xml" Id="R9dc1d24a93714bd1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bcc57e4c218447df" /><Relationship Type="http://schemas.openxmlformats.org/officeDocument/2006/relationships/notesMaster" Target="/ppt/notesMasters/notesMaster1.xml" Id="Rbd34071f4cca4304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8a524e930e234f3e" /><Relationship Type="http://schemas.openxmlformats.org/officeDocument/2006/relationships/notesMaster" Target="/ppt/notesMasters/notesMaster1.xml" Id="R4ef80a3c57da4360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1a4de6c29f624736" /><Relationship Type="http://schemas.openxmlformats.org/officeDocument/2006/relationships/notesMaster" Target="/ppt/notesMasters/notesMaster1.xml" Id="Rd07921358daa4033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26960584926c47e8" /><Relationship Type="http://schemas.openxmlformats.org/officeDocument/2006/relationships/notesMaster" Target="/ppt/notesMasters/notesMaster1.xml" Id="R39cb5caed5e34c1c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a052e3a991e942ba" /><Relationship Type="http://schemas.openxmlformats.org/officeDocument/2006/relationships/notesMaster" Target="/ppt/notesMasters/notesMaster1.xml" Id="Reca8da32cf454b24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ebe22847aad74c27" /><Relationship Type="http://schemas.openxmlformats.org/officeDocument/2006/relationships/notesMaster" Target="/ppt/notesMasters/notesMaster1.xml" Id="Re1bfa92c45a84fd7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b92099aafeeb4e63" /><Relationship Type="http://schemas.openxmlformats.org/officeDocument/2006/relationships/notesMaster" Target="/ppt/notesMasters/notesMaster1.xml" Id="R481f4a91661040a0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c5caffc0c60c41af" /><Relationship Type="http://schemas.openxmlformats.org/officeDocument/2006/relationships/notesMaster" Target="/ppt/notesMasters/notesMaster1.xml" Id="R12b9971a5f074c63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bbcfe41ed45d47bf" /><Relationship Type="http://schemas.openxmlformats.org/officeDocument/2006/relationships/notesMaster" Target="/ppt/notesMasters/notesMaster1.xml" Id="R0e1f15e927454e5d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5b52182df2934270" /><Relationship Type="http://schemas.openxmlformats.org/officeDocument/2006/relationships/notesMaster" Target="/ppt/notesMasters/notesMaster1.xml" Id="Re93cffb69c4b4992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9c4615680a7f43fa" /><Relationship Type="http://schemas.openxmlformats.org/officeDocument/2006/relationships/notesMaster" Target="/ppt/notesMasters/notesMaster1.xml" Id="R9b81bbf7524a44fb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2662601bae3a46d1" /><Relationship Type="http://schemas.openxmlformats.org/officeDocument/2006/relationships/notesMaster" Target="/ppt/notesMasters/notesMaster1.xml" Id="Rbb2538937d004a84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2b4824d3eeb54b4c" /><Relationship Type="http://schemas.openxmlformats.org/officeDocument/2006/relationships/notesMaster" Target="/ppt/notesMasters/notesMaster1.xml" Id="Re22e787f67824d2b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0bc0a0635a644580" /><Relationship Type="http://schemas.openxmlformats.org/officeDocument/2006/relationships/notesMaster" Target="/ppt/notesMasters/notesMaster1.xml" Id="Ra069cb50c0dc47f3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b319a3172388497a" /><Relationship Type="http://schemas.openxmlformats.org/officeDocument/2006/relationships/notesMaster" Target="/ppt/notesMasters/notesMaster1.xml" Id="Rb6fc7642c4ac43b3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A.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A.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A.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A.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A.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A.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A.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A.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A.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Cyfeiriad Beiblaidd: Salm 24:1. Aralleiriad Cymraeg gwreiddiol, nid dyfyniad o argraffiad cyhoeddedig.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A.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A.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A.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A.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A.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A.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B.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B.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B.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B.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B.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B.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B.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B.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B.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Cyfeiriad Beiblaidd: Genesis 2:15. Aralleiriad Cymraeg gwreiddiol, nid dyfyniad o argraffiad cyhoeddedig.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B.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B.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B.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B.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B.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B.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C.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C.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C.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C.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C.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C.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C.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C.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C.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Cyfeiriad Beiblaidd: Luc 16:10. Aralleiriad Cymraeg gwreiddiol, nid dyfyniad o argraffiad cyhoeddedig.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C.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C.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C.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C.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C.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33, sesiwn C.</a:t>
            </a:r>
          </a:p>
          <a:p xmlns:a="http://schemas.openxmlformats.org/drawingml/2006/main">
            <a:r>
              <a:t>Ffynhonnell: Cae_Top_38_Week_Three_Session_Worship_Plan.xlsx, wythnos 33.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https://ebible.org/eng-web/PSA024.htm</a:t>
            </a:r>
          </a:p>
          <a:p xmlns:a="http://schemas.openxmlformats.org/drawingml/2006/main">
            <a:r>
              <a:t>https://ebible.org/eng-web/GEN02.htm</a:t>
            </a:r>
          </a:p>
          <a:p xmlns:a="http://schemas.openxmlformats.org/drawingml/2006/main">
            <a:r>
              <a:t>https://ebible.org/eng-web/LUK16.htm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9df10c8b5684337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4e27cc0d3ad64e12" /><Relationship Type="http://schemas.openxmlformats.org/officeDocument/2006/relationships/slideLayout" Target="/ppt/slideLayouts/slideLayout1.xml" Id="Ree97a67577e14f22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ee97a67577e14f22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2a892a2e40c4fa5" /><Relationship Type="http://schemas.openxmlformats.org/officeDocument/2006/relationships/notesSlide" Target="/ppt/notesSlides/notesSlide1.xml" Id="R26304e7266954c7b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4e0bfc4bff843b4" /><Relationship Type="http://schemas.openxmlformats.org/officeDocument/2006/relationships/notesSlide" Target="/ppt/notesSlides/notesSlide2.xml" Id="Rfe1e3a2ad5394bfe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1ac8e4ba8d245c7" /><Relationship Type="http://schemas.openxmlformats.org/officeDocument/2006/relationships/notesSlide" Target="/ppt/notesSlides/notesSlide3.xml" Id="R7d88a0613fed47cc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111a27c20694bd1" /><Relationship Type="http://schemas.openxmlformats.org/officeDocument/2006/relationships/notesSlide" Target="/ppt/notesSlides/notesSlide4.xml" Id="Rd2c061cdd17f49f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6864bda6f9b4808" /><Relationship Type="http://schemas.openxmlformats.org/officeDocument/2006/relationships/image" Target="/ppt/media/image.png" Id="R71339ddab5c2484f" /><Relationship Type="http://schemas.openxmlformats.org/officeDocument/2006/relationships/notesSlide" Target="/ppt/notesSlides/notesSlide5.xml" Id="R17cf23125a6d44de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8e25183e2694f70" /><Relationship Type="http://schemas.openxmlformats.org/officeDocument/2006/relationships/notesSlide" Target="/ppt/notesSlides/notesSlide6.xml" Id="R295a73534ae94b7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8cb230898b542ab" /><Relationship Type="http://schemas.openxmlformats.org/officeDocument/2006/relationships/notesSlide" Target="/ppt/notesSlides/notesSlide7.xml" Id="R4692896212d94bc4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d5f9edac8904922" /><Relationship Type="http://schemas.openxmlformats.org/officeDocument/2006/relationships/image" Target="/ppt/media/image2.png" Id="R09fa3a4393824725" /><Relationship Type="http://schemas.openxmlformats.org/officeDocument/2006/relationships/notesSlide" Target="/ppt/notesSlides/notesSlide8.xml" Id="R70eec329416f4fca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2e98cd014274d02" /><Relationship Type="http://schemas.openxmlformats.org/officeDocument/2006/relationships/notesSlide" Target="/ppt/notesSlides/notesSlide9.xml" Id="R191ce4711bc54e1b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3d316b379214710" /><Relationship Type="http://schemas.openxmlformats.org/officeDocument/2006/relationships/image" Target="/ppt/media/image3.png" Id="Rb6a95847933a4e1a" /><Relationship Type="http://schemas.openxmlformats.org/officeDocument/2006/relationships/notesSlide" Target="/ppt/notesSlides/notesSlide10.xml" Id="Rbe2211d2be374e4f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ffa9c7b444f4952" /><Relationship Type="http://schemas.openxmlformats.org/officeDocument/2006/relationships/notesSlide" Target="/ppt/notesSlides/notesSlide11.xml" Id="Rf5897dd8404542ec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4ce617a9c6440ce" /><Relationship Type="http://schemas.openxmlformats.org/officeDocument/2006/relationships/notesSlide" Target="/ppt/notesSlides/notesSlide12.xml" Id="R3075f04e8b5a4499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8a0c53c02ff4773" /><Relationship Type="http://schemas.openxmlformats.org/officeDocument/2006/relationships/notesSlide" Target="/ppt/notesSlides/notesSlide13.xml" Id="R75e89531e68249f8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c24e0963bf24d48" /><Relationship Type="http://schemas.openxmlformats.org/officeDocument/2006/relationships/notesSlide" Target="/ppt/notesSlides/notesSlide14.xml" Id="Ra6d8f1560eae4734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960a719eeee4dae" /><Relationship Type="http://schemas.openxmlformats.org/officeDocument/2006/relationships/notesSlide" Target="/ppt/notesSlides/notesSlide15.xml" Id="Rb5c86a303d504748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7ba0dc506474e89" /><Relationship Type="http://schemas.openxmlformats.org/officeDocument/2006/relationships/notesSlide" Target="/ppt/notesSlides/notesSlide16.xml" Id="R13b011a1edb1412d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17a67d60ba549d4" /><Relationship Type="http://schemas.openxmlformats.org/officeDocument/2006/relationships/notesSlide" Target="/ppt/notesSlides/notesSlide17.xml" Id="Rfc13440400ea4185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e3eac99cb9249c6" /><Relationship Type="http://schemas.openxmlformats.org/officeDocument/2006/relationships/notesSlide" Target="/ppt/notesSlides/notesSlide18.xml" Id="Reef01627adbc4499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fdd598308284bad" /><Relationship Type="http://schemas.openxmlformats.org/officeDocument/2006/relationships/notesSlide" Target="/ppt/notesSlides/notesSlide19.xml" Id="Rf0bc2f5f11014181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ddb69e3bcab4fdc" /><Relationship Type="http://schemas.openxmlformats.org/officeDocument/2006/relationships/notesSlide" Target="/ppt/notesSlides/notesSlide20.xml" Id="R2fd9810f083941c8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3d91758497243af" /><Relationship Type="http://schemas.openxmlformats.org/officeDocument/2006/relationships/notesSlide" Target="/ppt/notesSlides/notesSlide21.xml" Id="R7ecd5068410c4ae1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7968425be134e1c" /><Relationship Type="http://schemas.openxmlformats.org/officeDocument/2006/relationships/image" Target="/ppt/media/image4.png" Id="R3e7ca5507ed447d7" /><Relationship Type="http://schemas.openxmlformats.org/officeDocument/2006/relationships/notesSlide" Target="/ppt/notesSlides/notesSlide22.xml" Id="Ra242ba10090d4172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b7fe287a37e4190" /><Relationship Type="http://schemas.openxmlformats.org/officeDocument/2006/relationships/notesSlide" Target="/ppt/notesSlides/notesSlide23.xml" Id="R55f4ebe0d509412e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093a34af96542e4" /><Relationship Type="http://schemas.openxmlformats.org/officeDocument/2006/relationships/notesSlide" Target="/ppt/notesSlides/notesSlide24.xml" Id="Ra11fb5dc5ac14426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4ff0ebfd953447c" /><Relationship Type="http://schemas.openxmlformats.org/officeDocument/2006/relationships/image" Target="/ppt/media/image5.png" Id="R5c8388572f82476c" /><Relationship Type="http://schemas.openxmlformats.org/officeDocument/2006/relationships/notesSlide" Target="/ppt/notesSlides/notesSlide25.xml" Id="R6bf54c339a394c48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727815aa2484aaf" /><Relationship Type="http://schemas.openxmlformats.org/officeDocument/2006/relationships/notesSlide" Target="/ppt/notesSlides/notesSlide26.xml" Id="Rf3a77227553745c4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b4a1d996af1412f" /><Relationship Type="http://schemas.openxmlformats.org/officeDocument/2006/relationships/image" Target="/ppt/media/image6.png" Id="R403ba17731124fe7" /><Relationship Type="http://schemas.openxmlformats.org/officeDocument/2006/relationships/notesSlide" Target="/ppt/notesSlides/notesSlide27.xml" Id="R52b7ac54241d4dce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1fe445e4d4a48b8" /><Relationship Type="http://schemas.openxmlformats.org/officeDocument/2006/relationships/notesSlide" Target="/ppt/notesSlides/notesSlide28.xml" Id="R5b6f648fe70a43a1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d5201d408e84710" /><Relationship Type="http://schemas.openxmlformats.org/officeDocument/2006/relationships/notesSlide" Target="/ppt/notesSlides/notesSlide29.xml" Id="R6253561998db4f95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f3bef23dd1c45ee" /><Relationship Type="http://schemas.openxmlformats.org/officeDocument/2006/relationships/notesSlide" Target="/ppt/notesSlides/notesSlide30.xml" Id="Rbb5fd1da048c45d5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4a3a044d64e420f" /><Relationship Type="http://schemas.openxmlformats.org/officeDocument/2006/relationships/notesSlide" Target="/ppt/notesSlides/notesSlide31.xml" Id="R824c2a34bb07430d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8c858d1d36a4c21" /><Relationship Type="http://schemas.openxmlformats.org/officeDocument/2006/relationships/notesSlide" Target="/ppt/notesSlides/notesSlide32.xml" Id="Rec02232cbfde496a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f1449e3bbc346dc" /><Relationship Type="http://schemas.openxmlformats.org/officeDocument/2006/relationships/notesSlide" Target="/ppt/notesSlides/notesSlide33.xml" Id="R4e218c69633b4bbc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fab99622a584647" /><Relationship Type="http://schemas.openxmlformats.org/officeDocument/2006/relationships/notesSlide" Target="/ppt/notesSlides/notesSlide34.xml" Id="R76dcbd0441f642e7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75fe36c77a84b5d" /><Relationship Type="http://schemas.openxmlformats.org/officeDocument/2006/relationships/notesSlide" Target="/ppt/notesSlides/notesSlide35.xml" Id="R1d4f14edc13941a0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9c8b305db5c4af1" /><Relationship Type="http://schemas.openxmlformats.org/officeDocument/2006/relationships/notesSlide" Target="/ppt/notesSlides/notesSlide36.xml" Id="R33a02106e6ca4e78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47a0619fddf4a38" /><Relationship Type="http://schemas.openxmlformats.org/officeDocument/2006/relationships/notesSlide" Target="/ppt/notesSlides/notesSlide37.xml" Id="R51a842024bad4b8a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1a37c47487b4288" /><Relationship Type="http://schemas.openxmlformats.org/officeDocument/2006/relationships/notesSlide" Target="/ppt/notesSlides/notesSlide38.xml" Id="R58667e257a054182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59501fd49ba44c7" /><Relationship Type="http://schemas.openxmlformats.org/officeDocument/2006/relationships/image" Target="/ppt/media/image7.png" Id="R20b2a2d7c2d449dc" /><Relationship Type="http://schemas.openxmlformats.org/officeDocument/2006/relationships/notesSlide" Target="/ppt/notesSlides/notesSlide39.xml" Id="Rd614a5e768364768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f51f86a8cff4239" /><Relationship Type="http://schemas.openxmlformats.org/officeDocument/2006/relationships/notesSlide" Target="/ppt/notesSlides/notesSlide40.xml" Id="Rd11fe0b709be46e7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44f68cc147b40e0" /><Relationship Type="http://schemas.openxmlformats.org/officeDocument/2006/relationships/notesSlide" Target="/ppt/notesSlides/notesSlide41.xml" Id="R631a4a9eab034c8f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4221b093b494ed8" /><Relationship Type="http://schemas.openxmlformats.org/officeDocument/2006/relationships/image" Target="/ppt/media/image8.png" Id="R22857b1e529b483d" /><Relationship Type="http://schemas.openxmlformats.org/officeDocument/2006/relationships/notesSlide" Target="/ppt/notesSlides/notesSlide42.xml" Id="R75aea57754524b12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5a5fb699e154978" /><Relationship Type="http://schemas.openxmlformats.org/officeDocument/2006/relationships/notesSlide" Target="/ppt/notesSlides/notesSlide43.xml" Id="R49ab562582214c57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d4a6388c71b4384" /><Relationship Type="http://schemas.openxmlformats.org/officeDocument/2006/relationships/image" Target="/ppt/media/image9.png" Id="Rf8ec7f27c09242b5" /><Relationship Type="http://schemas.openxmlformats.org/officeDocument/2006/relationships/notesSlide" Target="/ppt/notesSlides/notesSlide44.xml" Id="Rb2c67f5cc8594c5d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a726a5c79064309" /><Relationship Type="http://schemas.openxmlformats.org/officeDocument/2006/relationships/notesSlide" Target="/ppt/notesSlides/notesSlide45.xml" Id="R27c8a863e4cc4e8e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87cd6e5e52f4106" /><Relationship Type="http://schemas.openxmlformats.org/officeDocument/2006/relationships/notesSlide" Target="/ppt/notesSlides/notesSlide46.xml" Id="R71f18bc0a62346ee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b11e47675f746c9" /><Relationship Type="http://schemas.openxmlformats.org/officeDocument/2006/relationships/notesSlide" Target="/ppt/notesSlides/notesSlide47.xml" Id="R7e35b8ed9ef5415d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16034f95d1347a4" /><Relationship Type="http://schemas.openxmlformats.org/officeDocument/2006/relationships/notesSlide" Target="/ppt/notesSlides/notesSlide48.xml" Id="R0a4c9a61a53a4c52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871aabdd4954b9d" /><Relationship Type="http://schemas.openxmlformats.org/officeDocument/2006/relationships/notesSlide" Target="/ppt/notesSlides/notesSlide49.xml" Id="R84e8db2c615745a2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6e61b3dd0ef4a5d" /><Relationship Type="http://schemas.openxmlformats.org/officeDocument/2006/relationships/notesSlide" Target="/ppt/notesSlides/notesSlide50.xml" Id="R24b7621d59c544b5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4afbf00190e47f8" /><Relationship Type="http://schemas.openxmlformats.org/officeDocument/2006/relationships/notesSlide" Target="/ppt/notesSlides/notesSlide51.xml" Id="R0662f6c2c9334dc6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a54e9390f334861" /><Relationship Type="http://schemas.openxmlformats.org/officeDocument/2006/relationships/notesSlide" Target="/ppt/notesSlides/notesSlide52.xml" Id="Rabd397d0704f4e4f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0f03045cad040d6" /><Relationship Type="http://schemas.openxmlformats.org/officeDocument/2006/relationships/notesSlide" Target="/ppt/notesSlides/notesSlide53.xml" Id="R070d6cbcd6144c28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e894e8ea27a4cbc" /><Relationship Type="http://schemas.openxmlformats.org/officeDocument/2006/relationships/notesSlide" Target="/ppt/notesSlides/notesSlide54.xml" Id="R41d4fd7ce008499a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E8FDE3B-C23B-498E-BD49-3BBE36D7AB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33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629A7EC-974D-41A6-8D37-E136C3F6E9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 greadigaeth: sylwi a gofalu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F950BC8-2177-4270-A2B6-52BA539CD5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E1B2C51-CD55-4DF0-BB94-7A3CD01DEC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38375"/>
            <a:ext cx="10477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Parch a Chariad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E7317E9-B672-440A-9C19-CB9900CBEE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76625"/>
            <a:ext cx="104775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Tri chyfnod o gydaddoli</a:t>
            </a:r>
          </a:p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Sesiynau A, B ac C</a:t>
            </a:r>
          </a:p>
        </p:txBody>
      </p:sp>
    </p:spTree>
    <p:extLst>
      <p:ext uri="{BB962C8B-B14F-4D97-AF65-F5344CB8AC3E}">
        <p14:creationId xmlns:p14="http://schemas.microsoft.com/office/powerpoint/2010/main" val="827850226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9F1792B-D11D-4DDF-9C17-260DC31037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33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E8E6F0F-FCB2-47B8-95FF-403F03E242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0A26C48-C6B3-4792-AA7B-130CEEE25A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E1557F8-7CD9-422B-864E-411EDB11D6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09750"/>
            <a:ext cx="10763250" cy="2524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sesiwn ar y tro, tua 10–12 munud.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Darllenwch y geiriau ar y sgrin yn naturiol.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Arhoswch wrth y cwestiynau a’r seibiau.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propiau na Presenter View.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F73A1DE-D55E-42A8-B946-A5768BF148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10763250" cy="1543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  Edrych eto ar ddeilen   (sleidiau 4–20)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   Y traeth ar ôl y storm   (sleidiau 21–37)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   Un newid sy’n para   (sleidiau 38–54)</a:t>
            </a:r>
          </a:p>
        </p:txBody>
      </p:sp>
    </p:spTree>
    <p:extLst>
      <p:ext uri="{BB962C8B-B14F-4D97-AF65-F5344CB8AC3E}">
        <p14:creationId xmlns:p14="http://schemas.microsoft.com/office/powerpoint/2010/main" val="148851346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F615B25-342D-494B-B748-F56AB1C35A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33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90A3A3D-5F8F-47F1-8A76-3BE11F5806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dechrau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8B151E7-4E59-44D1-BDDF-1A69386C40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F4E3F20-E94E-4DBC-95B3-625362C5B3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81175"/>
            <a:ext cx="10858500" cy="419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dail, offer na gweithgaredd glanhau. Mae B yn stori ddychmygol ar arfordir gogledd Cymru. Ni ddylai plant godi sbwriel peryglus. Yn C, dewiswch un cynnig bach gyda staff.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darnau Beiblaidd mewn geiriad Cymraeg syml, wedi’u haralleirio. Nid dyfyniadau o argraffiad cyhoeddedig ydynt.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siarad a gweddïo’n ddewisol. Nid oes angen rhannu profiad personol. Dilynwch bolisi’r ysgol os bydd plentyn yn rhannu pryder.</a:t>
            </a:r>
          </a:p>
        </p:txBody>
      </p:sp>
    </p:spTree>
    <p:extLst>
      <p:ext uri="{BB962C8B-B14F-4D97-AF65-F5344CB8AC3E}">
        <p14:creationId xmlns:p14="http://schemas.microsoft.com/office/powerpoint/2010/main" val="1463903356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340DF24-AEAF-4785-AAC9-0415591B9A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33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796B827-EFA9-4CFD-A94B-18F7B7A0F5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Edrych eto ar ddeilen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33CD383-F66E-4F7C-98AE-D77A703617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8F1B89F-85B7-4FF4-8B54-6C28607D57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172D383-BE56-4869-B2D1-E8D381655F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Sylwi’n ofalus cyn penderfynu beth i’w wneud</a:t>
            </a:r>
          </a:p>
        </p:txBody>
      </p:sp>
    </p:spTree>
    <p:extLst>
      <p:ext uri="{BB962C8B-B14F-4D97-AF65-F5344CB8AC3E}">
        <p14:creationId xmlns:p14="http://schemas.microsoft.com/office/powerpoint/2010/main" val="785007170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A50F625-94DB-4877-A30D-040900AFB2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33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E848207-0E4D-43A3-AE75-1E47C81CC5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allwch chi ei weld?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3ACAC34-9841-4D97-A728-B84A8D6F9E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1339ddab5c2484f"/>
          <a:stretch xmlns:a="http://schemas.openxmlformats.org/drawingml/2006/main"/>
        </p:blipFill>
        <p:spPr>
          <a:xfrm xmlns:a="http://schemas.openxmlformats.org/drawingml/2006/main">
            <a:off x="7029450" y="1731683"/>
            <a:ext cx="4552950" cy="4461433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A608066-78B3-4394-B793-67E0FB4937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Edrychwch yn dawel ar y llun.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linellau, lliwiau neu batrymau ydych chi’n sylwi arnynt?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prawf yw hwn. Does dim rhaid gwybod enw’r peth i edrych yn ofalus.</a:t>
            </a:r>
          </a:p>
        </p:txBody>
      </p:sp>
    </p:spTree>
    <p:extLst>
      <p:ext uri="{BB962C8B-B14F-4D97-AF65-F5344CB8AC3E}">
        <p14:creationId xmlns:p14="http://schemas.microsoft.com/office/powerpoint/2010/main" val="150446956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FB1057F-1F8E-4A3A-8412-A4FFDD38BA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33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DAE2E5F-FC7D-4165-8125-3F326175DE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Munud o sylw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B6E5698-ECA7-460A-80C5-E12CEFEDD6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EFD43BE-4CE1-4527-88F5-2EC6EF5CFC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rhai llinellau’n fawr a rhai’n fach. Mae golau ar rai rhannau a chysgod ar eraill.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disgrifiwch un manylyn heb ddefnyddio’r gair “braf”. Gallwch ddewis dangos gyda’ch bys neu wrando.</a:t>
            </a:r>
          </a:p>
        </p:txBody>
      </p:sp>
    </p:spTree>
    <p:extLst>
      <p:ext uri="{BB962C8B-B14F-4D97-AF65-F5344CB8AC3E}">
        <p14:creationId xmlns:p14="http://schemas.microsoft.com/office/powerpoint/2010/main" val="76549863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249DD26-68D5-431A-9EA5-13226B5F4D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33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BB939D3-EB03-4FBC-8D3A-FBB3FD299F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llun cyfan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9661381-431D-47FC-B6E8-0113071212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45AFA83-0D7B-4E8F-AEFB-5AC4246BA5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Deilen yw hi. Gallwn gerdded heibio cannoedd o ddail heb sylwi ar un.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Nawr rydyn ni wedi aros. Efallai fod gennym gwestiwn newydd am y lliw, y siâp neu’r hyn mae’r ddeilen yn ei wneud.</a:t>
            </a:r>
          </a:p>
        </p:txBody>
      </p:sp>
    </p:spTree>
    <p:extLst>
      <p:ext uri="{BB962C8B-B14F-4D97-AF65-F5344CB8AC3E}">
        <p14:creationId xmlns:p14="http://schemas.microsoft.com/office/powerpoint/2010/main" val="112598226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22382C5-B328-4F01-8559-0FAEE94380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33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B321900-6B1B-49FE-946B-C80D19A631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y gangen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59EBB5B-4DCD-446D-B877-431A25C079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8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9fa3a4393824725"/>
          <a:stretch xmlns:a="http://schemas.openxmlformats.org/drawingml/2006/main"/>
        </p:blipFill>
        <p:spPr>
          <a:xfrm xmlns:a="http://schemas.openxmlformats.org/drawingml/2006/main">
            <a:off x="7029450" y="1731683"/>
            <a:ext cx="4552950" cy="4461433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8C5B372-7BD4-4B15-ACD4-869228B14C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Dyma’r ddeilen yn rhan o goeden. Mae hi’n perthyn i rywbeth mwy na’r manylyn a welsom yn gyntaf.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ei thynnu oddi ar y gangen er mwyn mwynhau edrych arni.</a:t>
            </a:r>
          </a:p>
        </p:txBody>
      </p:sp>
    </p:spTree>
    <p:extLst>
      <p:ext uri="{BB962C8B-B14F-4D97-AF65-F5344CB8AC3E}">
        <p14:creationId xmlns:p14="http://schemas.microsoft.com/office/powerpoint/2010/main" val="1568275765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EB4A8B4-6A30-4C6F-9DB4-3C104A08EE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33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158D332-6843-4FD2-9111-6803025F5F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Peth i’w ddefnyddio yn unig?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7EBCCA0-B3C2-4317-A18C-9B16CEF17A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B76F21B-8544-4FAE-9FDE-B86135163A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Dychmygwch ddau ymwelydd. Mae un yn gweld cangen fel rhywbeth i’w thorri wrth fynd heibio. Mae’r llall yn aros i edrych ar y dail.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Sut gall rhoi sylw newid y ffordd rydym yn trin rhywbeth?</a:t>
            </a:r>
          </a:p>
        </p:txBody>
      </p:sp>
    </p:spTree>
    <p:extLst>
      <p:ext uri="{BB962C8B-B14F-4D97-AF65-F5344CB8AC3E}">
        <p14:creationId xmlns:p14="http://schemas.microsoft.com/office/powerpoint/2010/main" val="1452029073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464E05C-9F78-41CB-9D3A-07624B22EA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33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BAB1A5E-CE75-4E83-BB1F-E10240C281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Rhoi amser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45EE38B-B184-4B94-95DB-6B0D94710F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10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6a95847933a4e1a"/>
          <a:stretch xmlns:a="http://schemas.openxmlformats.org/drawingml/2006/main"/>
        </p:blipFill>
        <p:spPr>
          <a:xfrm xmlns:a="http://schemas.openxmlformats.org/drawingml/2006/main">
            <a:off x="7029450" y="1742837"/>
            <a:ext cx="4552950" cy="4439126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2D040F2-1FAA-4F66-AE81-E8B5E793DD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plant hyn yn edrych gyda’u hathrawes. Nid ydynt yn cystadlu i ddod o hyd i’r peth mwyaf rhyfeddol.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manylyn bach yn ddigon. Mae lle hefyd i ddweud: “Tybed pam?”</a:t>
            </a:r>
          </a:p>
        </p:txBody>
      </p:sp>
    </p:spTree>
    <p:extLst>
      <p:ext uri="{BB962C8B-B14F-4D97-AF65-F5344CB8AC3E}">
        <p14:creationId xmlns:p14="http://schemas.microsoft.com/office/powerpoint/2010/main" val="1246973570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AFDDDC3-AA08-4112-A28E-1FBADF6433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33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7874E24-4E5A-47EE-999B-A9B8936FBE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Ein cwestiwn ni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2DAC793-57E1-46EF-B11A-9A18A4F06D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500604A-03D8-4883-A96A-EEA2C91D03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Meddyliwch am un cwestiwn mae’r llun yn ei godi.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Gallwch ddweud “Tybed...” wrth bartner. Nid oes angen ateb ar unwaith. Gallwn ofyn i oedolyn helpu ymchwilio yn ddiweddarach.</a:t>
            </a:r>
          </a:p>
        </p:txBody>
      </p:sp>
    </p:spTree>
    <p:extLst>
      <p:ext uri="{BB962C8B-B14F-4D97-AF65-F5344CB8AC3E}">
        <p14:creationId xmlns:p14="http://schemas.microsoft.com/office/powerpoint/2010/main" val="264888870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96CB445-778F-4EB0-ABC0-2B862776A6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33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7FDAACC-7219-42A7-87C6-AF1C991C36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Rhyfeddod cyn rhestr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AC6E84E-DE82-4A31-A30C-B2BA5DAD15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99BAB5C-2BAE-49A3-9B60-988C19C0DB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Heddiw, rydym wedi rhoi amser i sylwi. Nid oes rhaid troi pob eiliad o ryfeddod yn dasg.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gofalu ddechrau gyda’r sylweddoliad bod rhywbeth cyffredin yn werth ein sylw.</a:t>
            </a:r>
          </a:p>
        </p:txBody>
      </p:sp>
    </p:spTree>
    <p:extLst>
      <p:ext uri="{BB962C8B-B14F-4D97-AF65-F5344CB8AC3E}">
        <p14:creationId xmlns:p14="http://schemas.microsoft.com/office/powerpoint/2010/main" val="175177634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DA0C647-E89C-49B5-8662-E54F75784F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33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FAF2565-187A-40E1-A2C3-F16B5DAABA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676C212-1B82-4D22-BC63-D44125D4E7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82B7209-BF30-46A0-998E-543752747A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Arglwydd y perthyn y ddaear a phopeth sydd ynddi, y byd a’r rhai sy’n byw ynddo.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8B514E8-01C9-4F89-B00D-AB816C42E8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Salm 24:1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164FED9-D99C-4429-92EA-E225B99392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036401588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0CE4667-8C1C-4207-9C66-E9C9E6D69D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33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A979AA0-C21B-45EA-8AF7-6BBE1BA119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22AD7EB-393A-4E78-BD2F-44EF1437CF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5419F90-DAB3-4FEA-A5A7-FF2F411894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Cristnogion yn gweld y greadigaeth fel eiddo Duw ac fel rhodd. Nid rhywbeth i’w ddefnyddio heb feddwl yn unig ydyw.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edrych yn ofalus fod yn ffordd o ddiolch a rhyfeddu.</a:t>
            </a:r>
          </a:p>
        </p:txBody>
      </p:sp>
    </p:spTree>
    <p:extLst>
      <p:ext uri="{BB962C8B-B14F-4D97-AF65-F5344CB8AC3E}">
        <p14:creationId xmlns:p14="http://schemas.microsoft.com/office/powerpoint/2010/main" val="420610969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50A2E8A-DF27-46B4-B5FB-791B78E8CB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33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C4F4691-4B42-4765-B6C7-AD4B171585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A0A40C2-7693-4B84-84DB-E4D7579017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C5CD223-CC80-445D-9A77-E40123D455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 fanylyn wnaethoch chi sylwi arno?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469326053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B5F2BE0-82E6-41B0-BF76-999B5E625A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33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C3DA702-4B8C-434A-A504-326E413D18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E83807D-DDF3-47A0-848E-8B97C1639E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93D0858-7750-44A9-9300-A3D7295829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Sut gall meddwl bod y ddaear yn perthyn i Dduw newid y ffordd mae Cristion yn ei thrin?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26932546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351B1D0-A321-4C47-A4A3-E80EBE6A5A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33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975C7F6-1050-42FF-A12A-2369FBECB4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EE20DE1-984A-4403-B65B-0079FCE728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3E173C4-8CBA-4403-B5CA-AAFFC308FC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 am liw neu batrwm yn y ddeilen. Nid oes angen ateb.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398636258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21F6981-B0CA-40C7-AE46-50D633FDE7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33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03E58F5-DE4E-456E-886C-CE7B057445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1D49CAA-2B0F-4DC0-926C-17B5EB260C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1121332-90E5-4362-822A-68168920F3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eich taith arferol nesaf, sylwch ar un manylyn naturiol yn ddiogel. Gallwch ei adael lle mae.</a:t>
            </a:r>
          </a:p>
        </p:txBody>
      </p:sp>
    </p:spTree>
    <p:extLst>
      <p:ext uri="{BB962C8B-B14F-4D97-AF65-F5344CB8AC3E}">
        <p14:creationId xmlns:p14="http://schemas.microsoft.com/office/powerpoint/2010/main" val="1595385489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E7DCEB6-5EBB-4A3F-B72A-F01740110B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33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9811A33-A077-43EC-966F-BB081144D6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AA2C365-C701-4E13-85F9-77AFF04078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0B3D45F-7B80-4EB1-844D-E60C364DA6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25BB979-CFEC-4B82-88A2-59A5D9E0AD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Dduw’r Creawdwr,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agor ein llygaid i ryfeddod.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fanylion bach dy fyd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a’r amser i sylwi arnynt.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820360943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62E467F-B2B2-4D59-8AFE-6A5DC823D4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33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9476BFF-04EE-4ED5-AFD5-44DB94245E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2AAB354-6EF2-46E1-A6AD-469D9256CB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69C0EED-51C4-4B1F-B32E-FEFF92AD6D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71FCC92-654A-43F5-BC62-173189D069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118156890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E73F556-496F-4A0C-A098-B5AFF6A8E2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33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3C15F01-38BB-4EBB-ADC1-BD4FD877A8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 traeth ar ôl y storm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C4AFD94-7CEE-4553-88B8-E76700AE74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21292A5-D4C7-4873-8628-B6F648AC13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050BC72-F5F8-40B4-B624-AB061BEC67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ddychmygol am ofal diogel a gwaith ar y cyd</a:t>
            </a:r>
          </a:p>
        </p:txBody>
      </p:sp>
    </p:spTree>
    <p:extLst>
      <p:ext uri="{BB962C8B-B14F-4D97-AF65-F5344CB8AC3E}">
        <p14:creationId xmlns:p14="http://schemas.microsoft.com/office/powerpoint/2010/main" val="1829198141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BFC0239-836F-4C8E-A6BD-24567E5598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33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98848A0-68F1-4B07-A61C-36BE0DB5D2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bae yn y golau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169F0EA-B748-4F5F-B965-675A48664A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e7ca5507ed447d7"/>
          <a:stretch xmlns:a="http://schemas.openxmlformats.org/drawingml/2006/main"/>
        </p:blipFill>
        <p:spPr>
          <a:xfrm xmlns:a="http://schemas.openxmlformats.org/drawingml/2006/main">
            <a:off x="7029450" y="1806041"/>
            <a:ext cx="4552950" cy="4312719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664CF24-4368-42EF-A00D-60B87153AD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Aeth Catrin am dro gyda’i mam ar hyd llwybr ger y môr. Roedd y storm wedi mynd heibio.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Gwelodd olau ar y dŵr a bryniau yn y pellter. Safodd y ddwy am funud i edrych.</a:t>
            </a:r>
          </a:p>
        </p:txBody>
      </p:sp>
    </p:spTree>
    <p:extLst>
      <p:ext uri="{BB962C8B-B14F-4D97-AF65-F5344CB8AC3E}">
        <p14:creationId xmlns:p14="http://schemas.microsoft.com/office/powerpoint/2010/main" val="485443430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271D563-2FDF-48A4-8DAE-87E358588A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33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12989A7-1445-47C9-A666-4FFBF2B3A4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Rhywbeth arall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19360A6-50D7-4CAA-B22F-38AF1C7074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782292A-8412-4AF2-8530-6DC424CEEF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Ymhellach ymlaen, roedd plastig a phethau eraill wedi dod i’r lan.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 angen glanhau’r traeth i gyd,” meddai Catrin. Yna edrychodd ar hyd y bae. Roedd y dasg yn teimlo’n enfawr.</a:t>
            </a:r>
          </a:p>
        </p:txBody>
      </p:sp>
    </p:spTree>
    <p:extLst>
      <p:ext uri="{BB962C8B-B14F-4D97-AF65-F5344CB8AC3E}">
        <p14:creationId xmlns:p14="http://schemas.microsoft.com/office/powerpoint/2010/main" val="58817508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2D66079-4021-43A5-AE34-511C901314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33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75B47BF-F1A9-4ADF-AA4A-10C0908C77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Aros yn ddiogel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29972E4-F5E0-49F9-A651-C6E5815649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0F57DDA-1CC7-4FA3-9B9D-17EACED69C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Gofynnodd ei mam iddi aros ar y llwybr. Ni chododd Catrin unrhyw beth.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sbwriel gynnwys pethau miniog neu beryglus. Roedd angen oedolion, cynllun diogel a’r offer iawn.</a:t>
            </a:r>
          </a:p>
        </p:txBody>
      </p:sp>
    </p:spTree>
    <p:extLst>
      <p:ext uri="{BB962C8B-B14F-4D97-AF65-F5344CB8AC3E}">
        <p14:creationId xmlns:p14="http://schemas.microsoft.com/office/powerpoint/2010/main" val="1313832353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6465EB5-2E7E-4091-B25D-3B1C80888D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33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6758EE4-F078-4EE2-A005-61435C2E2B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Gweld y broblem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7EBABFF-4D2D-48BF-8D79-B3CB484251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c8388572f82476c"/>
          <a:stretch xmlns:a="http://schemas.openxmlformats.org/drawingml/2006/main"/>
        </p:blipFill>
        <p:spPr>
          <a:xfrm xmlns:a="http://schemas.openxmlformats.org/drawingml/2006/main">
            <a:off x="7029450" y="1806041"/>
            <a:ext cx="4552950" cy="4312719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019BD33-C1D6-4C95-883B-FA4D864757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Edrychodd y ddwy o bellter diogel. Roedd Catrin eisiau helpu, ond ni allai ddatrys popeth ei hun.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Cysylltodd ei mam â grŵp lleol oedd yn trefnu gwaith glanhau. Gofynnodd beth oedd yn ddefnyddiol.</a:t>
            </a:r>
          </a:p>
        </p:txBody>
      </p:sp>
    </p:spTree>
    <p:extLst>
      <p:ext uri="{BB962C8B-B14F-4D97-AF65-F5344CB8AC3E}">
        <p14:creationId xmlns:p14="http://schemas.microsoft.com/office/powerpoint/2010/main" val="1620668505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7273F36-AF20-4CBE-91F2-5767FEE402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33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2D159EC-ED3F-4404-8812-9DDE6DDEB8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Rhan y gellir ei gwneud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EAB581B-5CC3-4FF1-B9DA-8869CC7C3B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082DCAA-4E0E-4733-9CDF-387E0CBAAF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Trefnodd yr oedolion waith ar ddarn bach o’r traeth. Roedd ganddynt offer a threfniadau diogel.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Gallai’r plant ddysgu o’r llwybr gyda’u hathrawes. Nid oedd gofalu’n golygu cyffwrdd â phob peth.</a:t>
            </a:r>
          </a:p>
        </p:txBody>
      </p:sp>
    </p:spTree>
    <p:extLst>
      <p:ext uri="{BB962C8B-B14F-4D97-AF65-F5344CB8AC3E}">
        <p14:creationId xmlns:p14="http://schemas.microsoft.com/office/powerpoint/2010/main" val="70228583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36A94DC-6A6C-4934-AB8F-B0FDD6891E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33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CBC7234-9F0E-4C41-8AEE-1E968AEAC6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Darn gwell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AA79695-482C-47A9-940F-71F681AD8F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27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03ba17731124fe7"/>
          <a:stretch xmlns:a="http://schemas.openxmlformats.org/drawingml/2006/main"/>
        </p:blipFill>
        <p:spPr>
          <a:xfrm xmlns:a="http://schemas.openxmlformats.org/drawingml/2006/main">
            <a:off x="7029450" y="1816822"/>
            <a:ext cx="4552950" cy="4291155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CAE8073-39DE-4B99-A785-ED822D7B33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ôl y gwaith, roedd y darn hwnnw’n lanach. Roedd gwaith arall ar ôl.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Gwelodd Catrin fod pobl yn gallu gwneud rhywbeth defnyddiol gyda’i gilydd, heb honni bod y broblem gyfan wedi diflannu.</a:t>
            </a:r>
          </a:p>
        </p:txBody>
      </p:sp>
    </p:spTree>
    <p:extLst>
      <p:ext uri="{BB962C8B-B14F-4D97-AF65-F5344CB8AC3E}">
        <p14:creationId xmlns:p14="http://schemas.microsoft.com/office/powerpoint/2010/main" val="224256136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6EBB0AD-3FA4-4BF2-BBEE-4A35F5CB89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33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4E73045-D6C9-4A23-9FD3-084BB74F6E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i sbwriel gyrraedd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61F67D8-836A-4C6B-981A-CF1ACF25B2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AD01A7B-3B8B-40E6-9A5C-CE28BA08B4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“Sut gallwn atal mwy rhag cyrraedd?” holodd Catrin.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yr ysgol, edrychodd y dosbarth ar sut roeddent yn cadw papur a phecynnau rhag chwythu o’r iard. Gallai atal gwastraff helpu hefyd.</a:t>
            </a:r>
          </a:p>
        </p:txBody>
      </p:sp>
    </p:spTree>
    <p:extLst>
      <p:ext uri="{BB962C8B-B14F-4D97-AF65-F5344CB8AC3E}">
        <p14:creationId xmlns:p14="http://schemas.microsoft.com/office/powerpoint/2010/main" val="133003590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AC4C67C-E3D6-4877-BC69-A914D280C3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33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345D3C4-869F-4002-9985-FE071E9BCF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 diogel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57FB420-0E33-494B-90F6-2A7D17CF8B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D839A61-4D0F-4AC3-A9E3-20D88CB2D9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ymateb fyddai’n synhwyrol?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Codi pob peth ar unwaith?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Dweud wrth oedolyn a chwilio am weithred ddiogel?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Addo glanhau pob traeth ar eich pen eich hun?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Trafodwch eich rheswm.</a:t>
            </a:r>
          </a:p>
        </p:txBody>
      </p:sp>
    </p:spTree>
    <p:extLst>
      <p:ext uri="{BB962C8B-B14F-4D97-AF65-F5344CB8AC3E}">
        <p14:creationId xmlns:p14="http://schemas.microsoft.com/office/powerpoint/2010/main" val="116369244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4E43568-3F5A-4F1A-B981-AD75D02846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33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A2CA6DE-00E8-4F2E-A831-F2315465CB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EC251FC-7C53-458D-B6DD-6F7BCD1849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D72B8ED-0401-42F2-967F-6F50EAEFAE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Gosododd yr Arglwydd Dduw y dyn yng ngardd Eden i’w thrin a gofalu amdani.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1B1436B-412A-47F9-B369-DF9F7D91D7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Genesis 2:15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26ED0B3-2152-4614-BC0B-845B8E143F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092768262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0DC2E7C-B809-47EC-A989-96ED7F0DA4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33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8D5789A-5A4C-4567-AB5B-43FF8271B0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249B308-A4A4-433A-885B-F9F603E203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A83CBCB-012C-450B-9C33-AA5F5DC029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hanes yn rhoi cyfrifoldeb i bobl ofalu am yr ardd. Mae Cristnogion yn cysylltu hynny â gofal am greadigaeth Duw.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gofal doeth yn cynnwys diogelwch, gwaith ar y cyd a meddwl am atal niwed.</a:t>
            </a:r>
          </a:p>
        </p:txBody>
      </p:sp>
    </p:spTree>
    <p:extLst>
      <p:ext uri="{BB962C8B-B14F-4D97-AF65-F5344CB8AC3E}">
        <p14:creationId xmlns:p14="http://schemas.microsoft.com/office/powerpoint/2010/main" val="1258490014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27FC802-4644-4CA3-9B68-DB4EA8D604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33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9F3328A-F94D-479B-8843-315ADE2C44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5AA542B-8C46-4522-973D-A936835B7A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786DC2D-6D2A-49C7-B317-3D6B6B045B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Pwy allai helpu Catrin yn ddiogel?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732176601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B7BAC07-D07D-4C3B-8C84-A51F298FEA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33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2FCB004-E0EC-41DD-A676-7BAF971B51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7FE9231-1894-4FF4-A176-9B64288BEC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846CD61-32A9-4371-8CDB-75237CA881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mae atal gwastraff yn bwysig yn ogystal â glanhau?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78014554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70F97FD-1E20-475D-B661-0CB64187FA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33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9B2A2D6-14C5-40CD-9490-4C30402AEF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38889CE-8139-4EF9-94B9-7326B1EDA1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F2C872F-8E38-4A1D-AA7D-08113F8E87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Cofiwch harddwch y bae a’r angen i ofalu amdano.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543334746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8DBB7C9-A784-4BFB-BE9E-72F29E7649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33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E972398-69A9-4650-B508-BBCE319BDF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DD4A1F4-53B0-4BAA-B579-881BE6C366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D17589E-662C-4627-8030-484580E3BA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gwelwch sbwriel peryglus, peidiwch â’i gyffwrdd. Dywedwch wrth oedolyn. Gofynnwch am un ffordd ddiogel o helpu yn yr ysgol.</a:t>
            </a:r>
          </a:p>
        </p:txBody>
      </p:sp>
    </p:spTree>
    <p:extLst>
      <p:ext uri="{BB962C8B-B14F-4D97-AF65-F5344CB8AC3E}">
        <p14:creationId xmlns:p14="http://schemas.microsoft.com/office/powerpoint/2010/main" val="143660140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79F5EAA-BE1F-49C9-A858-1BC666A65C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33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3EEA60A-E106-4A60-A698-451B4BE096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C27DC73-5EBA-4748-9E36-FC9061AAA6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B77097B-980D-463C-9906-045EC6D30D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4FD9E60-44E3-4FA3-A21B-11C0EA20F5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ofalu am dy fyd.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Rho ddoethineb inni weithio’n ddiogel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rhannu’r cyfrifoldeb.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2112532239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64C2675-28C3-4910-A63E-BC268CA6D7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33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BCD8A05-7C02-44F3-985B-35122B2E6B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7B0E9FC-BEF5-43E8-8AAB-E098FE683C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0D5B4B9-3BCC-413D-8036-085D451829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81BEB07-291E-4A3D-9EDA-9C051699AC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234496195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8515443-5A34-4AA3-92FC-B5BB5F9604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33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9290209-2825-4C50-B81A-79F5473D70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Un newid sy’n para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50FF97B-171A-4EA1-B482-FE7693E466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23A6804-AA11-4681-8270-B6349AC33A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50CB87E-EC47-48A0-98F0-37E7980BCE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Cymharu syniadau a dewis cam bach</a:t>
            </a:r>
          </a:p>
        </p:txBody>
      </p:sp>
    </p:spTree>
    <p:extLst>
      <p:ext uri="{BB962C8B-B14F-4D97-AF65-F5344CB8AC3E}">
        <p14:creationId xmlns:p14="http://schemas.microsoft.com/office/powerpoint/2010/main" val="407771224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9304D6B-2438-4C83-A227-41AC373446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33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71076F1-CA70-4DE9-92B3-FEC0B99284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papur yn y drôr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EB012E9-BD6E-40DF-9F07-97AFD5400B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0b2a2d7c2d449dc"/>
          <a:stretch xmlns:a="http://schemas.openxmlformats.org/drawingml/2006/main"/>
        </p:blipFill>
        <p:spPr>
          <a:xfrm xmlns:a="http://schemas.openxmlformats.org/drawingml/2006/main">
            <a:off x="7189016" y="1685925"/>
            <a:ext cx="4233818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96318A9-CA27-4F5B-AB1E-C873B486BC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dosbarth yn defnyddio llawer o bapur. Roedd rhai tudalennau wedi’u defnyddio ar un ochr yn unig.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Sylwodd Sam ar bentwr wrth dacluso gyda’r athrawes. “A oes modd defnyddio’r ochr wag?” gofynnodd.</a:t>
            </a:r>
          </a:p>
        </p:txBody>
      </p:sp>
    </p:spTree>
    <p:extLst>
      <p:ext uri="{BB962C8B-B14F-4D97-AF65-F5344CB8AC3E}">
        <p14:creationId xmlns:p14="http://schemas.microsoft.com/office/powerpoint/2010/main" val="1073823523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3F91148-A9A1-48DD-AEEF-FE68044368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33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9B94FA0-5B34-4310-BE9C-D52A7CA862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Tri syniad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B069F08-81CE-4B46-BED1-23DE7ED402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0E3CD71-385F-4381-8DC1-BBD73A07D5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Cynigiodd y dosbarth dri syniad.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Addo peidio â defnyddio papur byth eto.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Gwneud poster mawr unwaith.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Cadw papur glân ag ochr wag mewn hambwrdd i’w ddefnyddio eto.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un allai weithio bob dydd?</a:t>
            </a:r>
          </a:p>
        </p:txBody>
      </p:sp>
    </p:spTree>
    <p:extLst>
      <p:ext uri="{BB962C8B-B14F-4D97-AF65-F5344CB8AC3E}">
        <p14:creationId xmlns:p14="http://schemas.microsoft.com/office/powerpoint/2010/main" val="2095160648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6045C3D-8700-441C-97A7-FAE65C36E0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33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22A3A2F-F55E-4977-9C2B-E457920D10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dewis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870775E-B5CA-4F76-A60E-38BADDB101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1FD729C-401B-4E9E-BEDA-1A4A7F61C9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Esboniodd yr athrawes fod angen papur ar gyfer rhai tasgau. Roedd angen cadw gwybodaeth breifat yn ddiogel hefyd.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Dewisodd hi bapur addas yn unig. Ni fyddai plant yn chwilio drwy finiau neu ddogfennau staff.</a:t>
            </a:r>
          </a:p>
        </p:txBody>
      </p:sp>
    </p:spTree>
    <p:extLst>
      <p:ext uri="{BB962C8B-B14F-4D97-AF65-F5344CB8AC3E}">
        <p14:creationId xmlns:p14="http://schemas.microsoft.com/office/powerpoint/2010/main" val="1882127768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249307B-42E6-437A-BBB7-76BED0557A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33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A4F52DE-25B3-44DD-96E8-19C67A86B1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Cynnig am wythnos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870E632-9B65-498E-8421-D6EC687661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2857b1e529b483d"/>
          <a:stretch xmlns:a="http://schemas.openxmlformats.org/drawingml/2006/main"/>
        </p:blipFill>
        <p:spPr>
          <a:xfrm xmlns:a="http://schemas.openxmlformats.org/drawingml/2006/main">
            <a:off x="7189016" y="1685925"/>
            <a:ext cx="4233818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7FF31E6-46AA-42A2-857A-CFE14144EC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Rhoddwyd papur addas yn yr hambwrdd. Defnyddiodd Sam ochr wag i dynnu llun.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Gallai’r plant ddewis papur newydd os oedd y dasg yn gofyn amdano. Roedd y newid yn fach ac yn bosibl ei ailadrodd.</a:t>
            </a:r>
          </a:p>
        </p:txBody>
      </p:sp>
    </p:spTree>
    <p:extLst>
      <p:ext uri="{BB962C8B-B14F-4D97-AF65-F5344CB8AC3E}">
        <p14:creationId xmlns:p14="http://schemas.microsoft.com/office/powerpoint/2010/main" val="592274526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71FF026-E1A0-4280-A09A-78E83FDD78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33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42CA1A6-58BB-4A1B-BFC7-1648E7A419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Gwirio’r effaith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DD54A2C-F1B7-41B8-8BFA-132AFCB674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992EEBE-E8A7-4DCD-9314-C07C191539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dechrau, roedd yr athrawes wedi sylwi ar faint o bapur addas oedd yn mynd yn wastraff.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ddiwedd yr wythnos, edrychon nhw eto. A oedd yr hambwrdd yn cael ei ddefnyddio? A oedd llai o bapur gwag yn cael ei daflu?</a:t>
            </a:r>
          </a:p>
        </p:txBody>
      </p:sp>
    </p:spTree>
    <p:extLst>
      <p:ext uri="{BB962C8B-B14F-4D97-AF65-F5344CB8AC3E}">
        <p14:creationId xmlns:p14="http://schemas.microsoft.com/office/powerpoint/2010/main" val="1863360632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AE9E4DB-B2C4-4277-B9FC-AE8527C77B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33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D3F26F8-3CD9-4AE5-86AC-D6079447FA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Dysgu o’r cynnig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29240B5-4785-44C3-840C-9487CCF29C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44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8ec7f27c09242b5"/>
          <a:stretch xmlns:a="http://schemas.openxmlformats.org/drawingml/2006/main"/>
        </p:blipFill>
        <p:spPr>
          <a:xfrm xmlns:a="http://schemas.openxmlformats.org/drawingml/2006/main">
            <a:off x="7178378" y="1685925"/>
            <a:ext cx="4255093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289FA5F-C750-4E2F-BF09-4ECB005DF6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yr hambwrdd yn helpu, ond roedd ei le yn anodd i rai plant. Symudodd yr athrawes ef.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gwirio’n rhan o’r gofal. Nid oedd angen honni eu bod wedi datrys holl wastraff y byd.</a:t>
            </a:r>
          </a:p>
        </p:txBody>
      </p:sp>
    </p:spTree>
    <p:extLst>
      <p:ext uri="{BB962C8B-B14F-4D97-AF65-F5344CB8AC3E}">
        <p14:creationId xmlns:p14="http://schemas.microsoft.com/office/powerpoint/2010/main" val="1641857114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8A6A476-89A7-4443-8DEF-1C01D1D096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33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A9648E4-BFD7-4374-8FBC-6A334E2913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Ein dewis ni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E94ED87-7182-4819-A3B1-0F4DC40A28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4AEBCF5-E3C0-4C1A-B038-58D1F9E8F1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weithred fach fyddai’n bosibl yma: defnyddio papur addas eto, neu ofalu am ardal blannu gyda staff?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arweinydd: dewiswch un cynnig sy’n addas. Dywedwch pwy fydd yn helpu a phryd, ymhen wythnos, y byddwch yn gwirio.</a:t>
            </a:r>
          </a:p>
        </p:txBody>
      </p:sp>
    </p:spTree>
    <p:extLst>
      <p:ext uri="{BB962C8B-B14F-4D97-AF65-F5344CB8AC3E}">
        <p14:creationId xmlns:p14="http://schemas.microsoft.com/office/powerpoint/2010/main" val="920861295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65C74E3-3DFC-4701-819C-38E427CCAF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33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CA1448D-EE47-4504-95C6-6C83B61861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Rhannu’r cyfrifoldeb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741D783-2440-47FA-A434-A7F6219AAB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E5DDBEE-93E6-45E4-9601-93C207A81D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pawb gyfrannu mewn ffordd addas. Yr oedolion sy’n trefnu’r diogelwch a’r adnoddau.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beio teuluoedd am yr hyn maent yn ei brynu. Gallwn edrych ar yr hyn y gallwn ei newid gyda’n gilydd yma.</a:t>
            </a:r>
          </a:p>
        </p:txBody>
      </p:sp>
    </p:spTree>
    <p:extLst>
      <p:ext uri="{BB962C8B-B14F-4D97-AF65-F5344CB8AC3E}">
        <p14:creationId xmlns:p14="http://schemas.microsoft.com/office/powerpoint/2010/main" val="1060390863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29CEBD1-8D91-41D7-8439-DA85251F9F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33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41CD3EF-337A-4C83-AFFE-4870322953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640A305-F2F6-4DE4-8698-965CD1CB38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AF46D82-191A-49AE-835E-59F4426531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sawl sy’n ffyddlon mewn pethau bach yn ffyddlon mewn pethau mawr hefyd.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0701BAD-08FD-4F8D-91D3-F41EDE10B6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Luc 16:10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3BBF38C-135F-4278-9E12-B58EFCCA8C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941728243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1625DA2-9E61-406E-8820-9C2E2F5AF1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33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8386FD2-240E-4EEF-A857-4EE4840D3D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FB315FA-CE8E-4E36-880B-171793B665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6899FD1-4410-43AA-881D-B5565A00D1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Iesu’n sôn am ffyddlondeb. Gall Cristnogion gysylltu’r dysgu hwn â gofal cyson am yr hyn a roddwyd iddynt.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gweithred fach, wedi’i hailadrodd a’i gwirio, fod yn rhan o ofal am y ddaear.</a:t>
            </a:r>
          </a:p>
        </p:txBody>
      </p:sp>
    </p:spTree>
    <p:extLst>
      <p:ext uri="{BB962C8B-B14F-4D97-AF65-F5344CB8AC3E}">
        <p14:creationId xmlns:p14="http://schemas.microsoft.com/office/powerpoint/2010/main" val="609205457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2BC664E-48A2-4465-A106-4104F59F9C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33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8A1946B-BC57-449D-AA1C-6922C6849B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72E7699-1B92-4069-9702-0FA89C48C2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314D6E8-5039-4D24-8632-1048E3E653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 newid allwn ni ei ailadrodd?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208875583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E2BCF4C-ED82-4515-84A8-549BC4AFE5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33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ADE8928-9417-4E47-ACD4-E84AB8CD7C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ABBE095-00B0-4FCC-8B0D-EE2D3E3AEE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C022AB4-898B-4F9B-9E5D-D41A5905F5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fyddai’n dangos bod ein cynnig yn ddefnyddiol?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736217230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6C50A0F-2C32-4DC8-B384-DD5206B9DE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33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58EF56C-77FB-4F15-ACAC-DB4A650E91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B13004D-7249-4E32-8C17-F6AAA91B96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0C3158A-5D97-47A1-9947-05DA6F34D9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Diolchwch yn dawel am bobl sy’n gofalu am y ddaear heb gael llawer o sylw.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424671221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0C9C533-4591-475A-8ECA-06344A6978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33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DCE2D8F-0C67-4D38-B2EA-2CD802DF8D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04AF5A1-EFD1-4D77-9547-98A9BFAD98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8FC5D9F-6D23-4847-94B7-CCF3BD9AD5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Rhowch gynnig ar y weithred a gytunwyd gyda staff. Bydd yr arweinydd yn dychwelyd at y canlyniad ymhen wythnos.</a:t>
            </a:r>
          </a:p>
        </p:txBody>
      </p:sp>
    </p:spTree>
    <p:extLst>
      <p:ext uri="{BB962C8B-B14F-4D97-AF65-F5344CB8AC3E}">
        <p14:creationId xmlns:p14="http://schemas.microsoft.com/office/powerpoint/2010/main" val="1171357422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8CE4D7A-4295-4DCE-B022-89621AB03E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33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53C7CC5-E3B3-4DD4-B3FC-88CC6B9ABF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AD52C19-8C7B-4A44-8A59-124B96FE89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9128DF3-9C50-4F2D-8903-80AA4D5A7E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AFC7962-2EC4-406E-A809-CD10F297A4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ein gofal i bara.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Dysga ni i weithio gyda’n gilydd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dysgu wrth roi cynnig ar newid.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490173827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E2A0B91-A624-48B0-B576-228236BE60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33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242B7C9-46D5-40E6-819C-985F1189A8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C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C498DDC-CECC-48E3-8D92-7C1199E4D8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1E3C87F-AE26-4F99-A988-C6467224FD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0957B20-5D89-40BB-BCFF-69C927E6D5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872146389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2026-09-18T16:58:09.9130000Z</dcterms:created>
  <dcterms:modified xsi:type="dcterms:W3CDTF">2026-09-18T16:58:09.9130000Z</dcterms:modified>
</coreProperties>
</file>