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b06dbb38da345fb" /><Relationship Type="http://schemas.openxmlformats.org/officeDocument/2006/relationships/extended-properties" Target="/docProps/app.xml" Id="R3b0284597619458c" /><Relationship Type="http://schemas.openxmlformats.org/officeDocument/2006/relationships/officeDocument" Target="/ppt/presentation.xml" Id="R1c6729feb2124a3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676b353c8f14ef5"/>
  </p:sldMasterIdLst>
  <p:notesMasterIdLst>
    <p:notesMasterId xmlns:r="http://schemas.openxmlformats.org/officeDocument/2006/relationships" r:id="R804b5e0c2eda45ba"/>
  </p:notesMasterIdLst>
  <p:sldIdLst>
    <p:sldId xmlns:r="http://schemas.openxmlformats.org/officeDocument/2006/relationships" id="256" r:id="R679b1f1fa8d44e54"/>
    <p:sldId xmlns:r="http://schemas.openxmlformats.org/officeDocument/2006/relationships" id="257" r:id="Rf13c0c0a68874716"/>
    <p:sldId xmlns:r="http://schemas.openxmlformats.org/officeDocument/2006/relationships" id="258" r:id="R5cdb09d5e96646fc"/>
    <p:sldId xmlns:r="http://schemas.openxmlformats.org/officeDocument/2006/relationships" id="259" r:id="Rf00989e5b8db42c8"/>
    <p:sldId xmlns:r="http://schemas.openxmlformats.org/officeDocument/2006/relationships" id="260" r:id="R42f8295b95854c60"/>
    <p:sldId xmlns:r="http://schemas.openxmlformats.org/officeDocument/2006/relationships" id="261" r:id="R21d4484dbe8845d7"/>
    <p:sldId xmlns:r="http://schemas.openxmlformats.org/officeDocument/2006/relationships" id="262" r:id="Rec1db5739c7a4b6d"/>
    <p:sldId xmlns:r="http://schemas.openxmlformats.org/officeDocument/2006/relationships" id="263" r:id="R3f94d6e27cc44fb5"/>
    <p:sldId xmlns:r="http://schemas.openxmlformats.org/officeDocument/2006/relationships" id="264" r:id="R1123d34641324bed"/>
    <p:sldId xmlns:r="http://schemas.openxmlformats.org/officeDocument/2006/relationships" id="265" r:id="R749728beed014812"/>
    <p:sldId xmlns:r="http://schemas.openxmlformats.org/officeDocument/2006/relationships" id="266" r:id="R12f4cd436fac4a14"/>
    <p:sldId xmlns:r="http://schemas.openxmlformats.org/officeDocument/2006/relationships" id="267" r:id="R9f5c216bfe064733"/>
    <p:sldId xmlns:r="http://schemas.openxmlformats.org/officeDocument/2006/relationships" id="268" r:id="R4c79d6a9e8cb42cc"/>
    <p:sldId xmlns:r="http://schemas.openxmlformats.org/officeDocument/2006/relationships" id="269" r:id="R0518da15ebc64514"/>
    <p:sldId xmlns:r="http://schemas.openxmlformats.org/officeDocument/2006/relationships" id="270" r:id="R699be22b09ef49c1"/>
    <p:sldId xmlns:r="http://schemas.openxmlformats.org/officeDocument/2006/relationships" id="271" r:id="R7060fc1e142040e4"/>
    <p:sldId xmlns:r="http://schemas.openxmlformats.org/officeDocument/2006/relationships" id="272" r:id="Rb791ebcaf14e460f"/>
    <p:sldId xmlns:r="http://schemas.openxmlformats.org/officeDocument/2006/relationships" id="273" r:id="R1a5676927fec4946"/>
    <p:sldId xmlns:r="http://schemas.openxmlformats.org/officeDocument/2006/relationships" id="274" r:id="Rdc22cc1363fe486d"/>
    <p:sldId xmlns:r="http://schemas.openxmlformats.org/officeDocument/2006/relationships" id="275" r:id="R351a0eb851bb444a"/>
    <p:sldId xmlns:r="http://schemas.openxmlformats.org/officeDocument/2006/relationships" id="276" r:id="Rf574b7aeefc94295"/>
    <p:sldId xmlns:r="http://schemas.openxmlformats.org/officeDocument/2006/relationships" id="277" r:id="Ra2d00735cffe43fd"/>
    <p:sldId xmlns:r="http://schemas.openxmlformats.org/officeDocument/2006/relationships" id="278" r:id="R0db56e18998f412f"/>
    <p:sldId xmlns:r="http://schemas.openxmlformats.org/officeDocument/2006/relationships" id="279" r:id="Rc123b8e1e26649ce"/>
    <p:sldId xmlns:r="http://schemas.openxmlformats.org/officeDocument/2006/relationships" id="280" r:id="Rbce76e9cd19e4c02"/>
    <p:sldId xmlns:r="http://schemas.openxmlformats.org/officeDocument/2006/relationships" id="281" r:id="R0f40bab10c8e4544"/>
    <p:sldId xmlns:r="http://schemas.openxmlformats.org/officeDocument/2006/relationships" id="282" r:id="R1570fd72672144fd"/>
    <p:sldId xmlns:r="http://schemas.openxmlformats.org/officeDocument/2006/relationships" id="283" r:id="Rfa47aa9f84ff4e7b"/>
    <p:sldId xmlns:r="http://schemas.openxmlformats.org/officeDocument/2006/relationships" id="284" r:id="R6137fb53f4334acc"/>
    <p:sldId xmlns:r="http://schemas.openxmlformats.org/officeDocument/2006/relationships" id="285" r:id="Rd6096dfb0f8a4177"/>
    <p:sldId xmlns:r="http://schemas.openxmlformats.org/officeDocument/2006/relationships" id="286" r:id="Rd4dbb96798764209"/>
    <p:sldId xmlns:r="http://schemas.openxmlformats.org/officeDocument/2006/relationships" id="287" r:id="Refb8f845e8b34a53"/>
    <p:sldId xmlns:r="http://schemas.openxmlformats.org/officeDocument/2006/relationships" id="288" r:id="R48be4451ad2844e2"/>
    <p:sldId xmlns:r="http://schemas.openxmlformats.org/officeDocument/2006/relationships" id="289" r:id="R13946db564374300"/>
    <p:sldId xmlns:r="http://schemas.openxmlformats.org/officeDocument/2006/relationships" id="290" r:id="Rfe48f21d4a0b4cb6"/>
    <p:sldId xmlns:r="http://schemas.openxmlformats.org/officeDocument/2006/relationships" id="291" r:id="R5661685017b84bab"/>
    <p:sldId xmlns:r="http://schemas.openxmlformats.org/officeDocument/2006/relationships" id="292" r:id="R7daba280a4cf4c40"/>
    <p:sldId xmlns:r="http://schemas.openxmlformats.org/officeDocument/2006/relationships" id="293" r:id="R5f065398f4ad4698"/>
    <p:sldId xmlns:r="http://schemas.openxmlformats.org/officeDocument/2006/relationships" id="294" r:id="R22862d3bc0c242b8"/>
    <p:sldId xmlns:r="http://schemas.openxmlformats.org/officeDocument/2006/relationships" id="295" r:id="R0e68c7dc65224a95"/>
    <p:sldId xmlns:r="http://schemas.openxmlformats.org/officeDocument/2006/relationships" id="296" r:id="Re58e532159854cfd"/>
    <p:sldId xmlns:r="http://schemas.openxmlformats.org/officeDocument/2006/relationships" id="297" r:id="R4334b61bf7504b79"/>
    <p:sldId xmlns:r="http://schemas.openxmlformats.org/officeDocument/2006/relationships" id="298" r:id="R7c965628cfa54a98"/>
    <p:sldId xmlns:r="http://schemas.openxmlformats.org/officeDocument/2006/relationships" id="299" r:id="Rbc68a6c476634f25"/>
    <p:sldId xmlns:r="http://schemas.openxmlformats.org/officeDocument/2006/relationships" id="300" r:id="R7b0980726d304eb3"/>
    <p:sldId xmlns:r="http://schemas.openxmlformats.org/officeDocument/2006/relationships" id="301" r:id="Ra3624985cc0b49ca"/>
    <p:sldId xmlns:r="http://schemas.openxmlformats.org/officeDocument/2006/relationships" id="302" r:id="R96ef123ca1314327"/>
    <p:sldId xmlns:r="http://schemas.openxmlformats.org/officeDocument/2006/relationships" id="303" r:id="R69763b5c560f4e2f"/>
    <p:sldId xmlns:r="http://schemas.openxmlformats.org/officeDocument/2006/relationships" id="304" r:id="Rd07bf05e084f4745"/>
    <p:sldId xmlns:r="http://schemas.openxmlformats.org/officeDocument/2006/relationships" id="305" r:id="R26419d0f34bf4d4c"/>
    <p:sldId xmlns:r="http://schemas.openxmlformats.org/officeDocument/2006/relationships" id="306" r:id="R35e9ab51052e45f7"/>
    <p:sldId xmlns:r="http://schemas.openxmlformats.org/officeDocument/2006/relationships" id="307" r:id="R379dfb34d3084446"/>
    <p:sldId xmlns:r="http://schemas.openxmlformats.org/officeDocument/2006/relationships" id="308" r:id="Rfc5b9b2e5f8746b3"/>
    <p:sldId xmlns:r="http://schemas.openxmlformats.org/officeDocument/2006/relationships" id="309" r:id="Rf3b2b7b79be3415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89576d564e545e0" /><Relationship Type="http://schemas.openxmlformats.org/officeDocument/2006/relationships/slideMaster" Target="/ppt/slideMasters/slideMaster1.xml" Id="R8676b353c8f14ef5" /><Relationship Type="http://schemas.openxmlformats.org/officeDocument/2006/relationships/notesMaster" Target="/ppt/notesMasters/notesMaster1.xml" Id="R804b5e0c2eda45ba" /><Relationship Type="http://schemas.openxmlformats.org/officeDocument/2006/relationships/presProps" Target="/ppt/presProps.xml" Id="Rb5c5a65222ab40dd" /><Relationship Type="http://schemas.openxmlformats.org/officeDocument/2006/relationships/tableStyles" Target="/ppt/tableStyles.xml" Id="R90ccf284891e47f1" /><Relationship Type="http://schemas.openxmlformats.org/officeDocument/2006/relationships/slide" Target="/ppt/slides/slide1.xml" Id="R679b1f1fa8d44e54" /><Relationship Type="http://schemas.openxmlformats.org/officeDocument/2006/relationships/slide" Target="/ppt/slides/slide2.xml" Id="Rf13c0c0a68874716" /><Relationship Type="http://schemas.openxmlformats.org/officeDocument/2006/relationships/slide" Target="/ppt/slides/slide3.xml" Id="R5cdb09d5e96646fc" /><Relationship Type="http://schemas.openxmlformats.org/officeDocument/2006/relationships/slide" Target="/ppt/slides/slide4.xml" Id="Rf00989e5b8db42c8" /><Relationship Type="http://schemas.openxmlformats.org/officeDocument/2006/relationships/slide" Target="/ppt/slides/slide5.xml" Id="R42f8295b95854c60" /><Relationship Type="http://schemas.openxmlformats.org/officeDocument/2006/relationships/slide" Target="/ppt/slides/slide6.xml" Id="R21d4484dbe8845d7" /><Relationship Type="http://schemas.openxmlformats.org/officeDocument/2006/relationships/slide" Target="/ppt/slides/slide7.xml" Id="Rec1db5739c7a4b6d" /><Relationship Type="http://schemas.openxmlformats.org/officeDocument/2006/relationships/slide" Target="/ppt/slides/slide8.xml" Id="R3f94d6e27cc44fb5" /><Relationship Type="http://schemas.openxmlformats.org/officeDocument/2006/relationships/slide" Target="/ppt/slides/slide9.xml" Id="R1123d34641324bed" /><Relationship Type="http://schemas.openxmlformats.org/officeDocument/2006/relationships/slide" Target="/ppt/slides/slide10.xml" Id="R749728beed014812" /><Relationship Type="http://schemas.openxmlformats.org/officeDocument/2006/relationships/slide" Target="/ppt/slides/slide11.xml" Id="R12f4cd436fac4a14" /><Relationship Type="http://schemas.openxmlformats.org/officeDocument/2006/relationships/slide" Target="/ppt/slides/slide12.xml" Id="R9f5c216bfe064733" /><Relationship Type="http://schemas.openxmlformats.org/officeDocument/2006/relationships/slide" Target="/ppt/slides/slide13.xml" Id="R4c79d6a9e8cb42cc" /><Relationship Type="http://schemas.openxmlformats.org/officeDocument/2006/relationships/slide" Target="/ppt/slides/slide14.xml" Id="R0518da15ebc64514" /><Relationship Type="http://schemas.openxmlformats.org/officeDocument/2006/relationships/slide" Target="/ppt/slides/slide15.xml" Id="R699be22b09ef49c1" /><Relationship Type="http://schemas.openxmlformats.org/officeDocument/2006/relationships/slide" Target="/ppt/slides/slide16.xml" Id="R7060fc1e142040e4" /><Relationship Type="http://schemas.openxmlformats.org/officeDocument/2006/relationships/slide" Target="/ppt/slides/slide17.xml" Id="Rb791ebcaf14e460f" /><Relationship Type="http://schemas.openxmlformats.org/officeDocument/2006/relationships/slide" Target="/ppt/slides/slide18.xml" Id="R1a5676927fec4946" /><Relationship Type="http://schemas.openxmlformats.org/officeDocument/2006/relationships/slide" Target="/ppt/slides/slide19.xml" Id="Rdc22cc1363fe486d" /><Relationship Type="http://schemas.openxmlformats.org/officeDocument/2006/relationships/slide" Target="/ppt/slides/slide20.xml" Id="R351a0eb851bb444a" /><Relationship Type="http://schemas.openxmlformats.org/officeDocument/2006/relationships/slide" Target="/ppt/slides/slide21.xml" Id="Rf574b7aeefc94295" /><Relationship Type="http://schemas.openxmlformats.org/officeDocument/2006/relationships/slide" Target="/ppt/slides/slide22.xml" Id="Ra2d00735cffe43fd" /><Relationship Type="http://schemas.openxmlformats.org/officeDocument/2006/relationships/slide" Target="/ppt/slides/slide23.xml" Id="R0db56e18998f412f" /><Relationship Type="http://schemas.openxmlformats.org/officeDocument/2006/relationships/slide" Target="/ppt/slides/slide24.xml" Id="Rc123b8e1e26649ce" /><Relationship Type="http://schemas.openxmlformats.org/officeDocument/2006/relationships/slide" Target="/ppt/slides/slide25.xml" Id="Rbce76e9cd19e4c02" /><Relationship Type="http://schemas.openxmlformats.org/officeDocument/2006/relationships/slide" Target="/ppt/slides/slide26.xml" Id="R0f40bab10c8e4544" /><Relationship Type="http://schemas.openxmlformats.org/officeDocument/2006/relationships/slide" Target="/ppt/slides/slide27.xml" Id="R1570fd72672144fd" /><Relationship Type="http://schemas.openxmlformats.org/officeDocument/2006/relationships/slide" Target="/ppt/slides/slide28.xml" Id="Rfa47aa9f84ff4e7b" /><Relationship Type="http://schemas.openxmlformats.org/officeDocument/2006/relationships/slide" Target="/ppt/slides/slide29.xml" Id="R6137fb53f4334acc" /><Relationship Type="http://schemas.openxmlformats.org/officeDocument/2006/relationships/slide" Target="/ppt/slides/slide30.xml" Id="Rd6096dfb0f8a4177" /><Relationship Type="http://schemas.openxmlformats.org/officeDocument/2006/relationships/slide" Target="/ppt/slides/slide31.xml" Id="Rd4dbb96798764209" /><Relationship Type="http://schemas.openxmlformats.org/officeDocument/2006/relationships/slide" Target="/ppt/slides/slide32.xml" Id="Refb8f845e8b34a53" /><Relationship Type="http://schemas.openxmlformats.org/officeDocument/2006/relationships/slide" Target="/ppt/slides/slide33.xml" Id="R48be4451ad2844e2" /><Relationship Type="http://schemas.openxmlformats.org/officeDocument/2006/relationships/slide" Target="/ppt/slides/slide34.xml" Id="R13946db564374300" /><Relationship Type="http://schemas.openxmlformats.org/officeDocument/2006/relationships/slide" Target="/ppt/slides/slide35.xml" Id="Rfe48f21d4a0b4cb6" /><Relationship Type="http://schemas.openxmlformats.org/officeDocument/2006/relationships/slide" Target="/ppt/slides/slide36.xml" Id="R5661685017b84bab" /><Relationship Type="http://schemas.openxmlformats.org/officeDocument/2006/relationships/slide" Target="/ppt/slides/slide37.xml" Id="R7daba280a4cf4c40" /><Relationship Type="http://schemas.openxmlformats.org/officeDocument/2006/relationships/slide" Target="/ppt/slides/slide38.xml" Id="R5f065398f4ad4698" /><Relationship Type="http://schemas.openxmlformats.org/officeDocument/2006/relationships/slide" Target="/ppt/slides/slide39.xml" Id="R22862d3bc0c242b8" /><Relationship Type="http://schemas.openxmlformats.org/officeDocument/2006/relationships/slide" Target="/ppt/slides/slide40.xml" Id="R0e68c7dc65224a95" /><Relationship Type="http://schemas.openxmlformats.org/officeDocument/2006/relationships/slide" Target="/ppt/slides/slide41.xml" Id="Re58e532159854cfd" /><Relationship Type="http://schemas.openxmlformats.org/officeDocument/2006/relationships/slide" Target="/ppt/slides/slide42.xml" Id="R4334b61bf7504b79" /><Relationship Type="http://schemas.openxmlformats.org/officeDocument/2006/relationships/slide" Target="/ppt/slides/slide43.xml" Id="R7c965628cfa54a98" /><Relationship Type="http://schemas.openxmlformats.org/officeDocument/2006/relationships/slide" Target="/ppt/slides/slide44.xml" Id="Rbc68a6c476634f25" /><Relationship Type="http://schemas.openxmlformats.org/officeDocument/2006/relationships/slide" Target="/ppt/slides/slide45.xml" Id="R7b0980726d304eb3" /><Relationship Type="http://schemas.openxmlformats.org/officeDocument/2006/relationships/slide" Target="/ppt/slides/slide46.xml" Id="Ra3624985cc0b49ca" /><Relationship Type="http://schemas.openxmlformats.org/officeDocument/2006/relationships/slide" Target="/ppt/slides/slide47.xml" Id="R96ef123ca1314327" /><Relationship Type="http://schemas.openxmlformats.org/officeDocument/2006/relationships/slide" Target="/ppt/slides/slide48.xml" Id="R69763b5c560f4e2f" /><Relationship Type="http://schemas.openxmlformats.org/officeDocument/2006/relationships/slide" Target="/ppt/slides/slide49.xml" Id="Rd07bf05e084f4745" /><Relationship Type="http://schemas.openxmlformats.org/officeDocument/2006/relationships/slide" Target="/ppt/slides/slide50.xml" Id="R26419d0f34bf4d4c" /><Relationship Type="http://schemas.openxmlformats.org/officeDocument/2006/relationships/slide" Target="/ppt/slides/slide51.xml" Id="R35e9ab51052e45f7" /><Relationship Type="http://schemas.openxmlformats.org/officeDocument/2006/relationships/slide" Target="/ppt/slides/slide52.xml" Id="R379dfb34d3084446" /><Relationship Type="http://schemas.openxmlformats.org/officeDocument/2006/relationships/slide" Target="/ppt/slides/slide53.xml" Id="Rfc5b9b2e5f8746b3" /><Relationship Type="http://schemas.openxmlformats.org/officeDocument/2006/relationships/slide" Target="/ppt/slides/slide54.xml" Id="Rf3b2b7b79be3415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306cad7a47470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55cbbcfb2ec466c" /><Relationship Type="http://schemas.openxmlformats.org/officeDocument/2006/relationships/notesMaster" Target="/ppt/notesMasters/notesMaster1.xml" Id="R3a9d22fc585b4ad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1578cca74654641" /><Relationship Type="http://schemas.openxmlformats.org/officeDocument/2006/relationships/notesMaster" Target="/ppt/notesMasters/notesMaster1.xml" Id="R62f0c0658dec458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d698766ece241dd" /><Relationship Type="http://schemas.openxmlformats.org/officeDocument/2006/relationships/notesMaster" Target="/ppt/notesMasters/notesMaster1.xml" Id="R50bf7b662cce423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6395c0e91334e81" /><Relationship Type="http://schemas.openxmlformats.org/officeDocument/2006/relationships/notesMaster" Target="/ppt/notesMasters/notesMaster1.xml" Id="Re3b2805affaf470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eae6bfde2284062" /><Relationship Type="http://schemas.openxmlformats.org/officeDocument/2006/relationships/notesMaster" Target="/ppt/notesMasters/notesMaster1.xml" Id="Rbc88b40670274f7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945eaea2548427d" /><Relationship Type="http://schemas.openxmlformats.org/officeDocument/2006/relationships/notesMaster" Target="/ppt/notesMasters/notesMaster1.xml" Id="R80047e7fb6fd431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88c51cb44324d32" /><Relationship Type="http://schemas.openxmlformats.org/officeDocument/2006/relationships/notesMaster" Target="/ppt/notesMasters/notesMaster1.xml" Id="Ra637d20713a0481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cd81e40bafb4d1a" /><Relationship Type="http://schemas.openxmlformats.org/officeDocument/2006/relationships/notesMaster" Target="/ppt/notesMasters/notesMaster1.xml" Id="R62e412bc980e447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a10784dd75641d4" /><Relationship Type="http://schemas.openxmlformats.org/officeDocument/2006/relationships/notesMaster" Target="/ppt/notesMasters/notesMaster1.xml" Id="Rc69ecbfda466419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750531a56b24495" /><Relationship Type="http://schemas.openxmlformats.org/officeDocument/2006/relationships/notesMaster" Target="/ppt/notesMasters/notesMaster1.xml" Id="Rb6235685a67646d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37db8ab805f4acb" /><Relationship Type="http://schemas.openxmlformats.org/officeDocument/2006/relationships/notesMaster" Target="/ppt/notesMasters/notesMaster1.xml" Id="Rcfe755237fab412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2174c2b554f4399" /><Relationship Type="http://schemas.openxmlformats.org/officeDocument/2006/relationships/notesMaster" Target="/ppt/notesMasters/notesMaster1.xml" Id="R82543d53ca5240c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9322a18d8414285" /><Relationship Type="http://schemas.openxmlformats.org/officeDocument/2006/relationships/notesMaster" Target="/ppt/notesMasters/notesMaster1.xml" Id="R8914389f40d540d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a6737aabf274a43" /><Relationship Type="http://schemas.openxmlformats.org/officeDocument/2006/relationships/notesMaster" Target="/ppt/notesMasters/notesMaster1.xml" Id="R083ca475e015490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4a4ddee89fb43e0" /><Relationship Type="http://schemas.openxmlformats.org/officeDocument/2006/relationships/notesMaster" Target="/ppt/notesMasters/notesMaster1.xml" Id="R6b5f8e63940440a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619c09a457f4a36" /><Relationship Type="http://schemas.openxmlformats.org/officeDocument/2006/relationships/notesMaster" Target="/ppt/notesMasters/notesMaster1.xml" Id="R5a058c0662e246b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84f013725704f2c" /><Relationship Type="http://schemas.openxmlformats.org/officeDocument/2006/relationships/notesMaster" Target="/ppt/notesMasters/notesMaster1.xml" Id="R7667cc0d58c5444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927fd20d3a5466e" /><Relationship Type="http://schemas.openxmlformats.org/officeDocument/2006/relationships/notesMaster" Target="/ppt/notesMasters/notesMaster1.xml" Id="Rc9225f1926eb495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2e4fff444374ef3" /><Relationship Type="http://schemas.openxmlformats.org/officeDocument/2006/relationships/notesMaster" Target="/ppt/notesMasters/notesMaster1.xml" Id="R2c5a4858063b4cc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2ce4100fa004805" /><Relationship Type="http://schemas.openxmlformats.org/officeDocument/2006/relationships/notesMaster" Target="/ppt/notesMasters/notesMaster1.xml" Id="R9cda8a52ef00460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cf0dd90bc1e4e7c" /><Relationship Type="http://schemas.openxmlformats.org/officeDocument/2006/relationships/notesMaster" Target="/ppt/notesMasters/notesMaster1.xml" Id="R8072d788c0c2470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b94726dc2e34ae2" /><Relationship Type="http://schemas.openxmlformats.org/officeDocument/2006/relationships/notesMaster" Target="/ppt/notesMasters/notesMaster1.xml" Id="R7ce98cf0df004ed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be4e137a55f4632" /><Relationship Type="http://schemas.openxmlformats.org/officeDocument/2006/relationships/notesMaster" Target="/ppt/notesMasters/notesMaster1.xml" Id="Ra9af0dedebb346d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0d1886c7ba240e0" /><Relationship Type="http://schemas.openxmlformats.org/officeDocument/2006/relationships/notesMaster" Target="/ppt/notesMasters/notesMaster1.xml" Id="Raaf1ecbfdeee400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dcfe2dbfaba41af" /><Relationship Type="http://schemas.openxmlformats.org/officeDocument/2006/relationships/notesMaster" Target="/ppt/notesMasters/notesMaster1.xml" Id="Reddeb624e8f34dc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dbe01e0133142fe" /><Relationship Type="http://schemas.openxmlformats.org/officeDocument/2006/relationships/notesMaster" Target="/ppt/notesMasters/notesMaster1.xml" Id="R7c57908bce5949b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955c640eb534deb" /><Relationship Type="http://schemas.openxmlformats.org/officeDocument/2006/relationships/notesMaster" Target="/ppt/notesMasters/notesMaster1.xml" Id="R0cbf773c6f84467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140f8f17fd04c93" /><Relationship Type="http://schemas.openxmlformats.org/officeDocument/2006/relationships/notesMaster" Target="/ppt/notesMasters/notesMaster1.xml" Id="R7455f36aba87486c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5162802d05c44e5" /><Relationship Type="http://schemas.openxmlformats.org/officeDocument/2006/relationships/notesMaster" Target="/ppt/notesMasters/notesMaster1.xml" Id="Rb79363cead8f4c2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abbd7415593462e" /><Relationship Type="http://schemas.openxmlformats.org/officeDocument/2006/relationships/notesMaster" Target="/ppt/notesMasters/notesMaster1.xml" Id="Rf096c4f29ace4ae9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0ba01f4997044127" /><Relationship Type="http://schemas.openxmlformats.org/officeDocument/2006/relationships/notesMaster" Target="/ppt/notesMasters/notesMaster1.xml" Id="Rf6ed258d1b5a4bb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41c347348294235" /><Relationship Type="http://schemas.openxmlformats.org/officeDocument/2006/relationships/notesMaster" Target="/ppt/notesMasters/notesMaster1.xml" Id="Rccc0fbde4bd54702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da14cd61b684cb8" /><Relationship Type="http://schemas.openxmlformats.org/officeDocument/2006/relationships/notesMaster" Target="/ppt/notesMasters/notesMaster1.xml" Id="Rb588767d3bf74065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db7e04bb84744ee" /><Relationship Type="http://schemas.openxmlformats.org/officeDocument/2006/relationships/notesMaster" Target="/ppt/notesMasters/notesMaster1.xml" Id="Rdbf24073986149ce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6d3fadbc6234420d" /><Relationship Type="http://schemas.openxmlformats.org/officeDocument/2006/relationships/notesMaster" Target="/ppt/notesMasters/notesMaster1.xml" Id="Rd350e5c1c3824a8f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9d82ff39db247fd" /><Relationship Type="http://schemas.openxmlformats.org/officeDocument/2006/relationships/notesMaster" Target="/ppt/notesMasters/notesMaster1.xml" Id="R8d11c3b4aeba4b8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2b252b10fcc847ce" /><Relationship Type="http://schemas.openxmlformats.org/officeDocument/2006/relationships/notesMaster" Target="/ppt/notesMasters/notesMaster1.xml" Id="Rbbc8335e62844a10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42e18a07587f452e" /><Relationship Type="http://schemas.openxmlformats.org/officeDocument/2006/relationships/notesMaster" Target="/ppt/notesMasters/notesMaster1.xml" Id="R66ddd996e3354b32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ca539f42531343c7" /><Relationship Type="http://schemas.openxmlformats.org/officeDocument/2006/relationships/notesMaster" Target="/ppt/notesMasters/notesMaster1.xml" Id="R5fa0612471874812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fac5c6887d4c402e" /><Relationship Type="http://schemas.openxmlformats.org/officeDocument/2006/relationships/notesMaster" Target="/ppt/notesMasters/notesMaster1.xml" Id="Re2b9feb198d249a3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a5379a4b9466469d" /><Relationship Type="http://schemas.openxmlformats.org/officeDocument/2006/relationships/notesMaster" Target="/ppt/notesMasters/notesMaster1.xml" Id="R356c46a401834e14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c9a220637c0b49e6" /><Relationship Type="http://schemas.openxmlformats.org/officeDocument/2006/relationships/notesMaster" Target="/ppt/notesMasters/notesMaster1.xml" Id="Ra0da038405cf4a91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7f2ed6c566004382" /><Relationship Type="http://schemas.openxmlformats.org/officeDocument/2006/relationships/notesMaster" Target="/ppt/notesMasters/notesMaster1.xml" Id="R16d7cde16a204640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31036e91f61d43f0" /><Relationship Type="http://schemas.openxmlformats.org/officeDocument/2006/relationships/notesMaster" Target="/ppt/notesMasters/notesMaster1.xml" Id="R702b3f13cd9b4d13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9a55bbf85d7b46c1" /><Relationship Type="http://schemas.openxmlformats.org/officeDocument/2006/relationships/notesMaster" Target="/ppt/notesMasters/notesMaster1.xml" Id="R0d56c9084bca4d06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5d5a0b79def4c2d" /><Relationship Type="http://schemas.openxmlformats.org/officeDocument/2006/relationships/notesMaster" Target="/ppt/notesMasters/notesMaster1.xml" Id="Ra7e0440130724fb3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900140537fb14191" /><Relationship Type="http://schemas.openxmlformats.org/officeDocument/2006/relationships/notesMaster" Target="/ppt/notesMasters/notesMaster1.xml" Id="Rcc5b1e991b3e41bc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9959f9d9c4be4597" /><Relationship Type="http://schemas.openxmlformats.org/officeDocument/2006/relationships/notesMaster" Target="/ppt/notesMasters/notesMaster1.xml" Id="R9296f4a32f87469d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8fa3ab01103f44fd" /><Relationship Type="http://schemas.openxmlformats.org/officeDocument/2006/relationships/notesMaster" Target="/ppt/notesMasters/notesMaster1.xml" Id="R5930e6beb8d14258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d8c0d46f94634ba0" /><Relationship Type="http://schemas.openxmlformats.org/officeDocument/2006/relationships/notesMaster" Target="/ppt/notesMasters/notesMaster1.xml" Id="R330a406925e94918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90ddd60b3bc74732" /><Relationship Type="http://schemas.openxmlformats.org/officeDocument/2006/relationships/notesMaster" Target="/ppt/notesMasters/notesMaster1.xml" Id="R5df79cdd64214f03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40844b7ba764436a" /><Relationship Type="http://schemas.openxmlformats.org/officeDocument/2006/relationships/notesMaster" Target="/ppt/notesMasters/notesMaster1.xml" Id="R579db57e6ec34954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249637bd34ab4b09" /><Relationship Type="http://schemas.openxmlformats.org/officeDocument/2006/relationships/notesMaster" Target="/ppt/notesMasters/notesMaster1.xml" Id="Ra4ea57ea6b1844f9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b0a4e7b2ca924988" /><Relationship Type="http://schemas.openxmlformats.org/officeDocument/2006/relationships/notesMaster" Target="/ppt/notesMasters/notesMaster1.xml" Id="R60096925c4f84c0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Cyfeiriad Beiblaidd: Diarhebion 31:8–9.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A.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Cyfeiriad Beiblaidd: Esther 4:14. Aralleiriad Cymraeg gwreiddiol, nid dyfyniad o argraffiad cyhoeddedig.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B.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Esther 4–7: https://ebible.org/engwebp/EST04.htm ; https://ebible.org/engwebp/EST05.htm ; https://ebible.org/eng-web/EST07.htm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  <a:p xmlns:a="http://schemas.openxmlformats.org/drawingml/2006/main">
            <a:r>
              <a:t>Cyfeiriad Beiblaidd: Effesiaid 4:25.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18, sesiwn C.</a:t>
            </a:r>
          </a:p>
          <a:p xmlns:a="http://schemas.openxmlformats.org/drawingml/2006/main">
            <a:r>
              <a:t>Ffynhonnell: Cae_Top_38_Week_Three_Session_Worship_Plan.xlsx, wythnos 18.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4f5fde9292485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8ff8e4da8e449c2" /><Relationship Type="http://schemas.openxmlformats.org/officeDocument/2006/relationships/slideLayout" Target="/ppt/slideLayouts/slideLayout1.xml" Id="R59412b091cab474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9412b091cab474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69a65d2bfc4167" /><Relationship Type="http://schemas.openxmlformats.org/officeDocument/2006/relationships/notesSlide" Target="/ppt/notesSlides/notesSlide1.xml" Id="R11ee5d08bc8843f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4d3efad2fc4b07" /><Relationship Type="http://schemas.openxmlformats.org/officeDocument/2006/relationships/notesSlide" Target="/ppt/notesSlides/notesSlide2.xml" Id="R6175f529b657474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571ed934d04651" /><Relationship Type="http://schemas.openxmlformats.org/officeDocument/2006/relationships/notesSlide" Target="/ppt/notesSlides/notesSlide3.xml" Id="R824440a1d0ad460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bb4a3d2bc5403f" /><Relationship Type="http://schemas.openxmlformats.org/officeDocument/2006/relationships/notesSlide" Target="/ppt/notesSlides/notesSlide4.xml" Id="R22a98e22bf574d5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5e9222d6334658" /><Relationship Type="http://schemas.openxmlformats.org/officeDocument/2006/relationships/image" Target="/ppt/media/image.png" Id="Re6e88925beda49dc" /><Relationship Type="http://schemas.openxmlformats.org/officeDocument/2006/relationships/notesSlide" Target="/ppt/notesSlides/notesSlide5.xml" Id="Rf849590e078d465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233bfe093a46a0" /><Relationship Type="http://schemas.openxmlformats.org/officeDocument/2006/relationships/notesSlide" Target="/ppt/notesSlides/notesSlide6.xml" Id="Rb40d822d952e43d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949d7722ac4df6" /><Relationship Type="http://schemas.openxmlformats.org/officeDocument/2006/relationships/notesSlide" Target="/ppt/notesSlides/notesSlide7.xml" Id="Rfc173d5e232246a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8ebc73de004037" /><Relationship Type="http://schemas.openxmlformats.org/officeDocument/2006/relationships/image" Target="/ppt/media/image2.png" Id="Ra9187e3ecc2146bb" /><Relationship Type="http://schemas.openxmlformats.org/officeDocument/2006/relationships/notesSlide" Target="/ppt/notesSlides/notesSlide8.xml" Id="R626968ae69cc409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cd7f6f78e94a62" /><Relationship Type="http://schemas.openxmlformats.org/officeDocument/2006/relationships/image" Target="/ppt/media/image3.png" Id="R4a76069acbc04bc8" /><Relationship Type="http://schemas.openxmlformats.org/officeDocument/2006/relationships/notesSlide" Target="/ppt/notesSlides/notesSlide9.xml" Id="R7c0b0ef088374a3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b534903f9e415b" /><Relationship Type="http://schemas.openxmlformats.org/officeDocument/2006/relationships/notesSlide" Target="/ppt/notesSlides/notesSlide10.xml" Id="R395c464fe07d406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acc79d656e434d" /><Relationship Type="http://schemas.openxmlformats.org/officeDocument/2006/relationships/notesSlide" Target="/ppt/notesSlides/notesSlide11.xml" Id="Rf9bc13baad7a4e3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dba6cb61014d77" /><Relationship Type="http://schemas.openxmlformats.org/officeDocument/2006/relationships/notesSlide" Target="/ppt/notesSlides/notesSlide12.xml" Id="R9ad5e92561614c5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bb1be279d44752" /><Relationship Type="http://schemas.openxmlformats.org/officeDocument/2006/relationships/notesSlide" Target="/ppt/notesSlides/notesSlide13.xml" Id="Rd339b6a1a9f34d7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4de108345343b0" /><Relationship Type="http://schemas.openxmlformats.org/officeDocument/2006/relationships/notesSlide" Target="/ppt/notesSlides/notesSlide14.xml" Id="R1775c2f25fe148b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ef6a0d2d8e4ee4" /><Relationship Type="http://schemas.openxmlformats.org/officeDocument/2006/relationships/notesSlide" Target="/ppt/notesSlides/notesSlide15.xml" Id="R647750c43b6746c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f704cd342d4cbc" /><Relationship Type="http://schemas.openxmlformats.org/officeDocument/2006/relationships/notesSlide" Target="/ppt/notesSlides/notesSlide16.xml" Id="R894f5342f786495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a3124e9dba4c01" /><Relationship Type="http://schemas.openxmlformats.org/officeDocument/2006/relationships/notesSlide" Target="/ppt/notesSlides/notesSlide17.xml" Id="R0098d77cd914436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ca690a99e24052" /><Relationship Type="http://schemas.openxmlformats.org/officeDocument/2006/relationships/notesSlide" Target="/ppt/notesSlides/notesSlide18.xml" Id="Ra70745ca9aae403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b07fda12ee4676" /><Relationship Type="http://schemas.openxmlformats.org/officeDocument/2006/relationships/notesSlide" Target="/ppt/notesSlides/notesSlide19.xml" Id="R7a8be6456e2e497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ac8b28b627477c" /><Relationship Type="http://schemas.openxmlformats.org/officeDocument/2006/relationships/notesSlide" Target="/ppt/notesSlides/notesSlide20.xml" Id="R20da9deee781409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a1e814b6a943c8" /><Relationship Type="http://schemas.openxmlformats.org/officeDocument/2006/relationships/notesSlide" Target="/ppt/notesSlides/notesSlide21.xml" Id="Rdf22a851051348f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f7c6623c404362" /><Relationship Type="http://schemas.openxmlformats.org/officeDocument/2006/relationships/image" Target="/ppt/media/image4.png" Id="Rd91edcbe8d4c474a" /><Relationship Type="http://schemas.openxmlformats.org/officeDocument/2006/relationships/notesSlide" Target="/ppt/notesSlides/notesSlide22.xml" Id="Rce75e3872c664fe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c1b02fa50e46df" /><Relationship Type="http://schemas.openxmlformats.org/officeDocument/2006/relationships/notesSlide" Target="/ppt/notesSlides/notesSlide23.xml" Id="Rceb31afd336b43a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be7577b3c24c69" /><Relationship Type="http://schemas.openxmlformats.org/officeDocument/2006/relationships/notesSlide" Target="/ppt/notesSlides/notesSlide24.xml" Id="Rf72ba976a41b4a5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2ca344523e43e2" /><Relationship Type="http://schemas.openxmlformats.org/officeDocument/2006/relationships/notesSlide" Target="/ppt/notesSlides/notesSlide25.xml" Id="R8dc446283fff43e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697b51aafb46d6" /><Relationship Type="http://schemas.openxmlformats.org/officeDocument/2006/relationships/image" Target="/ppt/media/image5.png" Id="R85154c9be35c4efb" /><Relationship Type="http://schemas.openxmlformats.org/officeDocument/2006/relationships/notesSlide" Target="/ppt/notesSlides/notesSlide26.xml" Id="R507cde6ac5de405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ab176114e7442f" /><Relationship Type="http://schemas.openxmlformats.org/officeDocument/2006/relationships/notesSlide" Target="/ppt/notesSlides/notesSlide27.xml" Id="R7022f3f595724f4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70940de3b54fcd" /><Relationship Type="http://schemas.openxmlformats.org/officeDocument/2006/relationships/image" Target="/ppt/media/image6.png" Id="R389292e0399c479a" /><Relationship Type="http://schemas.openxmlformats.org/officeDocument/2006/relationships/notesSlide" Target="/ppt/notesSlides/notesSlide28.xml" Id="Rb5a95ce6241c4ff6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b47690e64348b3" /><Relationship Type="http://schemas.openxmlformats.org/officeDocument/2006/relationships/notesSlide" Target="/ppt/notesSlides/notesSlide29.xml" Id="R92bef6fb2b6f41f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c71483bff4440b" /><Relationship Type="http://schemas.openxmlformats.org/officeDocument/2006/relationships/notesSlide" Target="/ppt/notesSlides/notesSlide30.xml" Id="R031d237227d14dc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9111cb0ecc4705" /><Relationship Type="http://schemas.openxmlformats.org/officeDocument/2006/relationships/notesSlide" Target="/ppt/notesSlides/notesSlide31.xml" Id="R59625767be394a1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c7368e5631478d" /><Relationship Type="http://schemas.openxmlformats.org/officeDocument/2006/relationships/notesSlide" Target="/ppt/notesSlides/notesSlide32.xml" Id="R3fbcd42eac0740cf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b3cc7989b14367" /><Relationship Type="http://schemas.openxmlformats.org/officeDocument/2006/relationships/notesSlide" Target="/ppt/notesSlides/notesSlide33.xml" Id="R9d0d72c777eb4ccb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1b03f10cf947a6" /><Relationship Type="http://schemas.openxmlformats.org/officeDocument/2006/relationships/notesSlide" Target="/ppt/notesSlides/notesSlide34.xml" Id="Rb84d9d4bbf004c03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70575dcb01467e" /><Relationship Type="http://schemas.openxmlformats.org/officeDocument/2006/relationships/notesSlide" Target="/ppt/notesSlides/notesSlide35.xml" Id="R29fffdcd327b4b6f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123cc1ec93c4a3f" /><Relationship Type="http://schemas.openxmlformats.org/officeDocument/2006/relationships/notesSlide" Target="/ppt/notesSlides/notesSlide36.xml" Id="Rae34f5cbbcdc46a5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0bed2482eb418b" /><Relationship Type="http://schemas.openxmlformats.org/officeDocument/2006/relationships/notesSlide" Target="/ppt/notesSlides/notesSlide37.xml" Id="R2c343713470a47c8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aa5d24b1e245fe" /><Relationship Type="http://schemas.openxmlformats.org/officeDocument/2006/relationships/notesSlide" Target="/ppt/notesSlides/notesSlide38.xml" Id="R3fab2fc72233495f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00cbff478644d1" /><Relationship Type="http://schemas.openxmlformats.org/officeDocument/2006/relationships/image" Target="/ppt/media/image7.png" Id="R5004082d67c8419a" /><Relationship Type="http://schemas.openxmlformats.org/officeDocument/2006/relationships/notesSlide" Target="/ppt/notesSlides/notesSlide39.xml" Id="Rec89e6bb3d924149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df6ae856a64141" /><Relationship Type="http://schemas.openxmlformats.org/officeDocument/2006/relationships/image" Target="/ppt/media/image8.png" Id="R36e4ce0557b34929" /><Relationship Type="http://schemas.openxmlformats.org/officeDocument/2006/relationships/notesSlide" Target="/ppt/notesSlides/notesSlide40.xml" Id="R5a5e2fdd2e764590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81e2fc5ccb4147" /><Relationship Type="http://schemas.openxmlformats.org/officeDocument/2006/relationships/notesSlide" Target="/ppt/notesSlides/notesSlide41.xml" Id="R75f282d2c4bf4626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4f748616364511" /><Relationship Type="http://schemas.openxmlformats.org/officeDocument/2006/relationships/notesSlide" Target="/ppt/notesSlides/notesSlide42.xml" Id="R4a741aee09a34a60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ae39516fcc4b9f" /><Relationship Type="http://schemas.openxmlformats.org/officeDocument/2006/relationships/notesSlide" Target="/ppt/notesSlides/notesSlide43.xml" Id="R9635f1a9823b45e6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6578cdf9dc4b57" /><Relationship Type="http://schemas.openxmlformats.org/officeDocument/2006/relationships/notesSlide" Target="/ppt/notesSlides/notesSlide44.xml" Id="R7486875363474df7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864ce7c3704762" /><Relationship Type="http://schemas.openxmlformats.org/officeDocument/2006/relationships/image" Target="/ppt/media/image9.png" Id="R3b6cccc0514f44ff" /><Relationship Type="http://schemas.openxmlformats.org/officeDocument/2006/relationships/notesSlide" Target="/ppt/notesSlides/notesSlide45.xml" Id="R869c825945874adb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a630bce1bf4c58" /><Relationship Type="http://schemas.openxmlformats.org/officeDocument/2006/relationships/notesSlide" Target="/ppt/notesSlides/notesSlide46.xml" Id="Rf720c065dc4d4214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234bfa9c2147de" /><Relationship Type="http://schemas.openxmlformats.org/officeDocument/2006/relationships/notesSlide" Target="/ppt/notesSlides/notesSlide47.xml" Id="Re09f559ba3664bee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0c44e4dde448cb" /><Relationship Type="http://schemas.openxmlformats.org/officeDocument/2006/relationships/notesSlide" Target="/ppt/notesSlides/notesSlide48.xml" Id="Rd5a6624f7d94438a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a15dbfc5784874" /><Relationship Type="http://schemas.openxmlformats.org/officeDocument/2006/relationships/notesSlide" Target="/ppt/notesSlides/notesSlide49.xml" Id="R4b0c927aebe44953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5815c348d945a2" /><Relationship Type="http://schemas.openxmlformats.org/officeDocument/2006/relationships/notesSlide" Target="/ppt/notesSlides/notesSlide50.xml" Id="R809329b2763046da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53d09b3cbc4890" /><Relationship Type="http://schemas.openxmlformats.org/officeDocument/2006/relationships/notesSlide" Target="/ppt/notesSlides/notesSlide51.xml" Id="R5560e705c39d42aa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c43fa147544a38" /><Relationship Type="http://schemas.openxmlformats.org/officeDocument/2006/relationships/notesSlide" Target="/ppt/notesSlides/notesSlide52.xml" Id="R8c9b101a8c8149ac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535c5bf75f4829" /><Relationship Type="http://schemas.openxmlformats.org/officeDocument/2006/relationships/notesSlide" Target="/ppt/notesSlides/notesSlide53.xml" Id="R15f8eb15a60248fe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051f579808460f" /><Relationship Type="http://schemas.openxmlformats.org/officeDocument/2006/relationships/notesSlide" Target="/ppt/notesSlides/notesSlide54.xml" Id="R6cd4874c501f441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8BCFC8-5D28-40E3-84C3-EBF484898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869551-A442-45F7-BDBA-B0AEC2269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Defnyddio ein llais dros eraill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AFCFAA-B996-4D7A-B2A2-0AA9A1770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DF12AC-BE01-487F-BD73-5929B5E63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 a Pharch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04E4E6-57FC-4FD3-8129-467B25D66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70458970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1C2B26-95C2-4BB5-A189-57EAD93C8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B8404C-280C-4B99-A634-D82231476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25F0BE-6846-4FA3-943A-347F993B8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8338F9-9B47-4A22-881A-75D1645C2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84AAB1-3092-4C86-B8CB-C1B512E95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syniad na chlywodd neb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Esther wrth y drws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Neges sy’n cael help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03279338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73259A-8E9F-4D30-AFA2-232083FAD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7E119B-D86E-49C7-95F2-E77FA31A6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2DBF69-B424-4B01-833C-F6BA7584A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352431-D222-47DC-AB91-CDDF4637A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ac C yn defnyddio sefyllfaoedd ysgol dychmygol. Mae B yn ailadrodd Esther 4–7 heb fanylion trais. Defnyddiwch enghreifftiau dychmygol yn yr ymarferion.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49663104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F0C12A-88A8-4B12-BED8-0618F281D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6249B4-939C-4DAB-9F95-73138D5C4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syniad na chlywodd neb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FDC7C0-3CB9-484C-A4D0-C5CC9EABC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C84DA3-21CA-43F3-863F-9A6CB6D75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FAC583-25FF-4B6A-B0A8-C3E8EBA97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wrando a rhoi clod</a:t>
            </a:r>
          </a:p>
        </p:txBody>
      </p:sp>
    </p:spTree>
    <p:extLst>
      <p:ext uri="{BB962C8B-B14F-4D97-AF65-F5344CB8AC3E}">
        <p14:creationId xmlns:p14="http://schemas.microsoft.com/office/powerpoint/2010/main" val="13944802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1EFCBD-3661-4D3D-A502-771FA45D2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11DB2F-6574-4BAC-9735-8C991231B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Llais wrth y bwrdd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047BCB-B38F-4265-AB2E-0B6F61A50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e88925beda49dc"/>
          <a:stretch xmlns:a="http://schemas.openxmlformats.org/drawingml/2006/main"/>
        </p:blipFill>
        <p:spPr>
          <a:xfrm xmlns:a="http://schemas.openxmlformats.org/drawingml/2006/main">
            <a:off x="7029450" y="2014429"/>
            <a:ext cx="4552950" cy="389594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94B827-E824-4F64-9A34-F0C562805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grŵp yn cynllunio cornel ddarllen.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am roi’r llyfrau lluniau ar silff isel?” meddai Nia’n dawel.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Parhaodd pawb i siarad.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dywedodd Jac yr un syniad mewn llais uchel. “Syniad gwych, Jac!” meddai rhywun.</a:t>
            </a:r>
          </a:p>
        </p:txBody>
      </p:sp>
    </p:spTree>
    <p:extLst>
      <p:ext uri="{BB962C8B-B14F-4D97-AF65-F5344CB8AC3E}">
        <p14:creationId xmlns:p14="http://schemas.microsoft.com/office/powerpoint/2010/main" val="9511133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9D2809-103C-469F-84C6-778F19A25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7DE438-5139-42F9-AFAC-52D89E95C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foment fach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A0C557-054B-4CAD-A5E2-0234908E0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6450BE-CC10-4779-8903-E9EE1F33C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Nia i lawr ar y bwrdd.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syniad wedi cael ei glywed o’r diwedd, ond nid fel ei syniad 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Alis wedi clywed Nia y tro cyntaf.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hi ei wneud?</a:t>
            </a:r>
          </a:p>
        </p:txBody>
      </p:sp>
    </p:spTree>
    <p:extLst>
      <p:ext uri="{BB962C8B-B14F-4D97-AF65-F5344CB8AC3E}">
        <p14:creationId xmlns:p14="http://schemas.microsoft.com/office/powerpoint/2010/main" val="39890693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E247E1-FEA3-4DD1-8057-FDA970892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F07E47-7DAC-4F1F-8B53-09C3C0590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ymateb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36071F-9159-45D6-9018-6980C9C32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58E78A-9CDC-4156-8EC8-660B935A9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Alis gadw’n dawel.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weiddi, “Dydych chi byth yn gwrando!”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 gallai ddweud, “Syniad Nia oedd hwnnw. Gawn ni glywed hi’n ei esbonio?”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ymateb sy’n rhoi lle i Nia? Pam?</a:t>
            </a:r>
          </a:p>
        </p:txBody>
      </p:sp>
    </p:spTree>
    <p:extLst>
      <p:ext uri="{BB962C8B-B14F-4D97-AF65-F5344CB8AC3E}">
        <p14:creationId xmlns:p14="http://schemas.microsoft.com/office/powerpoint/2010/main" val="108749456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8346D9-863C-4E11-84AC-204FC2683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F09912-40AD-47D3-8AE7-0821FFA16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Rhoi’r llawr i Nia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2E52E7-1E7B-4223-A892-E920ADF90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187e3ecc2146bb"/>
          <a:stretch xmlns:a="http://schemas.openxmlformats.org/drawingml/2006/main"/>
        </p:blipFill>
        <p:spPr>
          <a:xfrm xmlns:a="http://schemas.openxmlformats.org/drawingml/2006/main">
            <a:off x="7029450" y="2033958"/>
            <a:ext cx="4552950" cy="385688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1DCAC1-7FEA-463E-BCE9-8480CF1CB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“Syniad Nia oedd hwnnw,” meddai Alis. “Gawn ni glywed hi’n ei esbonio?”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arhosodd.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ddechreuodd esbonio’r syniad drosti. Roedd yn rhoi’r tro yn ôl iddi.</a:t>
            </a:r>
          </a:p>
        </p:txBody>
      </p:sp>
    </p:spTree>
    <p:extLst>
      <p:ext uri="{BB962C8B-B14F-4D97-AF65-F5344CB8AC3E}">
        <p14:creationId xmlns:p14="http://schemas.microsoft.com/office/powerpoint/2010/main" val="115801424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6BEFF9-6D13-4A79-9783-922E69132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ABA27A-7000-4E7A-851E-FDDCEEEB8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 hesboniad hi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1B5EA4-2206-4AB8-BA3C-F84C2DC80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76069acbc04bc8"/>
          <a:stretch xmlns:a="http://schemas.openxmlformats.org/drawingml/2006/main"/>
        </p:blipFill>
        <p:spPr>
          <a:xfrm xmlns:a="http://schemas.openxmlformats.org/drawingml/2006/main">
            <a:off x="7029450" y="2019348"/>
            <a:ext cx="4552950" cy="388610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692F23-4A89-4D8B-BB10-4FA75C277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Esboniodd Nia y gallai’r plant iau gyrraedd y silff isel eu hunain.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“Wnes i ddim sylwi dy fod wedi dweud hynny,” meddai Jac. “Mae’n ddrwg gen 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y grŵp wrando ar y rheswm y tu ôl i’r syniad.</a:t>
            </a:r>
          </a:p>
        </p:txBody>
      </p:sp>
    </p:spTree>
    <p:extLst>
      <p:ext uri="{BB962C8B-B14F-4D97-AF65-F5344CB8AC3E}">
        <p14:creationId xmlns:p14="http://schemas.microsoft.com/office/powerpoint/2010/main" val="94687730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4FA734-61CD-4348-9572-D4EF39FF9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6EB95D-991F-4720-87AD-8E84B84F5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 y ffordd o wrando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0F0206-2B7C-4DE7-84DE-F7AF27FC2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7A12B2-2789-4D8A-BEA3-BBE6FCC5E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Cytunodd y grŵp i adael i rywun orffen cyn ymateb.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Byddent yn gofyn am syniadau gan y rhai nad oeddent wedi siarad.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plentyn hefyd ddewis dangos cynllun neu ofyn am help i esbonio. Nid oedd rhaid siarad o flaen pawb.</a:t>
            </a:r>
          </a:p>
        </p:txBody>
      </p:sp>
    </p:spTree>
    <p:extLst>
      <p:ext uri="{BB962C8B-B14F-4D97-AF65-F5344CB8AC3E}">
        <p14:creationId xmlns:p14="http://schemas.microsoft.com/office/powerpoint/2010/main" val="148098055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0C1DAE-EFB3-48B1-B986-5BA04153A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6AA3F6-63AA-4957-AA7C-1429F554A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Ymarfer un frawddeg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E5063B-1BD7-44E0-BE88-E1651EE4D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DC2F0A-0279-4BA9-8FF6-FF087709B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rhowch gynnig ar: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gan Nia syniad. Gawn ni wrando?”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arhoswch am bum eiliad cyn dweud unrhyw beth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roedd y saib yn helpu?</a:t>
            </a:r>
          </a:p>
        </p:txBody>
      </p:sp>
    </p:spTree>
    <p:extLst>
      <p:ext uri="{BB962C8B-B14F-4D97-AF65-F5344CB8AC3E}">
        <p14:creationId xmlns:p14="http://schemas.microsoft.com/office/powerpoint/2010/main" val="31442301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698F85-0147-4D2B-9915-D1480D2BF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13F8D6-5D67-44AB-86EB-73C03200F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Cefnogi heb gymryd drosodd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6C6B10-A33F-4561-9468-720AE31A9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02C0F9-9F34-467B-80C0-29DA04F6F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 i rywun sut yr hoffai gael help.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Efallai ei fod am siarad ei hun. Efallai ei fod am i ffrind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defnyddio ein llais dros eraill yn cynnwys gwrando ar yr hyn maen nhw ei eisiau.</a:t>
            </a:r>
          </a:p>
        </p:txBody>
      </p:sp>
    </p:spTree>
    <p:extLst>
      <p:ext uri="{BB962C8B-B14F-4D97-AF65-F5344CB8AC3E}">
        <p14:creationId xmlns:p14="http://schemas.microsoft.com/office/powerpoint/2010/main" val="24347994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09C9A0-1287-4174-884C-576A8726A6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D78DDE-1A7E-43DE-8AC8-5BDD9FC60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816704-21EF-4BFF-96BE-78FA7F277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A26F1A-DD12-4E3F-849E-7DE48A602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Siarada dros y rhai na allant siarad drostynt eu hunain. Amddiffyn hawliau’r rhai sydd angen help. Siarada’n deg dros y tlawd a’r anghenus.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1BBFB9-893B-49B1-9EC8-1E10298EE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Diarhebion 31:8–9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9A7753-6058-4564-8D13-C28D52087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534766599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18CF3B-324C-4AED-9A5D-7E0554535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905353-59BE-4A6A-9860-C534D5191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7A4212-8B18-44F4-BA21-EE87B0716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29C06D-1BCB-42A6-A0FC-4B87B7EED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geiriau hyn yn galw ar rywun sydd â grym i’w ddefnyddio dros gyfiawnder. Mae Cristnogion yn eu darllen fel her i amddiffyn urddas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ddechrau drwy sicrhau bod llais rhywun arall yn cael ei glywed.</a:t>
            </a:r>
          </a:p>
        </p:txBody>
      </p:sp>
    </p:spTree>
    <p:extLst>
      <p:ext uri="{BB962C8B-B14F-4D97-AF65-F5344CB8AC3E}">
        <p14:creationId xmlns:p14="http://schemas.microsoft.com/office/powerpoint/2010/main" val="58260260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DD9695-D146-421F-814D-9443DA5D5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D21E38-1213-423A-B17C-A5195D076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DC4BE2-C5C5-4709-A311-84A44F242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DA76F0-E210-4BD2-92C8-6C233757F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Syniad pwy oedd rhoi’r llyfrau ar silff isel?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92467848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93CC0F-581C-4695-AFDE-F25E86E13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8197E9-15F5-4DC3-80FB-DA49C0F19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3541D9-010E-4CE0-A8FD-21F99EE03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41CAEC-0122-416E-A0AD-16B34DF39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helpodd Alis Nia heb gymryd ei thro hi?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488832563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C97D27-1B9F-4C8B-AAE2-FEA8E8727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3C75EF-E7B8-426A-A91A-6BA4DF8CA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E34769-F150-4AF7-AEA3-2D2917901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EFA336-4CBA-4C9E-A34F-6991FC9DC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le tawel yn eich meddwl i lais nad ydych wedi’i glywed eto. Does dim angen enwi neb.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027476652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46495E-F8F1-4BF4-BDA7-B2CE25CBF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6B16F3-DF8C-416E-BC34-C0644BB367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7C3B59-A3EE-44B1-B5D7-D772093FA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657609-4145-4757-A668-ED616EF1A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eich grŵp nesaf, gallwch ddweud: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gan rywun arall syniad. Gawn ni wrando?”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rhowch amser iddo.</a:t>
            </a:r>
          </a:p>
        </p:txBody>
      </p:sp>
    </p:spTree>
    <p:extLst>
      <p:ext uri="{BB962C8B-B14F-4D97-AF65-F5344CB8AC3E}">
        <p14:creationId xmlns:p14="http://schemas.microsoft.com/office/powerpoint/2010/main" val="1687659522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3FDC68-5ED7-4679-B9E1-E76638569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2E1FF5-7921-4EA0-B7C1-16435F472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38C13B-4688-4221-8E1C-26C87E13F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88DAD0-6D3E-4083-87E6-98A13126F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DC0190-BF3A-41D4-8B9C-7AED276ED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wrando’n deg.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Boed i’n geiriau wneud lle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 leisiau pobl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410919568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FDEF87-D0F1-4CA1-AB82-410230044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72FECF-DF4E-46D9-A87D-2F05957A0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0BE390-16A5-41C8-A3A4-E3F40DC33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1C2134-D0E2-4943-BA3F-D4874F20A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4D5234-EC4B-484C-A494-CA4DADE44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044132636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34EF6EE-BC91-4777-9DE6-09A19DC62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3C7080-6732-400F-8EB7-25D7CB1DC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Esther wrth y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B7F1CC-1E44-422B-AEEF-762DE71DD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8F3852-FDBF-43BC-ABDE-2F7610130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B45B62-C547-4039-9435-BD6201017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Esther 4–7</a:t>
            </a:r>
          </a:p>
        </p:txBody>
      </p:sp>
    </p:spTree>
    <p:extLst>
      <p:ext uri="{BB962C8B-B14F-4D97-AF65-F5344CB8AC3E}">
        <p14:creationId xmlns:p14="http://schemas.microsoft.com/office/powerpoint/2010/main" val="2072230690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D5F9B6-3920-4FA3-AF4A-154187D0B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E792DE-2F3B-4C17-88F0-9D6A088E8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Newyddion i’r frenhines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78ACFF-08C5-4E4B-991D-97DA19F78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1edcbe8d4c474a"/>
          <a:stretch xmlns:a="http://schemas.openxmlformats.org/drawingml/2006/main"/>
        </p:blipFill>
        <p:spPr>
          <a:xfrm xmlns:a="http://schemas.openxmlformats.org/drawingml/2006/main">
            <a:off x="7139160" y="1685925"/>
            <a:ext cx="433353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99ACDE-2682-4C84-A0E9-A39863663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Esther yn frenhines ym Mhersia. Roedd hi’n Iddewes.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newyddion gan Mordecai: roedd Haman wedi trefnu cynllun creulon a oedd yn bygwth bywydau’r Iddewon.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Anfonodd Mordecai neges yn gofyn iddi apelio at y brenin.</a:t>
            </a:r>
          </a:p>
        </p:txBody>
      </p:sp>
    </p:spTree>
    <p:extLst>
      <p:ext uri="{BB962C8B-B14F-4D97-AF65-F5344CB8AC3E}">
        <p14:creationId xmlns:p14="http://schemas.microsoft.com/office/powerpoint/2010/main" val="1557917746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3DAD20-8FE1-4B72-8AC1-928A9BC22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3114B2-9D58-4335-BDAC-D103A9183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Drws anodd ei groesi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3BE2A7-63A0-418E-A5E7-3B6B9A149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08E2EC-406A-491D-A512-263BAFAE9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hyd yn oed brenhines yn wynebu perygl wrth fynd at y brenin heb wahoddiad.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 bai’n estyn ei deyrnwialen aur, byddai’n ei derbyn. Heb hynny, roedd ei bywyd mewn perygl.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Anfonodd Esther neges yn esbonio hyn i Mordecai.</a:t>
            </a:r>
          </a:p>
        </p:txBody>
      </p:sp>
    </p:spTree>
    <p:extLst>
      <p:ext uri="{BB962C8B-B14F-4D97-AF65-F5344CB8AC3E}">
        <p14:creationId xmlns:p14="http://schemas.microsoft.com/office/powerpoint/2010/main" val="50287602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D46AE1-97D6-4850-A1DC-16B61A04D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B8696A-0A51-47CA-8D2C-D5D8A0BEB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Cyfle a chyfrifoldeb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708B3A-C141-4481-A756-BCA969B9E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A12979-8560-4BBD-8761-D77823FC9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Mordecai a allai fod wedi dod i’w safle fel brenhines ar gyfer adeg fel hon.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Esther gyfle i siarad â rhywun pwerus.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hi angen paratoi. Nid oedd bod yn ddewr yn golygu nad oedd y perygl yn real.</a:t>
            </a:r>
          </a:p>
        </p:txBody>
      </p:sp>
    </p:spTree>
    <p:extLst>
      <p:ext uri="{BB962C8B-B14F-4D97-AF65-F5344CB8AC3E}">
        <p14:creationId xmlns:p14="http://schemas.microsoft.com/office/powerpoint/2010/main" val="1615507010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8BB274-0472-4DB8-9CBF-995B5003F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AF172B-B512-4C67-B769-5CFF7C558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Cymuned yn ei chefnogi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8B5DE5-C4F7-4693-8C08-E5EDF4FF5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99D428-42ED-4EE5-807F-18BBAE3F3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Esther i’r Iddewon yn y ddinas ymprydio am dri diwrnod. Byddai hi a’i gweision yn gwneud yr un peth.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Ymprydio yw peidio â bwyta am gyfnod mewn arfer crefyddol.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Disgrifiad o’r stori yw hyn. Nid gweithgaredd i ni ei wneud ydyw.</a:t>
            </a:r>
          </a:p>
        </p:txBody>
      </p:sp>
    </p:spTree>
    <p:extLst>
      <p:ext uri="{BB962C8B-B14F-4D97-AF65-F5344CB8AC3E}">
        <p14:creationId xmlns:p14="http://schemas.microsoft.com/office/powerpoint/2010/main" val="160446952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64A69AE-016D-49EB-B425-B03FD0A32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0B2758-F1FD-47A2-B2A8-BBC674101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fynedfa’r llys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DD6D89-AEC8-4860-9F1F-B25A112A3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154c9be35c4efb"/>
          <a:stretch xmlns:a="http://schemas.openxmlformats.org/drawingml/2006/main"/>
        </p:blipFill>
        <p:spPr>
          <a:xfrm xmlns:a="http://schemas.openxmlformats.org/drawingml/2006/main">
            <a:off x="7117218" y="1685925"/>
            <a:ext cx="437741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C42BB1-7147-403D-A460-607DF50EB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trydydd diwrnod, gwisgodd Esther ei dillad brenhinol a safodd yn y llys.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y brenin 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Estynnodd ei deyrnwialen aur.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wedi ei derbyn. Daeth Esther yn nes a chyffwrdd â’i phen.</a:t>
            </a:r>
          </a:p>
        </p:txBody>
      </p:sp>
    </p:spTree>
    <p:extLst>
      <p:ext uri="{BB962C8B-B14F-4D97-AF65-F5344CB8AC3E}">
        <p14:creationId xmlns:p14="http://schemas.microsoft.com/office/powerpoint/2010/main" val="661545629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720A81-FE07-4899-B2A6-719019F89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D1EA9D-8941-4ED4-93B5-6F59A5018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Amser i siarad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491199-6916-437F-8C85-CDE35E962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1E6F23-F2A6-4DB6-A82D-FA967B808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 brenin beth oedd ei chais. Gwahoddodd Esther ef a Haman i wledd.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wledd honno, gwahoddodd hi’r ddau i ddod eto drannoeth.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ail wledd, gofynnodd y brenin eto beth roedd hi ei eisiau.</a:t>
            </a:r>
          </a:p>
        </p:txBody>
      </p:sp>
    </p:spTree>
    <p:extLst>
      <p:ext uri="{BB962C8B-B14F-4D97-AF65-F5344CB8AC3E}">
        <p14:creationId xmlns:p14="http://schemas.microsoft.com/office/powerpoint/2010/main" val="533352290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B33CF61-DCCE-4972-83BE-1BDD82B8C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42B441-A743-44A7-AB7F-03E728911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 chais dros ei phobl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21F4DF-EABB-4900-ADA9-71D73CCB3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9292e0399c479a"/>
          <a:stretch xmlns:a="http://schemas.openxmlformats.org/drawingml/2006/main"/>
        </p:blipFill>
        <p:spPr>
          <a:xfrm xmlns:a="http://schemas.openxmlformats.org/drawingml/2006/main">
            <a:off x="7133674" y="1685925"/>
            <a:ext cx="434450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C64D76-B565-44EF-AF73-8B0C33FA8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Esther i’r brenin achub ei bywyd hi a bywydau ei phobl.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fod cynllun yn eu bygwth. Pan ofynnodd y brenin pwy oedd yn gyfrifol, enwyd Haman ganddi.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bygythiad bellach yn amlwg i’r brenin.</a:t>
            </a:r>
          </a:p>
        </p:txBody>
      </p:sp>
    </p:spTree>
    <p:extLst>
      <p:ext uri="{BB962C8B-B14F-4D97-AF65-F5344CB8AC3E}">
        <p14:creationId xmlns:p14="http://schemas.microsoft.com/office/powerpoint/2010/main" val="439816260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E35EDB-40A1-4A22-A417-E1E78BA1A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5D49E1-7A2C-450F-9A19-F2B5546B6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wnaeth ei llais?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279DAE-64E2-4994-ADDF-1F4D9CAC7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7D5115-4734-41BC-BEB7-E2C55EAE0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pob problem wedi gorffen wrth iddi siarad. Parhaodd Esther i geisio amddiffyn ei phobl.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hi wedi gwneud y perygl yn hysbys.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oedd wedi ei helpu i baratoi? Sut wnaeth hi ddefnyddio ei chyfle? Gwrandewch ar ddau syniad.</a:t>
            </a:r>
          </a:p>
        </p:txBody>
      </p:sp>
    </p:spTree>
    <p:extLst>
      <p:ext uri="{BB962C8B-B14F-4D97-AF65-F5344CB8AC3E}">
        <p14:creationId xmlns:p14="http://schemas.microsoft.com/office/powerpoint/2010/main" val="1150249602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090A06-EB0E-42E3-9CF1-38FE2903C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32B664-CD6F-45E6-B981-0622F6CBE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303192-51EA-4A77-A79B-FECF39F36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3C326F-BAB9-40C8-A9D5-880179F8A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a ŵyr? Efallai dy fod wedi dod i fod yn frenhines ar gyfer adeg fel hon.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121BF7-AF13-486D-B3B0-BFE23F19D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Esther 4:14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068F78-1671-4D4A-B50E-EF89FA60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867667161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DB1AE1-6D26-48E4-AFDF-A3F9C06D0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32AFC3-2E04-4DC8-8BEC-106F7DC59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4A4CD3-9E0A-4499-9041-460A1AD9B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63E31D-AF48-4596-BAA5-E6680A72C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Esther yn stori Iddewig sydd hefyd yn yr Hen Destament Cristnogol. Mae llawer o Gristnogion yn gweld ynddi her i ddefnyddio cyfle a dylanwad dros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yw’r hanes yn gofyn i blant wynebu rhywun peryglus ar eu pen eu hunain. Gall eu cam dewr nhw fod yn gofyn i oedolyn helpu.</a:t>
            </a:r>
          </a:p>
        </p:txBody>
      </p:sp>
    </p:spTree>
    <p:extLst>
      <p:ext uri="{BB962C8B-B14F-4D97-AF65-F5344CB8AC3E}">
        <p14:creationId xmlns:p14="http://schemas.microsoft.com/office/powerpoint/2010/main" val="1460727871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63AF04-0C6B-49A2-9D41-234A814C2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3FC27D-D11C-4FD0-998B-9F2065275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08ECF4-CC51-46EF-BD97-D36EBB3E2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AED4B61-335D-4B6E-A88A-DD8399785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oedd angen help Esther?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734177543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4DAC9B-3DB2-49F9-B6C1-74065C461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E602BA-05BE-4078-8127-86D688BB5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2B117E-040B-4D93-9449-215F3362A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F24E69-2434-4243-994A-C14A15D27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ei pharatoi gyda chymorth eraill yn rhan bwysig o’i dewrder?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8640483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0FA65E-A2FA-4FF6-BA68-1CFE8D5BC6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EB5535-C015-4CCB-8D23-D948157DE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34E56E-CFED-4FD3-A6E1-C39A33B11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4CF883-7867-46AF-9008-E2E75944C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Esther yn aros wrth y fynedfa. Meddyliwch am y bobl oedd yn ei chefnogi cyn iddi gymryd y cam.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606858882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C223D3-54BE-48FF-A81C-DEC851B31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2B624F-ED22-46EA-B855-1EADD1F11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2ED74B-8EA6-4E44-B7ED-A81D349A2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CB16F2-7C38-4F0C-AE76-9F2E38AF5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angen siarad dros rywun, gofynnwch am gefnogaeth.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 i help i esbonio rhywbeth pwysig?”</a:t>
            </a:r>
          </a:p>
        </p:txBody>
      </p:sp>
    </p:spTree>
    <p:extLst>
      <p:ext uri="{BB962C8B-B14F-4D97-AF65-F5344CB8AC3E}">
        <p14:creationId xmlns:p14="http://schemas.microsoft.com/office/powerpoint/2010/main" val="326645866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B30AC6-79F3-42CF-9FE7-1BB05EA2D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47A6A3A-D32B-47B0-A65E-1E92073FA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6F165A-49CA-4A07-8287-0ECABFE4A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978479-7BFF-4D13-890E-38DF7FA42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6D54D0-19FA-4577-BDDB-7742FEC2D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ddewrder i’r rhai sy’n ceisio cyfiawnder.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gefnogaeth ddoeth iddynt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chlustiau parod i wrando.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384231370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A6E5AB-8452-49EC-AFB1-F5A619DFE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4D3429-20BF-437F-8465-59208DF3F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F104FD-1BB1-4D54-998A-A7FCBB58C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6F73DF-A5A3-42D2-9E21-4FEB44907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4F2B6F-95EC-4EE3-ABD1-FB24660B6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484181298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EFCBBA-0094-405F-ABA0-61B7E6ECA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D64B79-1256-422D-A501-B18208FB2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Neges sy’n cael help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E41D8A-3D22-46AF-8D4A-AD01FA83D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CAE5E1-944B-4C05-A67D-B4ECDCB02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966444-EC6D-45A0-9398-3B72CF135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Ymarfer gyda sefyllfaoedd dychmygol yn unig</a:t>
            </a:r>
          </a:p>
        </p:txBody>
      </p:sp>
    </p:spTree>
    <p:extLst>
      <p:ext uri="{BB962C8B-B14F-4D97-AF65-F5344CB8AC3E}">
        <p14:creationId xmlns:p14="http://schemas.microsoft.com/office/powerpoint/2010/main" val="1779457472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583649-4D21-4CFF-9FF6-5FB6BDE1A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11D13E-D49F-45B9-AA9C-69B55427E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Rhywbeth wrth y sinc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0EB3BA-F3D9-4244-9728-DE66D41ED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04082d67c8419a"/>
          <a:stretch xmlns:a="http://schemas.openxmlformats.org/drawingml/2006/main"/>
        </p:blipFill>
        <p:spPr>
          <a:xfrm xmlns:a="http://schemas.openxmlformats.org/drawingml/2006/main">
            <a:off x="7257616" y="1685925"/>
            <a:ext cx="409661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E7E0A1-6115-4779-B351-8DB82E7DE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Mali ddŵr ar y llawr ger sinc yr ysgol.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ar y rhan sych wrth y drws.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rhywbeth o’i le!” meddai wrth blentyn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pwy allai helpu, a beth oedd angen iddo ei wybod?</a:t>
            </a:r>
          </a:p>
        </p:txBody>
      </p:sp>
    </p:spTree>
    <p:extLst>
      <p:ext uri="{BB962C8B-B14F-4D97-AF65-F5344CB8AC3E}">
        <p14:creationId xmlns:p14="http://schemas.microsoft.com/office/powerpoint/2010/main" val="1993258632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DCD99C-46AF-4568-AF99-020BB815E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05E39F-11A2-4199-840E-EF5E2B0B1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mwy clir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3D1DCD-DE54-4414-B079-DA20A8295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e4ce0557b34929"/>
          <a:stretch xmlns:a="http://schemas.openxmlformats.org/drawingml/2006/main"/>
        </p:blipFill>
        <p:spPr>
          <a:xfrm xmlns:a="http://schemas.openxmlformats.org/drawingml/2006/main">
            <a:off x="7236874" y="1685925"/>
            <a:ext cx="413810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CAF88E-9632-4CDB-9C97-F9044E33E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Mali at yr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dŵr ar y llawr ger y sinc. Gwelais i ef nawr. Allwch chi ddod i helpu?”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wedi dweud beth welodd hi a ble. Nid oedd angen iddi wybod pam roedd y dŵr yno.</a:t>
            </a:r>
          </a:p>
        </p:txBody>
      </p:sp>
    </p:spTree>
    <p:extLst>
      <p:ext uri="{BB962C8B-B14F-4D97-AF65-F5344CB8AC3E}">
        <p14:creationId xmlns:p14="http://schemas.microsoft.com/office/powerpoint/2010/main" val="567158393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5A709B-334E-45C2-9870-DF4877D4E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94BC3E-ECAF-4715-8352-21545C5CC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Gwaith yr oedolyn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E97996-EB2A-4873-8FE6-CDC0D5F1C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C2E1FF-BAC8-467A-AAAC-B9724A89E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Diolchodd yr athrawes i Mali. Trefnodd i bobl gadw draw a chael help i ddelio â’r dŵr.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ofynnodd i Mali gyffwrdd â’r dŵr na chwilio am y rheswm.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neges yn ddigon i ddechrau cael cymorth.</a:t>
            </a:r>
          </a:p>
        </p:txBody>
      </p:sp>
    </p:spTree>
    <p:extLst>
      <p:ext uri="{BB962C8B-B14F-4D97-AF65-F5344CB8AC3E}">
        <p14:creationId xmlns:p14="http://schemas.microsoft.com/office/powerpoint/2010/main" val="1877712752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26C09C-6500-44A0-A93C-84D170059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C56773-DEB2-4701-AEB7-329184241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Eich tro gyda’r stori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63624A-C53F-4EDF-87AA-1F5A10C0F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D05E76-2A33-493A-A5E4-7F98ABBFD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fod drws cwpwrdd yn sownd. Mae’r llyfr sydd ei angen yn y cwpwrdd.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Dywedwch wrth bartner sy’n chwarae rhan oedolyn: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“Gwelais…”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o…”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 i help, os gwelwch yn dda?”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Peidiwch â defnyddio digwyddiad go iawn.</a:t>
            </a:r>
          </a:p>
        </p:txBody>
      </p:sp>
    </p:spTree>
    <p:extLst>
      <p:ext uri="{BB962C8B-B14F-4D97-AF65-F5344CB8AC3E}">
        <p14:creationId xmlns:p14="http://schemas.microsoft.com/office/powerpoint/2010/main" val="1164405269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9E3F72-2F2A-4065-833A-9DD9103F1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1D748F-E3BC-4CD0-8BB8-309BBC2B3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nad ydych yn siŵr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A654B3-B5BE-40A4-B5D9-418E75A44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C028C7-3A92-4EFA-8B89-DB779D3E8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Does dim rhaid profi bod rhywbeth o’i le cyn gofyn am help.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“Dydw i ddim yn siŵr beth ddigwyddodd, ond mae rhywbeth yn fy mhoeni.”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Esboniwch yr hyn rydych yn ei wybod. Mae’n iawn dweud nad ydych yn gwybod y gweddill.</a:t>
            </a:r>
          </a:p>
        </p:txBody>
      </p:sp>
    </p:spTree>
    <p:extLst>
      <p:ext uri="{BB962C8B-B14F-4D97-AF65-F5344CB8AC3E}">
        <p14:creationId xmlns:p14="http://schemas.microsoft.com/office/powerpoint/2010/main" val="334688626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141150-C07E-4ECC-869E-5AD47354D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BBF6BD-575D-4291-ADC6-5D237E5DF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rhywun yn dweud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8A1E1C-D55E-48DE-A4BA-53711C7D3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EBDC0B-BEAE-43A8-A127-7E5231871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daw plentyn atoch gyda phryder, gwrandewch. Gallwch ddweud: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“Diolch am ddweud. Gad inni gael oedolyn i helpu.”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Peidiwch ag addo cadw pryder am ddiogelwch yn gyfrinach. Nid oes angen gofyn llawer o gwestiynau eich hun.</a:t>
            </a:r>
          </a:p>
        </p:txBody>
      </p:sp>
    </p:spTree>
    <p:extLst>
      <p:ext uri="{BB962C8B-B14F-4D97-AF65-F5344CB8AC3E}">
        <p14:creationId xmlns:p14="http://schemas.microsoft.com/office/powerpoint/2010/main" val="878207429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AD8A54-DE02-4D9C-9AD2-3CF7F2DF5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41945E-62BD-4E44-8EFE-C43599869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Cael rhywun i wrando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CEC0C3-E77B-42B1-8AAC-01CE90298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b6cccc0514f44ff"/>
          <a:stretch xmlns:a="http://schemas.openxmlformats.org/drawingml/2006/main"/>
        </p:blipFill>
        <p:spPr>
          <a:xfrm xmlns:a="http://schemas.openxmlformats.org/drawingml/2006/main">
            <a:off x="7252430" y="1685925"/>
            <a:ext cx="410698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1A3C6D-F109-43FF-AE1D-83AF159D1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siarad ag athro, athrawes neu oedolyn dibynadwy arall yn yr ysgol.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na fydd y person cyntaf yn deall, ceisiwch eto neu ewch at oedolyn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gofyn am help yn bwysicach na chael pob gair yn berffaith.</a:t>
            </a:r>
          </a:p>
        </p:txBody>
      </p:sp>
    </p:spTree>
    <p:extLst>
      <p:ext uri="{BB962C8B-B14F-4D97-AF65-F5344CB8AC3E}">
        <p14:creationId xmlns:p14="http://schemas.microsoft.com/office/powerpoint/2010/main" val="1020179510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B245DC-6CFD-4F2F-A48D-B4757C991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97F876-7755-4DDB-A09D-26CBFE8F4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Cais syml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FB9972-AFF6-4E54-AC5E-65EAB3116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57A213-1E67-4998-984A-099971112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y geiriau hyn yn dawel gyda phartner: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angen help arna i. Ga i siarad â chi?”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hefyd ddewis gwrando.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pryder go iawn gennych, siaradwch yn breifat ag oedolyn ar ôl y sesiwn.</a:t>
            </a:r>
          </a:p>
        </p:txBody>
      </p:sp>
    </p:spTree>
    <p:extLst>
      <p:ext uri="{BB962C8B-B14F-4D97-AF65-F5344CB8AC3E}">
        <p14:creationId xmlns:p14="http://schemas.microsoft.com/office/powerpoint/2010/main" val="712387653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FDEC5B-922F-4338-AA77-B360AE008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9D57B2-B28F-485A-8D27-D9F9E6D1E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BB49EA-4D13-4613-8BB6-AEFC4F1EB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901A36-4F80-4001-AFEB-15CAF8784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y gorau i gelwydd a siaradwch yn onest â’ch gilydd, oherwydd rydyn ni’n perthyn i’n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0EA021-0E34-40C6-B46E-D2066EA95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Effesiaid 4:25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FD3263-748D-41F6-BE35-DFCAA0009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774067568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B7AAA1-7AC4-4B0F-AE1A-5848460D1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7BD4CD-9617-4570-98FE-7756E1A33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0A9006-75CC-400E-B752-4CF6E632B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3E4312-744E-47FF-BB1D-7D5154068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annog cymuned Gristnogol i siarad yn onest oherwydd bod ei haelodau’n perthyn i’w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geiriau gwir a gwrando gofalus helpu cymuned i ofalu. Mae dweud “Dydw i ddim yn siŵr” yn rhan o fod yn onest hefyd.</a:t>
            </a:r>
          </a:p>
        </p:txBody>
      </p:sp>
    </p:spTree>
    <p:extLst>
      <p:ext uri="{BB962C8B-B14F-4D97-AF65-F5344CB8AC3E}">
        <p14:creationId xmlns:p14="http://schemas.microsoft.com/office/powerpoint/2010/main" val="852701036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60EB43-0D74-48E7-A5DC-1E9C7124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792F45-3AE8-428E-8B80-6B67860D7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6E3188-3371-46A3-9DD0-D161F023F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C74486-54D0-4BF9-B862-B998FF7BA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oedolyn yn yr ysgol allech chi ofyn iddo am help?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590950275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C40FD0-B3D2-411C-8683-ACE4A6F2E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FEF3E3-45AE-4423-83B1-3276A3D24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36AAFE-165D-4AB9-84BC-EC0610420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F65E44-EC4C-4FBD-8B6F-3176CE8A2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mae’n well i blentyn rannu pryder nag ymchwilio iddo ei hun?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84948985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596CF1-3265-48F0-ABE8-A2780F897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10F8F7-3384-476B-A8CE-CDD552D20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BA9DEF-0762-4752-9535-C44100E43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457FFB-4FAC-4226-9516-6D3740A9B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 am ble gallwch ddod o hyd i oedolyn dibynadwy yn yr ysgol. Nid oes angen rhannu pryder ar goedd.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556840925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8F453D-18EF-46E3-A5CA-E22625480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24EA1A-DB5E-4715-98D7-82251FD36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709D5B-6941-422C-A189-13A012C28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B29399-DD39-4254-9ADC-8592877E6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Cofiwch y cais syml: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angen help arna i. Ga i siarad â chi?”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ofyn eto os oes angen.</a:t>
            </a:r>
          </a:p>
        </p:txBody>
      </p:sp>
    </p:spTree>
    <p:extLst>
      <p:ext uri="{BB962C8B-B14F-4D97-AF65-F5344CB8AC3E}">
        <p14:creationId xmlns:p14="http://schemas.microsoft.com/office/powerpoint/2010/main" val="928594700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DDA57F-6CA3-40A7-B795-45161120E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B06E82-0601-484C-8C01-2FE96CC95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128AE9-9F17-4207-91A8-1902DF113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08D60F-0600-45F6-9274-71CDF8F83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CE33B0-2033-4F55-8A35-99F7ACEDD7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siarad yn onest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gwrando pan fydd rhywun angen cymorth.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ddod o hyd i’r bobl sy’n gallu helpu.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03014782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A706A8-671D-47C5-A607-75A37A518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489365-98DD-48C5-BC4B-FBEBB68B9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6AABBA-2DBA-4CD5-8DD6-75B8D9D47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82722E-A481-4099-8749-8FD684D46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ACD6CB-0508-4728-BEE6-A8AD7B9F4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98775533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2026-09-17T10:44:08.7900000Z</dcterms:created>
  <dcterms:modified xsi:type="dcterms:W3CDTF">2026-09-17T10:44:08.7900000Z</dcterms:modified>
</coreProperties>
</file>