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41e950edbec490d" /><Relationship Type="http://schemas.openxmlformats.org/officeDocument/2006/relationships/extended-properties" Target="/docProps/app.xml" Id="R1a32772900ce4d27" /><Relationship Type="http://schemas.openxmlformats.org/officeDocument/2006/relationships/officeDocument" Target="/ppt/presentation.xml" Id="Rabac59344e7f40d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92a3acc514a43a4"/>
  </p:sldMasterIdLst>
  <p:notesMasterIdLst>
    <p:notesMasterId xmlns:r="http://schemas.openxmlformats.org/officeDocument/2006/relationships" r:id="R1e835a3149bd4a9f"/>
  </p:notesMasterIdLst>
  <p:sldIdLst>
    <p:sldId xmlns:r="http://schemas.openxmlformats.org/officeDocument/2006/relationships" id="256" r:id="R19b8aa6d8c6b4827"/>
    <p:sldId xmlns:r="http://schemas.openxmlformats.org/officeDocument/2006/relationships" id="257" r:id="Rd95058ca909c401f"/>
    <p:sldId xmlns:r="http://schemas.openxmlformats.org/officeDocument/2006/relationships" id="258" r:id="R359eb5b953fc4b97"/>
    <p:sldId xmlns:r="http://schemas.openxmlformats.org/officeDocument/2006/relationships" id="259" r:id="Re44bc7da9478489d"/>
    <p:sldId xmlns:r="http://schemas.openxmlformats.org/officeDocument/2006/relationships" id="260" r:id="R3d09cf6046ca4f62"/>
    <p:sldId xmlns:r="http://schemas.openxmlformats.org/officeDocument/2006/relationships" id="261" r:id="Rdb57f8d88cd54593"/>
    <p:sldId xmlns:r="http://schemas.openxmlformats.org/officeDocument/2006/relationships" id="262" r:id="Rc2b49b42012b45be"/>
    <p:sldId xmlns:r="http://schemas.openxmlformats.org/officeDocument/2006/relationships" id="263" r:id="R3315900407fe4e28"/>
    <p:sldId xmlns:r="http://schemas.openxmlformats.org/officeDocument/2006/relationships" id="264" r:id="Ra0bd786931b2481f"/>
    <p:sldId xmlns:r="http://schemas.openxmlformats.org/officeDocument/2006/relationships" id="265" r:id="R3059fd62699e4f03"/>
    <p:sldId xmlns:r="http://schemas.openxmlformats.org/officeDocument/2006/relationships" id="266" r:id="Rf991656d57ad49d3"/>
    <p:sldId xmlns:r="http://schemas.openxmlformats.org/officeDocument/2006/relationships" id="267" r:id="R5afb0c776dbd4210"/>
    <p:sldId xmlns:r="http://schemas.openxmlformats.org/officeDocument/2006/relationships" id="268" r:id="Ra47656e333c34dcc"/>
    <p:sldId xmlns:r="http://schemas.openxmlformats.org/officeDocument/2006/relationships" id="269" r:id="R9ad1baa6e5ad4d19"/>
    <p:sldId xmlns:r="http://schemas.openxmlformats.org/officeDocument/2006/relationships" id="270" r:id="Rbec7ef10cf984f61"/>
    <p:sldId xmlns:r="http://schemas.openxmlformats.org/officeDocument/2006/relationships" id="271" r:id="Rb6b7b9e510664b49"/>
    <p:sldId xmlns:r="http://schemas.openxmlformats.org/officeDocument/2006/relationships" id="272" r:id="R7eee570c5862497f"/>
    <p:sldId xmlns:r="http://schemas.openxmlformats.org/officeDocument/2006/relationships" id="273" r:id="R0e556e70cd3648e3"/>
    <p:sldId xmlns:r="http://schemas.openxmlformats.org/officeDocument/2006/relationships" id="274" r:id="R29b73c626f3c4dbb"/>
    <p:sldId xmlns:r="http://schemas.openxmlformats.org/officeDocument/2006/relationships" id="275" r:id="R502a9ff09254493e"/>
    <p:sldId xmlns:r="http://schemas.openxmlformats.org/officeDocument/2006/relationships" id="276" r:id="Rc86727d3d48c4d6e"/>
    <p:sldId xmlns:r="http://schemas.openxmlformats.org/officeDocument/2006/relationships" id="277" r:id="R9c3244db2e1245c8"/>
    <p:sldId xmlns:r="http://schemas.openxmlformats.org/officeDocument/2006/relationships" id="278" r:id="R3e36fb4ee49b4068"/>
    <p:sldId xmlns:r="http://schemas.openxmlformats.org/officeDocument/2006/relationships" id="279" r:id="Rc0dc70c8ef00462f"/>
    <p:sldId xmlns:r="http://schemas.openxmlformats.org/officeDocument/2006/relationships" id="280" r:id="Ra6f7b80d35404ccc"/>
    <p:sldId xmlns:r="http://schemas.openxmlformats.org/officeDocument/2006/relationships" id="281" r:id="R6abb6b9ae8a748f1"/>
    <p:sldId xmlns:r="http://schemas.openxmlformats.org/officeDocument/2006/relationships" id="282" r:id="R4245d1c995bd48e8"/>
    <p:sldId xmlns:r="http://schemas.openxmlformats.org/officeDocument/2006/relationships" id="283" r:id="Rc656baece01146a8"/>
    <p:sldId xmlns:r="http://schemas.openxmlformats.org/officeDocument/2006/relationships" id="284" r:id="R592c0d7ebba74f05"/>
    <p:sldId xmlns:r="http://schemas.openxmlformats.org/officeDocument/2006/relationships" id="285" r:id="R21935f42cd7e49b1"/>
    <p:sldId xmlns:r="http://schemas.openxmlformats.org/officeDocument/2006/relationships" id="286" r:id="R072f0a1f68c54611"/>
    <p:sldId xmlns:r="http://schemas.openxmlformats.org/officeDocument/2006/relationships" id="287" r:id="Rf594c3cec40545bf"/>
    <p:sldId xmlns:r="http://schemas.openxmlformats.org/officeDocument/2006/relationships" id="288" r:id="R99f9c45ac6aa4d3e"/>
    <p:sldId xmlns:r="http://schemas.openxmlformats.org/officeDocument/2006/relationships" id="289" r:id="R38ef6a42e4644309"/>
    <p:sldId xmlns:r="http://schemas.openxmlformats.org/officeDocument/2006/relationships" id="290" r:id="Rc6d59e99602845c7"/>
    <p:sldId xmlns:r="http://schemas.openxmlformats.org/officeDocument/2006/relationships" id="291" r:id="Ra3619d3ac85d4d33"/>
    <p:sldId xmlns:r="http://schemas.openxmlformats.org/officeDocument/2006/relationships" id="292" r:id="Rc798c973f64a420a"/>
    <p:sldId xmlns:r="http://schemas.openxmlformats.org/officeDocument/2006/relationships" id="293" r:id="R95774a965e304f91"/>
    <p:sldId xmlns:r="http://schemas.openxmlformats.org/officeDocument/2006/relationships" id="294" r:id="R002df6fd9dc34d6c"/>
    <p:sldId xmlns:r="http://schemas.openxmlformats.org/officeDocument/2006/relationships" id="295" r:id="Rd9f7331603264c99"/>
    <p:sldId xmlns:r="http://schemas.openxmlformats.org/officeDocument/2006/relationships" id="296" r:id="R830cf3f240ac4007"/>
    <p:sldId xmlns:r="http://schemas.openxmlformats.org/officeDocument/2006/relationships" id="297" r:id="Rfb10eedda68c4e53"/>
    <p:sldId xmlns:r="http://schemas.openxmlformats.org/officeDocument/2006/relationships" id="298" r:id="Rbd3f85311a974f2d"/>
    <p:sldId xmlns:r="http://schemas.openxmlformats.org/officeDocument/2006/relationships" id="299" r:id="Rb496d9f1343b4155"/>
    <p:sldId xmlns:r="http://schemas.openxmlformats.org/officeDocument/2006/relationships" id="300" r:id="R70346072e97947fc"/>
    <p:sldId xmlns:r="http://schemas.openxmlformats.org/officeDocument/2006/relationships" id="301" r:id="R90347a5348aa4180"/>
    <p:sldId xmlns:r="http://schemas.openxmlformats.org/officeDocument/2006/relationships" id="302" r:id="Rb90b8e556cc04ed7"/>
    <p:sldId xmlns:r="http://schemas.openxmlformats.org/officeDocument/2006/relationships" id="303" r:id="R36671c87c67d40f5"/>
    <p:sldId xmlns:r="http://schemas.openxmlformats.org/officeDocument/2006/relationships" id="304" r:id="R5ba8a05e79c646a4"/>
    <p:sldId xmlns:r="http://schemas.openxmlformats.org/officeDocument/2006/relationships" id="305" r:id="Rbfa0316e28004109"/>
    <p:sldId xmlns:r="http://schemas.openxmlformats.org/officeDocument/2006/relationships" id="306" r:id="Rec82fa717fd84ae8"/>
    <p:sldId xmlns:r="http://schemas.openxmlformats.org/officeDocument/2006/relationships" id="307" r:id="R34e0a900b850442f"/>
    <p:sldId xmlns:r="http://schemas.openxmlformats.org/officeDocument/2006/relationships" id="308" r:id="R2f3de1b139774055"/>
    <p:sldId xmlns:r="http://schemas.openxmlformats.org/officeDocument/2006/relationships" id="309" r:id="Re7ab1950438f40f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c5c0b91d20145cf" /><Relationship Type="http://schemas.openxmlformats.org/officeDocument/2006/relationships/slideMaster" Target="/ppt/slideMasters/slideMaster1.xml" Id="R092a3acc514a43a4" /><Relationship Type="http://schemas.openxmlformats.org/officeDocument/2006/relationships/notesMaster" Target="/ppt/notesMasters/notesMaster1.xml" Id="R1e835a3149bd4a9f" /><Relationship Type="http://schemas.openxmlformats.org/officeDocument/2006/relationships/presProps" Target="/ppt/presProps.xml" Id="R53e956f0b4994555" /><Relationship Type="http://schemas.openxmlformats.org/officeDocument/2006/relationships/tableStyles" Target="/ppt/tableStyles.xml" Id="R3854fdc0b1844c7e" /><Relationship Type="http://schemas.openxmlformats.org/officeDocument/2006/relationships/slide" Target="/ppt/slides/slide1.xml" Id="R19b8aa6d8c6b4827" /><Relationship Type="http://schemas.openxmlformats.org/officeDocument/2006/relationships/slide" Target="/ppt/slides/slide2.xml" Id="Rd95058ca909c401f" /><Relationship Type="http://schemas.openxmlformats.org/officeDocument/2006/relationships/slide" Target="/ppt/slides/slide3.xml" Id="R359eb5b953fc4b97" /><Relationship Type="http://schemas.openxmlformats.org/officeDocument/2006/relationships/slide" Target="/ppt/slides/slide4.xml" Id="Re44bc7da9478489d" /><Relationship Type="http://schemas.openxmlformats.org/officeDocument/2006/relationships/slide" Target="/ppt/slides/slide5.xml" Id="R3d09cf6046ca4f62" /><Relationship Type="http://schemas.openxmlformats.org/officeDocument/2006/relationships/slide" Target="/ppt/slides/slide6.xml" Id="Rdb57f8d88cd54593" /><Relationship Type="http://schemas.openxmlformats.org/officeDocument/2006/relationships/slide" Target="/ppt/slides/slide7.xml" Id="Rc2b49b42012b45be" /><Relationship Type="http://schemas.openxmlformats.org/officeDocument/2006/relationships/slide" Target="/ppt/slides/slide8.xml" Id="R3315900407fe4e28" /><Relationship Type="http://schemas.openxmlformats.org/officeDocument/2006/relationships/slide" Target="/ppt/slides/slide9.xml" Id="Ra0bd786931b2481f" /><Relationship Type="http://schemas.openxmlformats.org/officeDocument/2006/relationships/slide" Target="/ppt/slides/slide10.xml" Id="R3059fd62699e4f03" /><Relationship Type="http://schemas.openxmlformats.org/officeDocument/2006/relationships/slide" Target="/ppt/slides/slide11.xml" Id="Rf991656d57ad49d3" /><Relationship Type="http://schemas.openxmlformats.org/officeDocument/2006/relationships/slide" Target="/ppt/slides/slide12.xml" Id="R5afb0c776dbd4210" /><Relationship Type="http://schemas.openxmlformats.org/officeDocument/2006/relationships/slide" Target="/ppt/slides/slide13.xml" Id="Ra47656e333c34dcc" /><Relationship Type="http://schemas.openxmlformats.org/officeDocument/2006/relationships/slide" Target="/ppt/slides/slide14.xml" Id="R9ad1baa6e5ad4d19" /><Relationship Type="http://schemas.openxmlformats.org/officeDocument/2006/relationships/slide" Target="/ppt/slides/slide15.xml" Id="Rbec7ef10cf984f61" /><Relationship Type="http://schemas.openxmlformats.org/officeDocument/2006/relationships/slide" Target="/ppt/slides/slide16.xml" Id="Rb6b7b9e510664b49" /><Relationship Type="http://schemas.openxmlformats.org/officeDocument/2006/relationships/slide" Target="/ppt/slides/slide17.xml" Id="R7eee570c5862497f" /><Relationship Type="http://schemas.openxmlformats.org/officeDocument/2006/relationships/slide" Target="/ppt/slides/slide18.xml" Id="R0e556e70cd3648e3" /><Relationship Type="http://schemas.openxmlformats.org/officeDocument/2006/relationships/slide" Target="/ppt/slides/slide19.xml" Id="R29b73c626f3c4dbb" /><Relationship Type="http://schemas.openxmlformats.org/officeDocument/2006/relationships/slide" Target="/ppt/slides/slide20.xml" Id="R502a9ff09254493e" /><Relationship Type="http://schemas.openxmlformats.org/officeDocument/2006/relationships/slide" Target="/ppt/slides/slide21.xml" Id="Rc86727d3d48c4d6e" /><Relationship Type="http://schemas.openxmlformats.org/officeDocument/2006/relationships/slide" Target="/ppt/slides/slide22.xml" Id="R9c3244db2e1245c8" /><Relationship Type="http://schemas.openxmlformats.org/officeDocument/2006/relationships/slide" Target="/ppt/slides/slide23.xml" Id="R3e36fb4ee49b4068" /><Relationship Type="http://schemas.openxmlformats.org/officeDocument/2006/relationships/slide" Target="/ppt/slides/slide24.xml" Id="Rc0dc70c8ef00462f" /><Relationship Type="http://schemas.openxmlformats.org/officeDocument/2006/relationships/slide" Target="/ppt/slides/slide25.xml" Id="Ra6f7b80d35404ccc" /><Relationship Type="http://schemas.openxmlformats.org/officeDocument/2006/relationships/slide" Target="/ppt/slides/slide26.xml" Id="R6abb6b9ae8a748f1" /><Relationship Type="http://schemas.openxmlformats.org/officeDocument/2006/relationships/slide" Target="/ppt/slides/slide27.xml" Id="R4245d1c995bd48e8" /><Relationship Type="http://schemas.openxmlformats.org/officeDocument/2006/relationships/slide" Target="/ppt/slides/slide28.xml" Id="Rc656baece01146a8" /><Relationship Type="http://schemas.openxmlformats.org/officeDocument/2006/relationships/slide" Target="/ppt/slides/slide29.xml" Id="R592c0d7ebba74f05" /><Relationship Type="http://schemas.openxmlformats.org/officeDocument/2006/relationships/slide" Target="/ppt/slides/slide30.xml" Id="R21935f42cd7e49b1" /><Relationship Type="http://schemas.openxmlformats.org/officeDocument/2006/relationships/slide" Target="/ppt/slides/slide31.xml" Id="R072f0a1f68c54611" /><Relationship Type="http://schemas.openxmlformats.org/officeDocument/2006/relationships/slide" Target="/ppt/slides/slide32.xml" Id="Rf594c3cec40545bf" /><Relationship Type="http://schemas.openxmlformats.org/officeDocument/2006/relationships/slide" Target="/ppt/slides/slide33.xml" Id="R99f9c45ac6aa4d3e" /><Relationship Type="http://schemas.openxmlformats.org/officeDocument/2006/relationships/slide" Target="/ppt/slides/slide34.xml" Id="R38ef6a42e4644309" /><Relationship Type="http://schemas.openxmlformats.org/officeDocument/2006/relationships/slide" Target="/ppt/slides/slide35.xml" Id="Rc6d59e99602845c7" /><Relationship Type="http://schemas.openxmlformats.org/officeDocument/2006/relationships/slide" Target="/ppt/slides/slide36.xml" Id="Ra3619d3ac85d4d33" /><Relationship Type="http://schemas.openxmlformats.org/officeDocument/2006/relationships/slide" Target="/ppt/slides/slide37.xml" Id="Rc798c973f64a420a" /><Relationship Type="http://schemas.openxmlformats.org/officeDocument/2006/relationships/slide" Target="/ppt/slides/slide38.xml" Id="R95774a965e304f91" /><Relationship Type="http://schemas.openxmlformats.org/officeDocument/2006/relationships/slide" Target="/ppt/slides/slide39.xml" Id="R002df6fd9dc34d6c" /><Relationship Type="http://schemas.openxmlformats.org/officeDocument/2006/relationships/slide" Target="/ppt/slides/slide40.xml" Id="Rd9f7331603264c99" /><Relationship Type="http://schemas.openxmlformats.org/officeDocument/2006/relationships/slide" Target="/ppt/slides/slide41.xml" Id="R830cf3f240ac4007" /><Relationship Type="http://schemas.openxmlformats.org/officeDocument/2006/relationships/slide" Target="/ppt/slides/slide42.xml" Id="Rfb10eedda68c4e53" /><Relationship Type="http://schemas.openxmlformats.org/officeDocument/2006/relationships/slide" Target="/ppt/slides/slide43.xml" Id="Rbd3f85311a974f2d" /><Relationship Type="http://schemas.openxmlformats.org/officeDocument/2006/relationships/slide" Target="/ppt/slides/slide44.xml" Id="Rb496d9f1343b4155" /><Relationship Type="http://schemas.openxmlformats.org/officeDocument/2006/relationships/slide" Target="/ppt/slides/slide45.xml" Id="R70346072e97947fc" /><Relationship Type="http://schemas.openxmlformats.org/officeDocument/2006/relationships/slide" Target="/ppt/slides/slide46.xml" Id="R90347a5348aa4180" /><Relationship Type="http://schemas.openxmlformats.org/officeDocument/2006/relationships/slide" Target="/ppt/slides/slide47.xml" Id="Rb90b8e556cc04ed7" /><Relationship Type="http://schemas.openxmlformats.org/officeDocument/2006/relationships/slide" Target="/ppt/slides/slide48.xml" Id="R36671c87c67d40f5" /><Relationship Type="http://schemas.openxmlformats.org/officeDocument/2006/relationships/slide" Target="/ppt/slides/slide49.xml" Id="R5ba8a05e79c646a4" /><Relationship Type="http://schemas.openxmlformats.org/officeDocument/2006/relationships/slide" Target="/ppt/slides/slide50.xml" Id="Rbfa0316e28004109" /><Relationship Type="http://schemas.openxmlformats.org/officeDocument/2006/relationships/slide" Target="/ppt/slides/slide51.xml" Id="Rec82fa717fd84ae8" /><Relationship Type="http://schemas.openxmlformats.org/officeDocument/2006/relationships/slide" Target="/ppt/slides/slide52.xml" Id="R34e0a900b850442f" /><Relationship Type="http://schemas.openxmlformats.org/officeDocument/2006/relationships/slide" Target="/ppt/slides/slide53.xml" Id="R2f3de1b139774055" /><Relationship Type="http://schemas.openxmlformats.org/officeDocument/2006/relationships/slide" Target="/ppt/slides/slide54.xml" Id="Re7ab1950438f40f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19d82a1503b468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8a18626270640b9" /><Relationship Type="http://schemas.openxmlformats.org/officeDocument/2006/relationships/notesMaster" Target="/ppt/notesMasters/notesMaster1.xml" Id="R27047b403e054b8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7acf1b0b43e4876" /><Relationship Type="http://schemas.openxmlformats.org/officeDocument/2006/relationships/notesMaster" Target="/ppt/notesMasters/notesMaster1.xml" Id="R307c67fc2861416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f46888b4fe54388" /><Relationship Type="http://schemas.openxmlformats.org/officeDocument/2006/relationships/notesMaster" Target="/ppt/notesMasters/notesMaster1.xml" Id="R4b0e9212b7044a9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59f96f025334aac" /><Relationship Type="http://schemas.openxmlformats.org/officeDocument/2006/relationships/notesMaster" Target="/ppt/notesMasters/notesMaster1.xml" Id="R3f7085eba9b049b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c657cbc14384eff" /><Relationship Type="http://schemas.openxmlformats.org/officeDocument/2006/relationships/notesMaster" Target="/ppt/notesMasters/notesMaster1.xml" Id="R86c4922b915e423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004b8bb61c643bd" /><Relationship Type="http://schemas.openxmlformats.org/officeDocument/2006/relationships/notesMaster" Target="/ppt/notesMasters/notesMaster1.xml" Id="R0c15e07295b546c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ca8c9f763254c47" /><Relationship Type="http://schemas.openxmlformats.org/officeDocument/2006/relationships/notesMaster" Target="/ppt/notesMasters/notesMaster1.xml" Id="R58498fbf2e0e4b0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9e4d21501684955" /><Relationship Type="http://schemas.openxmlformats.org/officeDocument/2006/relationships/notesMaster" Target="/ppt/notesMasters/notesMaster1.xml" Id="R0830b470d11d465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28bfb93bcd949b9" /><Relationship Type="http://schemas.openxmlformats.org/officeDocument/2006/relationships/notesMaster" Target="/ppt/notesMasters/notesMaster1.xml" Id="R649c444ecdc0407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4dd11f0ac99481a" /><Relationship Type="http://schemas.openxmlformats.org/officeDocument/2006/relationships/notesMaster" Target="/ppt/notesMasters/notesMaster1.xml" Id="R72029d9aaa8f4ae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f34de327c6b4130" /><Relationship Type="http://schemas.openxmlformats.org/officeDocument/2006/relationships/notesMaster" Target="/ppt/notesMasters/notesMaster1.xml" Id="Rffd0389df55a47d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50ae14467d94a12" /><Relationship Type="http://schemas.openxmlformats.org/officeDocument/2006/relationships/notesMaster" Target="/ppt/notesMasters/notesMaster1.xml" Id="R76cecd4ed1f04b7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9917360b8544c3f" /><Relationship Type="http://schemas.openxmlformats.org/officeDocument/2006/relationships/notesMaster" Target="/ppt/notesMasters/notesMaster1.xml" Id="Re30cb824fb334ef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a32b0a73e2c47ea" /><Relationship Type="http://schemas.openxmlformats.org/officeDocument/2006/relationships/notesMaster" Target="/ppt/notesMasters/notesMaster1.xml" Id="Rff93cd1fbcd445b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9d8df82eae746e5" /><Relationship Type="http://schemas.openxmlformats.org/officeDocument/2006/relationships/notesMaster" Target="/ppt/notesMasters/notesMaster1.xml" Id="Rc1fc09b32f3b435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49bcc2f9a4d405e" /><Relationship Type="http://schemas.openxmlformats.org/officeDocument/2006/relationships/notesMaster" Target="/ppt/notesMasters/notesMaster1.xml" Id="R19c8c7d18e684cb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810e59d003744c9" /><Relationship Type="http://schemas.openxmlformats.org/officeDocument/2006/relationships/notesMaster" Target="/ppt/notesMasters/notesMaster1.xml" Id="Re6776e0d34e243e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c25402f3b4048ff" /><Relationship Type="http://schemas.openxmlformats.org/officeDocument/2006/relationships/notesMaster" Target="/ppt/notesMasters/notesMaster1.xml" Id="R8b74b7fa3ebe436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1e5c5495daf4371" /><Relationship Type="http://schemas.openxmlformats.org/officeDocument/2006/relationships/notesMaster" Target="/ppt/notesMasters/notesMaster1.xml" Id="R2ba1a9f7473a444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e3c10d28d324c2f" /><Relationship Type="http://schemas.openxmlformats.org/officeDocument/2006/relationships/notesMaster" Target="/ppt/notesMasters/notesMaster1.xml" Id="R234378481c88476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014b70e44134ca3" /><Relationship Type="http://schemas.openxmlformats.org/officeDocument/2006/relationships/notesMaster" Target="/ppt/notesMasters/notesMaster1.xml" Id="R0ced4fbe02aa4d2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7740b1e13d340dd" /><Relationship Type="http://schemas.openxmlformats.org/officeDocument/2006/relationships/notesMaster" Target="/ppt/notesMasters/notesMaster1.xml" Id="Rae39f18055de409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55afb6d9a58464c" /><Relationship Type="http://schemas.openxmlformats.org/officeDocument/2006/relationships/notesMaster" Target="/ppt/notesMasters/notesMaster1.xml" Id="R72d82e953cf547d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dd35c80f77742a5" /><Relationship Type="http://schemas.openxmlformats.org/officeDocument/2006/relationships/notesMaster" Target="/ppt/notesMasters/notesMaster1.xml" Id="R1e3133c92b1f4db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11525b7618f4867" /><Relationship Type="http://schemas.openxmlformats.org/officeDocument/2006/relationships/notesMaster" Target="/ppt/notesMasters/notesMaster1.xml" Id="Rd089a6e4facb485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0500d52d08e43a4" /><Relationship Type="http://schemas.openxmlformats.org/officeDocument/2006/relationships/notesMaster" Target="/ppt/notesMasters/notesMaster1.xml" Id="R9f8b1a548a65445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050dac2b056424e" /><Relationship Type="http://schemas.openxmlformats.org/officeDocument/2006/relationships/notesMaster" Target="/ppt/notesMasters/notesMaster1.xml" Id="R361c0bf9a7ea4ed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5d3ae874a214d22" /><Relationship Type="http://schemas.openxmlformats.org/officeDocument/2006/relationships/notesMaster" Target="/ppt/notesMasters/notesMaster1.xml" Id="R4aeff0fb0c644ab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5bde8db1215640f1" /><Relationship Type="http://schemas.openxmlformats.org/officeDocument/2006/relationships/notesMaster" Target="/ppt/notesMasters/notesMaster1.xml" Id="R06f4f4dc04a1488f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95b813dd52734fb8" /><Relationship Type="http://schemas.openxmlformats.org/officeDocument/2006/relationships/notesMaster" Target="/ppt/notesMasters/notesMaster1.xml" Id="R2603f856d38b4244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af65775efa040cb" /><Relationship Type="http://schemas.openxmlformats.org/officeDocument/2006/relationships/notesMaster" Target="/ppt/notesMasters/notesMaster1.xml" Id="Rc51043a913ce4f7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8636e7f13b6c41f9" /><Relationship Type="http://schemas.openxmlformats.org/officeDocument/2006/relationships/notesMaster" Target="/ppt/notesMasters/notesMaster1.xml" Id="R42c7b651cc124e59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db4de1a93034861" /><Relationship Type="http://schemas.openxmlformats.org/officeDocument/2006/relationships/notesMaster" Target="/ppt/notesMasters/notesMaster1.xml" Id="R17696ccefa8449a8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1a70031f880144c1" /><Relationship Type="http://schemas.openxmlformats.org/officeDocument/2006/relationships/notesMaster" Target="/ppt/notesMasters/notesMaster1.xml" Id="R2d6e516580d2497f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aebcea6096c4ba4" /><Relationship Type="http://schemas.openxmlformats.org/officeDocument/2006/relationships/notesMaster" Target="/ppt/notesMasters/notesMaster1.xml" Id="Rde64327c9e434aa4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97137ba4e8034aa4" /><Relationship Type="http://schemas.openxmlformats.org/officeDocument/2006/relationships/notesMaster" Target="/ppt/notesMasters/notesMaster1.xml" Id="R783fe7a83e5244fa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809f46ba1c344ca9" /><Relationship Type="http://schemas.openxmlformats.org/officeDocument/2006/relationships/notesMaster" Target="/ppt/notesMasters/notesMaster1.xml" Id="R7b5020873ec84188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4eb400e0364f45c2" /><Relationship Type="http://schemas.openxmlformats.org/officeDocument/2006/relationships/notesMaster" Target="/ppt/notesMasters/notesMaster1.xml" Id="Rc51d2ca61f184a65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cb900e3a78be4a19" /><Relationship Type="http://schemas.openxmlformats.org/officeDocument/2006/relationships/notesMaster" Target="/ppt/notesMasters/notesMaster1.xml" Id="R7e8d61fe502c4ee9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5a38004261b42b7" /><Relationship Type="http://schemas.openxmlformats.org/officeDocument/2006/relationships/notesMaster" Target="/ppt/notesMasters/notesMaster1.xml" Id="Reaf03753fa304be7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37c6af8f397c498b" /><Relationship Type="http://schemas.openxmlformats.org/officeDocument/2006/relationships/notesMaster" Target="/ppt/notesMasters/notesMaster1.xml" Id="R149c43f4f52b4228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d6e8bd12ceb44f1d" /><Relationship Type="http://schemas.openxmlformats.org/officeDocument/2006/relationships/notesMaster" Target="/ppt/notesMasters/notesMaster1.xml" Id="Re65a240b779c4470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03634fb2a92c438d" /><Relationship Type="http://schemas.openxmlformats.org/officeDocument/2006/relationships/notesMaster" Target="/ppt/notesMasters/notesMaster1.xml" Id="R8e04cbf2ee2c4c63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053726d0dc67471e" /><Relationship Type="http://schemas.openxmlformats.org/officeDocument/2006/relationships/notesMaster" Target="/ppt/notesMasters/notesMaster1.xml" Id="R8dc19fcb81cb4cbc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7b82cfbcf6264380" /><Relationship Type="http://schemas.openxmlformats.org/officeDocument/2006/relationships/notesMaster" Target="/ppt/notesMasters/notesMaster1.xml" Id="Rc13ae386899646cd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dd3e37c3393446db" /><Relationship Type="http://schemas.openxmlformats.org/officeDocument/2006/relationships/notesMaster" Target="/ppt/notesMasters/notesMaster1.xml" Id="Rbe01cba1841649ca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0f6de295b1f8473c" /><Relationship Type="http://schemas.openxmlformats.org/officeDocument/2006/relationships/notesMaster" Target="/ppt/notesMasters/notesMaster1.xml" Id="R41be0e1e867a4e80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79973a978e3142d5" /><Relationship Type="http://schemas.openxmlformats.org/officeDocument/2006/relationships/notesMaster" Target="/ppt/notesMasters/notesMaster1.xml" Id="Rb9de02f65aa74fa7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d502e4dbca3f4daf" /><Relationship Type="http://schemas.openxmlformats.org/officeDocument/2006/relationships/notesMaster" Target="/ppt/notesMasters/notesMaster1.xml" Id="R81ece1a006cb4a3e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b45ba1c632c14cfe" /><Relationship Type="http://schemas.openxmlformats.org/officeDocument/2006/relationships/notesMaster" Target="/ppt/notesMasters/notesMaster1.xml" Id="R407b8786be814586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d98fbe0139c345f9" /><Relationship Type="http://schemas.openxmlformats.org/officeDocument/2006/relationships/notesMaster" Target="/ppt/notesMasters/notesMaster1.xml" Id="Raf061cf665984e15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8845f7a774344d86" /><Relationship Type="http://schemas.openxmlformats.org/officeDocument/2006/relationships/notesMaster" Target="/ppt/notesMasters/notesMaster1.xml" Id="Rc4302bb0edb44bab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080ddf8074b142ba" /><Relationship Type="http://schemas.openxmlformats.org/officeDocument/2006/relationships/notesMaster" Target="/ppt/notesMasters/notesMaster1.xml" Id="Re029784b20fa47f6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d494568e2dd64c39" /><Relationship Type="http://schemas.openxmlformats.org/officeDocument/2006/relationships/notesMaster" Target="/ppt/notesMasters/notesMaster1.xml" Id="Rc0194546075a4ba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Cyfeiriad Beiblaidd: Diarhebion 18:13. Aralleiriad Cymraeg gwreiddiol, nid dyfyniad o argraffiad cyhoeddedig.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A.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Cyfeiriad Beiblaidd: Ioan 20:28–29. Aralleiriad Cymraeg gwreiddiol, nid dyfyniad o argraffiad cyhoeddedig.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B.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Cyfeiriad Beiblaidd: 1 Pedr 3:15–16. Aralleiriad Cymraeg gwreiddiol, nid dyfyniad o argraffiad cyhoeddedig.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26, sesiwn C.</a:t>
            </a:r>
          </a:p>
          <a:p xmlns:a="http://schemas.openxmlformats.org/drawingml/2006/main">
            <a:r>
              <a:t>Ffynhonnell: Cae_Top_38_Week_Three_Session_Worship_Plan.xlsx, wythnos 26.</a:t>
            </a:r>
          </a:p>
          <a:p xmlns:a="http://schemas.openxmlformats.org/drawingml/2006/main">
            <a:r>
              <a:t>Diarhebion 18:13: https://ebible.org/eng-web/PRO18.htm ; Ioan 20:19–29: https://ebible.org/eng-web/JHN20.htm ; 1 Pedr 3:15–16: https://ebible.org/engwebp/1PE03.htm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1f10310f0fd4d0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09daa2f00994236" /><Relationship Type="http://schemas.openxmlformats.org/officeDocument/2006/relationships/slideLayout" Target="/ppt/slideLayouts/slideLayout1.xml" Id="Rf9bd3daf045949c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9bd3daf045949c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6e2abc69cd4a03" /><Relationship Type="http://schemas.openxmlformats.org/officeDocument/2006/relationships/notesSlide" Target="/ppt/notesSlides/notesSlide1.xml" Id="Rb80078ccf04b428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7fd9cb6a6b4ee0" /><Relationship Type="http://schemas.openxmlformats.org/officeDocument/2006/relationships/notesSlide" Target="/ppt/notesSlides/notesSlide2.xml" Id="R6b8af15daa7f4a3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954c6741914ca0" /><Relationship Type="http://schemas.openxmlformats.org/officeDocument/2006/relationships/notesSlide" Target="/ppt/notesSlides/notesSlide3.xml" Id="Rbd375abd292c4bd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f7c1ef9fe448e1" /><Relationship Type="http://schemas.openxmlformats.org/officeDocument/2006/relationships/notesSlide" Target="/ppt/notesSlides/notesSlide4.xml" Id="Ra7419ab68d374e5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a85ed694ba470f" /><Relationship Type="http://schemas.openxmlformats.org/officeDocument/2006/relationships/image" Target="/ppt/media/image.png" Id="Rffe2b983f7924923" /><Relationship Type="http://schemas.openxmlformats.org/officeDocument/2006/relationships/notesSlide" Target="/ppt/notesSlides/notesSlide5.xml" Id="Rdab24b38719947a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5a0d9d4bcf404d" /><Relationship Type="http://schemas.openxmlformats.org/officeDocument/2006/relationships/notesSlide" Target="/ppt/notesSlides/notesSlide6.xml" Id="R31ccd84b38f74bc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400e1ab5ec4adf" /><Relationship Type="http://schemas.openxmlformats.org/officeDocument/2006/relationships/notesSlide" Target="/ppt/notesSlides/notesSlide7.xml" Id="Rbd7a15230d8e40e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a997b3b5954f1c" /><Relationship Type="http://schemas.openxmlformats.org/officeDocument/2006/relationships/image" Target="/ppt/media/image2.png" Id="R7973973bb62a48f7" /><Relationship Type="http://schemas.openxmlformats.org/officeDocument/2006/relationships/notesSlide" Target="/ppt/notesSlides/notesSlide8.xml" Id="R7c5f3653c96e4c6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b25d43145c47e3" /><Relationship Type="http://schemas.openxmlformats.org/officeDocument/2006/relationships/notesSlide" Target="/ppt/notesSlides/notesSlide9.xml" Id="R30c4e6e18c4b4c9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05cec6d1bc45ba" /><Relationship Type="http://schemas.openxmlformats.org/officeDocument/2006/relationships/image" Target="/ppt/media/image3.png" Id="R35b7fcf1db7d4a4b" /><Relationship Type="http://schemas.openxmlformats.org/officeDocument/2006/relationships/notesSlide" Target="/ppt/notesSlides/notesSlide10.xml" Id="Ra1cb8c73d3684fe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a7103161f348a4" /><Relationship Type="http://schemas.openxmlformats.org/officeDocument/2006/relationships/notesSlide" Target="/ppt/notesSlides/notesSlide11.xml" Id="R17561634df0a464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3b7f2092b349c8" /><Relationship Type="http://schemas.openxmlformats.org/officeDocument/2006/relationships/notesSlide" Target="/ppt/notesSlides/notesSlide12.xml" Id="Ra3ee64abb754463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6aae5ca0164af0" /><Relationship Type="http://schemas.openxmlformats.org/officeDocument/2006/relationships/notesSlide" Target="/ppt/notesSlides/notesSlide13.xml" Id="R79088da6bce64cc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67bd13f53d43ad" /><Relationship Type="http://schemas.openxmlformats.org/officeDocument/2006/relationships/notesSlide" Target="/ppt/notesSlides/notesSlide14.xml" Id="R9334b0fb34c94fb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292cce7a794ade" /><Relationship Type="http://schemas.openxmlformats.org/officeDocument/2006/relationships/notesSlide" Target="/ppt/notesSlides/notesSlide15.xml" Id="R410e1f989c4b481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df9ee3ca494634" /><Relationship Type="http://schemas.openxmlformats.org/officeDocument/2006/relationships/notesSlide" Target="/ppt/notesSlides/notesSlide16.xml" Id="Rf92fb1234d69486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560bb0b9e840fc" /><Relationship Type="http://schemas.openxmlformats.org/officeDocument/2006/relationships/notesSlide" Target="/ppt/notesSlides/notesSlide17.xml" Id="R99abc12892ba4df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2759c4259a4bff" /><Relationship Type="http://schemas.openxmlformats.org/officeDocument/2006/relationships/notesSlide" Target="/ppt/notesSlides/notesSlide18.xml" Id="Re06303f80b7f48a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c3713b36104e84" /><Relationship Type="http://schemas.openxmlformats.org/officeDocument/2006/relationships/notesSlide" Target="/ppt/notesSlides/notesSlide19.xml" Id="R1069e507f5d347f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6d05c953b34a49" /><Relationship Type="http://schemas.openxmlformats.org/officeDocument/2006/relationships/notesSlide" Target="/ppt/notesSlides/notesSlide20.xml" Id="R176859f63d61495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22ae90861543ac" /><Relationship Type="http://schemas.openxmlformats.org/officeDocument/2006/relationships/notesSlide" Target="/ppt/notesSlides/notesSlide21.xml" Id="Ree3cc98feca1470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d1e9f16fd74e38" /><Relationship Type="http://schemas.openxmlformats.org/officeDocument/2006/relationships/image" Target="/ppt/media/image4.png" Id="R3d74d062fe844ea5" /><Relationship Type="http://schemas.openxmlformats.org/officeDocument/2006/relationships/notesSlide" Target="/ppt/notesSlides/notesSlide22.xml" Id="Rd02245fdc1c341d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8cf983d41c4424" /><Relationship Type="http://schemas.openxmlformats.org/officeDocument/2006/relationships/notesSlide" Target="/ppt/notesSlides/notesSlide23.xml" Id="Rf61a1af2dc4140e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9461afb3a3426d" /><Relationship Type="http://schemas.openxmlformats.org/officeDocument/2006/relationships/notesSlide" Target="/ppt/notesSlides/notesSlide24.xml" Id="R8ba073ded96b408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784bd434454bd9" /><Relationship Type="http://schemas.openxmlformats.org/officeDocument/2006/relationships/notesSlide" Target="/ppt/notesSlides/notesSlide25.xml" Id="R4236d885a9354d7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811a02bbc84a9d" /><Relationship Type="http://schemas.openxmlformats.org/officeDocument/2006/relationships/image" Target="/ppt/media/image5.png" Id="R1cc6f609d0c64060" /><Relationship Type="http://schemas.openxmlformats.org/officeDocument/2006/relationships/notesSlide" Target="/ppt/notesSlides/notesSlide26.xml" Id="R5f226d7ccaf340d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0502623ea14a1a" /><Relationship Type="http://schemas.openxmlformats.org/officeDocument/2006/relationships/image" Target="/ppt/media/image6.png" Id="R216f44ebae1d46e2" /><Relationship Type="http://schemas.openxmlformats.org/officeDocument/2006/relationships/notesSlide" Target="/ppt/notesSlides/notesSlide27.xml" Id="R2b00ff09f56c48a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a655e5c2aa4340" /><Relationship Type="http://schemas.openxmlformats.org/officeDocument/2006/relationships/notesSlide" Target="/ppt/notesSlides/notesSlide28.xml" Id="Ra2d4c509b827465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b11d70945f4ed5" /><Relationship Type="http://schemas.openxmlformats.org/officeDocument/2006/relationships/notesSlide" Target="/ppt/notesSlides/notesSlide29.xml" Id="Rb6bb4076f1bd446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fad8c955654583" /><Relationship Type="http://schemas.openxmlformats.org/officeDocument/2006/relationships/notesSlide" Target="/ppt/notesSlides/notesSlide30.xml" Id="R9a5f2704616644cd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e026a22b6547d3" /><Relationship Type="http://schemas.openxmlformats.org/officeDocument/2006/relationships/notesSlide" Target="/ppt/notesSlides/notesSlide31.xml" Id="Rdd87017c9c5948e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d4793afb3f47ea" /><Relationship Type="http://schemas.openxmlformats.org/officeDocument/2006/relationships/notesSlide" Target="/ppt/notesSlides/notesSlide32.xml" Id="R63bb2b602ebe486a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ecb5f4c9344a06" /><Relationship Type="http://schemas.openxmlformats.org/officeDocument/2006/relationships/notesSlide" Target="/ppt/notesSlides/notesSlide33.xml" Id="R5be61f81d2d24b2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3dba3bda3e4bc3" /><Relationship Type="http://schemas.openxmlformats.org/officeDocument/2006/relationships/notesSlide" Target="/ppt/notesSlides/notesSlide34.xml" Id="R4dfe2d77e4894051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a1570df5294178" /><Relationship Type="http://schemas.openxmlformats.org/officeDocument/2006/relationships/notesSlide" Target="/ppt/notesSlides/notesSlide35.xml" Id="R1d8cc0f7d8b24dfd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797bd132094c8e" /><Relationship Type="http://schemas.openxmlformats.org/officeDocument/2006/relationships/notesSlide" Target="/ppt/notesSlides/notesSlide36.xml" Id="Rb3e3b184538a4063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075b89568a4540" /><Relationship Type="http://schemas.openxmlformats.org/officeDocument/2006/relationships/notesSlide" Target="/ppt/notesSlides/notesSlide37.xml" Id="R5609470623114819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75c666fa564d71" /><Relationship Type="http://schemas.openxmlformats.org/officeDocument/2006/relationships/notesSlide" Target="/ppt/notesSlides/notesSlide38.xml" Id="R28d3497438454c72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e7eea1397643fa" /><Relationship Type="http://schemas.openxmlformats.org/officeDocument/2006/relationships/image" Target="/ppt/media/image7.png" Id="Re14255b050e84ff8" /><Relationship Type="http://schemas.openxmlformats.org/officeDocument/2006/relationships/notesSlide" Target="/ppt/notesSlides/notesSlide39.xml" Id="R3321abc09a894cd8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7cbd621c8b45f8" /><Relationship Type="http://schemas.openxmlformats.org/officeDocument/2006/relationships/notesSlide" Target="/ppt/notesSlides/notesSlide40.xml" Id="Rb7adb199bb4041e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8cb0a9214e4208" /><Relationship Type="http://schemas.openxmlformats.org/officeDocument/2006/relationships/notesSlide" Target="/ppt/notesSlides/notesSlide41.xml" Id="Rd34adb92e42044a6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4b6a68942d4641" /><Relationship Type="http://schemas.openxmlformats.org/officeDocument/2006/relationships/notesSlide" Target="/ppt/notesSlides/notesSlide42.xml" Id="R543ade1ad58c4f21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20a035c319412f" /><Relationship Type="http://schemas.openxmlformats.org/officeDocument/2006/relationships/image" Target="/ppt/media/image8.png" Id="R1173850c3ed44f47" /><Relationship Type="http://schemas.openxmlformats.org/officeDocument/2006/relationships/notesSlide" Target="/ppt/notesSlides/notesSlide43.xml" Id="Rd608be566f6d4d75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56da63ba2b4690" /><Relationship Type="http://schemas.openxmlformats.org/officeDocument/2006/relationships/image" Target="/ppt/media/image9.png" Id="Rf1c936fbdfdb4586" /><Relationship Type="http://schemas.openxmlformats.org/officeDocument/2006/relationships/notesSlide" Target="/ppt/notesSlides/notesSlide44.xml" Id="Raca82d19ae32459a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d95ce7a18f4a10" /><Relationship Type="http://schemas.openxmlformats.org/officeDocument/2006/relationships/notesSlide" Target="/ppt/notesSlides/notesSlide45.xml" Id="Rcebef91ad1cc42e9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eff4095da041b5" /><Relationship Type="http://schemas.openxmlformats.org/officeDocument/2006/relationships/notesSlide" Target="/ppt/notesSlides/notesSlide46.xml" Id="R2aad33f6157b46b5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d5f00330a0448c" /><Relationship Type="http://schemas.openxmlformats.org/officeDocument/2006/relationships/notesSlide" Target="/ppt/notesSlides/notesSlide47.xml" Id="R77cbec4ca9ae43e9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5e9bc385634f39" /><Relationship Type="http://schemas.openxmlformats.org/officeDocument/2006/relationships/notesSlide" Target="/ppt/notesSlides/notesSlide48.xml" Id="R7f49c0a7bd454860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47c7a077ed40a8" /><Relationship Type="http://schemas.openxmlformats.org/officeDocument/2006/relationships/notesSlide" Target="/ppt/notesSlides/notesSlide49.xml" Id="Rde18fe620978455b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01f5f8a02446c4" /><Relationship Type="http://schemas.openxmlformats.org/officeDocument/2006/relationships/notesSlide" Target="/ppt/notesSlides/notesSlide50.xml" Id="Ra6d093b2b4f7403a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fb7d819ad54a2f" /><Relationship Type="http://schemas.openxmlformats.org/officeDocument/2006/relationships/notesSlide" Target="/ppt/notesSlides/notesSlide51.xml" Id="R7d7ecf2e464648f9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94520cd5c14a3e" /><Relationship Type="http://schemas.openxmlformats.org/officeDocument/2006/relationships/notesSlide" Target="/ppt/notesSlides/notesSlide52.xml" Id="R929afd7c1f4e44b2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44e7133ba94975" /><Relationship Type="http://schemas.openxmlformats.org/officeDocument/2006/relationships/notesSlide" Target="/ppt/notesSlides/notesSlide53.xml" Id="R7f4fc406104b4390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bea2615ee141b9" /><Relationship Type="http://schemas.openxmlformats.org/officeDocument/2006/relationships/notesSlide" Target="/ppt/notesSlides/notesSlide54.xml" Id="Ra678b41b26ab422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33DC61-94FA-4F9C-A269-FFD576C01A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DF49CA2-FD3A-471E-9494-0F67C0EDC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Mae lle i gwestiynau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9058FD-FA6B-48C0-821F-43C64450D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8C5094-1CC3-461F-8A62-95D222B2D9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 a Pharch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F4F137-09AB-4A91-9AA4-73351C755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83296913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20C03F6-F974-4C90-94F2-B48EA28C2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00F610-1936-442D-AB87-C20E4A963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28BEF4-52B4-4AD5-AFF5-81A6AB5A7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8816E0-A93B-4A8D-9924-D2FDCDC1B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822D1D-B039-4515-BBDA-D40EC1B8A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A fyddech chi’n credu hynny?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Thomas yn gwrthod esgus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Ystafell sy’n croesawu cwestiwn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84193388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87C506-C17A-4ED1-8761-EC36459F6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696F93-5D27-4433-AB3C-922AF939A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FB7B86-C34F-4F62-B45B-F6E86E6EB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D0E56B-A398-424C-B204-F6A269813A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yn cynnwys honiad dychmygol am jiraff. Datgelwch hynny ar y sleid nesaf. Nid oes angen propiau. Os daw cwestiwn yn C, cytunwch ar adeg i ddychwelyd ato a chofnodwch ef ar ôl y sesiwn.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68618263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7B3412-05B0-42B8-8793-8669E07E9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777975-1F05-4DC1-86A5-45CE2C3A3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fyddech chi’n credu hynny?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64FFA6-45F1-40FD-86A6-0396F68BA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02E1C6-F3C7-48B3-86E3-C2764663A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F1F11E-C7DD-4631-BBCB-AAC5256BA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Ymarfer dychmygol am dystiolaeth a chwestiynau parchus</a:t>
            </a:r>
          </a:p>
        </p:txBody>
      </p:sp>
    </p:spTree>
    <p:extLst>
      <p:ext uri="{BB962C8B-B14F-4D97-AF65-F5344CB8AC3E}">
        <p14:creationId xmlns:p14="http://schemas.microsoft.com/office/powerpoint/2010/main" val="126131509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69A1A4B-C56C-4566-8F57-098101450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E357B7-295E-478E-B207-1A73AF5A2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Jiraff yn y cwpwrdd?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C9DB52-4911-4419-854F-2DAD4CC32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e2b983f7924923"/>
          <a:stretch xmlns:a="http://schemas.openxmlformats.org/drawingml/2006/main"/>
        </p:blipFill>
        <p:spPr>
          <a:xfrm xmlns:a="http://schemas.openxmlformats.org/drawingml/2006/main">
            <a:off x="7029450" y="1691762"/>
            <a:ext cx="4552950" cy="454127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317443-4000-4B5C-ABC4-01BA7D6AD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honiad ar gyfer ymarfer meddwl: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jiraff bach yn byw yng nghwpwrdd yr ysgol!”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fyddech chi eisiau ei ofyn cyn credu hynny?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gynnig.</a:t>
            </a:r>
          </a:p>
        </p:txBody>
      </p:sp>
    </p:spTree>
    <p:extLst>
      <p:ext uri="{BB962C8B-B14F-4D97-AF65-F5344CB8AC3E}">
        <p14:creationId xmlns:p14="http://schemas.microsoft.com/office/powerpoint/2010/main" val="138681968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A8FD54-2F81-409C-933E-7065F23E4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5D4998-B930-49FD-8A45-DF8C67B38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Honiad wedi’i ddyfeisio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D7E9BC-2C3C-4CE4-80B2-FB199F724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D56B5B-85E9-406C-9973-BB7AB3CDE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Honiad wedi’i ddyfeisio oedd hwn. Nid oes jiraff yn y cwpwrdd! Darlun dychmygol yw’r llun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llun ar sgrin yn profi bod rhywbeth wedi digwydd.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gofyn “Sut wyt ti’n gwybod?” yn ffordd synhwyrol o ymateb.</a:t>
            </a:r>
          </a:p>
        </p:txBody>
      </p:sp>
    </p:spTree>
    <p:extLst>
      <p:ext uri="{BB962C8B-B14F-4D97-AF65-F5344CB8AC3E}">
        <p14:creationId xmlns:p14="http://schemas.microsoft.com/office/powerpoint/2010/main" val="137644277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63E821-02EE-4E94-91E4-924299976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2D88FF-FD7C-4FAA-9559-48422A107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neu watwar?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9803FE-CC4E-4BFE-B295-A2EAB6E57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DDCF64-9062-4B9D-8C5C-A6E5C33D9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y ddau ymateb: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“Paid â bod mor wirion!”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sy’n gwneud i ti feddwl hynny?”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ail yn gofyn am reswm. Nid oes angen sarhau’r person er mwyn archwilio ei honiad.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gallai tôn eich llais helpu?</a:t>
            </a:r>
          </a:p>
        </p:txBody>
      </p:sp>
    </p:spTree>
    <p:extLst>
      <p:ext uri="{BB962C8B-B14F-4D97-AF65-F5344CB8AC3E}">
        <p14:creationId xmlns:p14="http://schemas.microsoft.com/office/powerpoint/2010/main" val="207241496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4DA077-20E3-4F2D-BFD9-CFDB348E5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EE906E-8304-4842-A416-AC12FD0F7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Honiad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7F1A04-2D56-4F9B-A8DF-C1CB0EDA6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73973bb62a48f7"/>
          <a:stretch xmlns:a="http://schemas.openxmlformats.org/drawingml/2006/main"/>
        </p:blipFill>
        <p:spPr>
          <a:xfrm xmlns:a="http://schemas.openxmlformats.org/drawingml/2006/main">
            <a:off x="7052858" y="1685925"/>
            <a:ext cx="450613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176481-5880-46D4-9C73-9E590FF38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sefyllfa ddychmygol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Owain, “Mae ein planhigyn wedi tyfu ers ddoe.”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allai ein helpu i wirio?” gofynnodd ei ffrind.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tro hwn, mae ffordd o edrych yn ofalus.</a:t>
            </a:r>
          </a:p>
        </p:txBody>
      </p:sp>
    </p:spTree>
    <p:extLst>
      <p:ext uri="{BB962C8B-B14F-4D97-AF65-F5344CB8AC3E}">
        <p14:creationId xmlns:p14="http://schemas.microsoft.com/office/powerpoint/2010/main" val="141417548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1F376C-2416-4BD9-AE76-D2A63BEF2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1E62EC-ED5D-4D1B-B0C7-163D47F2B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fyddai’n dystiolaeth?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964A81-D0CC-4F2F-AB46-9D69CB123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1D8736-2249-43E4-B8DF-4D9505D1F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beth fyddai’n helpu fwyaf: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Dweud “Mae’n wir” yn uwch.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 gymharu mesuriad ddoe a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mae angen mesur yn yr un ffordd?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planhigyn go iawn heddiw. Rydyn ni’n ystyried sut i wirio.</a:t>
            </a:r>
          </a:p>
        </p:txBody>
      </p:sp>
    </p:spTree>
    <p:extLst>
      <p:ext uri="{BB962C8B-B14F-4D97-AF65-F5344CB8AC3E}">
        <p14:creationId xmlns:p14="http://schemas.microsoft.com/office/powerpoint/2010/main" val="66524494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932712-89AC-4F6A-B9EE-EC06D8E5C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B2886F-64CF-471E-B2C1-D79CDDFEE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Gwirio’n ofalus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4BE5B2-8AF0-4039-B865-259494B20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b7fcf1db7d4a4b"/>
          <a:stretch xmlns:a="http://schemas.openxmlformats.org/drawingml/2006/main"/>
        </p:blipFill>
        <p:spPr>
          <a:xfrm xmlns:a="http://schemas.openxmlformats.org/drawingml/2006/main">
            <a:off x="7029450" y="1697569"/>
            <a:ext cx="4552950" cy="4529661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C19264-97BB-4794-8E4E-BA45736DD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stori, bu’r plant a’r athrawes yn edrych ar y cofnodion ac yn mesur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 na bai mesuriad o ddoe, byddai angen dweud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“Does dim digon o wybodaeth eto” fod yn ateb gonest.</a:t>
            </a:r>
          </a:p>
        </p:txBody>
      </p:sp>
    </p:spTree>
    <p:extLst>
      <p:ext uri="{BB962C8B-B14F-4D97-AF65-F5344CB8AC3E}">
        <p14:creationId xmlns:p14="http://schemas.microsoft.com/office/powerpoint/2010/main" val="187897605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4D4297-E85D-475D-AF36-84F1C8741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686D4A-46D1-4A11-8D29-0938E43E4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Dulliau gwahanol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6BB46A-3D6A-4D27-AA30-9E50A3A58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B97AC4-6C5A-46D9-8F99-568765BDC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fesur planhigyn. Wrth holi am hanes, edrychwn ar adroddiadau a ffynonellau.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drafod ffydd, mae pobl hefyd yn ystyried tystiolaeth pobl eraill, eu profiadau a’u rhesymau dros gredu.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ellir ateb pob cwestiwn gyda phren mesur. Mae’n dal yn iawn gofyn yn ofalus.</a:t>
            </a:r>
          </a:p>
        </p:txBody>
      </p:sp>
    </p:spTree>
    <p:extLst>
      <p:ext uri="{BB962C8B-B14F-4D97-AF65-F5344CB8AC3E}">
        <p14:creationId xmlns:p14="http://schemas.microsoft.com/office/powerpoint/2010/main" val="63074684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EFF4EE-4571-4379-A701-418B6CC33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39EB7B-D364-43BF-BC81-5F6B6A78D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geiriau i’w defnyddio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5B29C9-BEE3-4AC0-9A4A-69E34FBEC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96B365-B48A-4098-8146-F51981467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un cwestiwn gyda phartner: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sy’n gwneud i ti feddwl hynny?”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“Ble glywaist ti hynny?”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“Alli di esbonio ychydig mwy?”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yr ateb cyn meddwl am eich ateb chi. Gallwch ddewis gwrando yn unig.</a:t>
            </a:r>
          </a:p>
        </p:txBody>
      </p:sp>
    </p:spTree>
    <p:extLst>
      <p:ext uri="{BB962C8B-B14F-4D97-AF65-F5344CB8AC3E}">
        <p14:creationId xmlns:p14="http://schemas.microsoft.com/office/powerpoint/2010/main" val="22894171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E771461-3158-492F-BD25-B2B3A4ED1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6B3547-1294-46E1-93A5-00B9AED16E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173B18-F97C-41F5-9E72-CDDD9B5BE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A3BC33-4A82-4FC0-9115-2B35B7878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ateb cyn gwrando yn beth ffôl sy’n dod â chywilydd.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40AE4D-60F4-4370-8157-323BDECB7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Diarhebion 18:13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299B80-6F4B-4A72-8C23-78807D194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4908424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644E9C-BE2D-45B6-998A-030C24770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19FB69-09D3-499F-8FBF-092D6FBFB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F9CDE3-DB76-4134-A0EA-681989386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9EDD59-3DED-4133-A9A7-6C6FC70A5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llyfr y Diarhebion yn annog pobl i geisio doethineb. Mae gwrando cyn dyfarnu yn rhan o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cwestiwn gonest ddangos diddordeb difrifol. Gallwn geisio’r gwir a pharchu’r person yr un pryd, hyd yn oed os nad ydym yn cytuno.</a:t>
            </a:r>
          </a:p>
        </p:txBody>
      </p:sp>
    </p:spTree>
    <p:extLst>
      <p:ext uri="{BB962C8B-B14F-4D97-AF65-F5344CB8AC3E}">
        <p14:creationId xmlns:p14="http://schemas.microsoft.com/office/powerpoint/2010/main" val="688483916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F18AF6-69FF-4F6C-AF83-9B1556808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F2BD50-7CF2-4CDF-BC8C-750F0F7BD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774089-407C-4959-A129-18B6F2824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A4E486-EF09-4085-B354-4AE75ED03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allech chi ei ofyn am honiad annisgwyl?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77375086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D925ED-8DF7-4880-ADA0-EB3869E5F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BEDC34-5452-4915-9588-A7C92476A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2440FE-1A8B-40D0-BE5A-7E885A4FC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B41EBE-D512-44C6-A5BA-712DE62DE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yw’r gwahaniaeth rhwng gofyn am reswm a gwrthod gwrando ar rywun?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823140622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BBECDE-C11F-4294-B676-EB55DF9C6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E6C052-4457-49A6-8E61-B922445CB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2688EB-7E87-422E-B8AD-408A80D64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AA235E-591F-49DF-86AF-D7365D296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i’r cwestiwn “Sut ydyn ni’n gwybod?” aros am eiliad. Nid oes rhaid rhuthro at 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835485892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D80073-707F-4EA5-8F85-C109129F2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A5099B-ADBB-405D-A27C-29F89A8C9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E8CE69-9072-4B67-BF8F-C588D11F4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C8FC5B-DD7B-4879-96BD-80B75B279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“Beth sy’n gwneud i ti feddwl hynny?” gyda chwilfrydedd a thôn garedig.</a:t>
            </a:r>
          </a:p>
        </p:txBody>
      </p:sp>
    </p:spTree>
    <p:extLst>
      <p:ext uri="{BB962C8B-B14F-4D97-AF65-F5344CB8AC3E}">
        <p14:creationId xmlns:p14="http://schemas.microsoft.com/office/powerpoint/2010/main" val="628642121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17E75F-B102-4902-9AE4-E1D7F3585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8CF875-552C-40D0-A3D9-C143C90BE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0F9085-4D15-45E2-A153-71CF152B03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F3EFC9-2A4B-4046-8C94-FE0C33C2B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BBD49E-2E90-4872-B6FA-765CE16FF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geisio’r gwir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â meddyliau chwilfrydig.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wrando cyn ateb.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974124515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C65BDD-91BC-4C00-B101-5C0B3BE96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900EEA-478A-4131-9759-7056B4C34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2C6F2B-C06E-411C-917D-A35ABF57A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86627A-0F37-46A3-9D55-CE33FD465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278449-D5CE-4978-AA5A-F89FF796A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18503262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0BA4AE-415E-45B6-AA67-76565A145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8B30A1-A3CC-4CAC-9789-15E6E64AF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Thomas yn gwrthod esgus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3708F9-0511-4046-87E6-C219FBCC6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3F0AAE-4423-4341-862E-B944C6412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325318-E2A3-4213-B3D5-8411807FC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Ioan 20:19–29</a:t>
            </a:r>
          </a:p>
        </p:txBody>
      </p:sp>
    </p:spTree>
    <p:extLst>
      <p:ext uri="{BB962C8B-B14F-4D97-AF65-F5344CB8AC3E}">
        <p14:creationId xmlns:p14="http://schemas.microsoft.com/office/powerpoint/2010/main" val="386599895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F49FBF-53CD-4DDA-83F7-DE669C1CF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EA7696-567C-4F70-B556-DAD9C8B2F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Newyddion gan ffrindiau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BB8897-9388-4A1F-B424-4DFB850FE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74d062fe844ea5"/>
          <a:stretch xmlns:a="http://schemas.openxmlformats.org/drawingml/2006/main"/>
        </p:blipFill>
        <p:spPr>
          <a:xfrm xmlns:a="http://schemas.openxmlformats.org/drawingml/2006/main">
            <a:off x="7029450" y="1691762"/>
            <a:ext cx="4552950" cy="454127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A374B2-E497-44DB-98E1-3AB289D33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“Rydyn ni wedi gweld yr Arglwydd!” meddai’r disgyblion wrth Thomas.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Iesu wedi dod atynt ar ôl ei atgyfodiad.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nid oedd Thomas gyda nhw. Roedd yn clywed am rywbeth nad oedd ef wedi’i weld.</a:t>
            </a:r>
          </a:p>
        </p:txBody>
      </p:sp>
    </p:spTree>
    <p:extLst>
      <p:ext uri="{BB962C8B-B14F-4D97-AF65-F5344CB8AC3E}">
        <p14:creationId xmlns:p14="http://schemas.microsoft.com/office/powerpoint/2010/main" val="875580874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A773CB-FDCC-4724-8F15-EDB7BD1B4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ABB34F-7A5F-43C9-A385-47A3C85A4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hyn roedd wedi’i golli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09A7C5-6008-4EA0-B582-41A7540C1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908D0A-A482-44DB-B717-B7910D9DD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disgyblion mewn ystafell â’r drysau ar glo. Roedden nhw wedi bod yn ofnus.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Iesu i’w canol a dweud, “Heddwch i chi.” Dangosodd ei ddwylo a’i ystlys iddynt.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nhw’n llawen. Roedd Thomas yn dal i geisio deall eu newyddion.</a:t>
            </a:r>
          </a:p>
        </p:txBody>
      </p:sp>
    </p:spTree>
    <p:extLst>
      <p:ext uri="{BB962C8B-B14F-4D97-AF65-F5344CB8AC3E}">
        <p14:creationId xmlns:p14="http://schemas.microsoft.com/office/powerpoint/2010/main" val="2121511865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5940BB-CC5B-4744-8768-E13069115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4DE155-8399-459B-BA7C-18B8F41C3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Cais Thomas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EC9C71-CCC9-4C14-84CF-F33727626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FE7A63-8F4C-44CB-8F8C-817D3E22B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Thomas y byddai angen iddo weld olion yr hoelion yn nwylo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hefyd ei fod am eu cyffwrdd, a chyffwrdd ei ystlys, cyn credu.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eiriau’n gryf. Nid oedd eisiau esgus bod ganddo’r un sicrwydd â’i ffrindiau.</a:t>
            </a:r>
          </a:p>
        </p:txBody>
      </p:sp>
    </p:spTree>
    <p:extLst>
      <p:ext uri="{BB962C8B-B14F-4D97-AF65-F5344CB8AC3E}">
        <p14:creationId xmlns:p14="http://schemas.microsoft.com/office/powerpoint/2010/main" val="137313668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283250-BF52-4363-9FC6-A7B21E430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4892FA-3A2E-4ABA-A164-A69B176F5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Wyth diwrnod wedyn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896893-CA77-4A26-BC85-AF8E81B9A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FB7CC9-6329-4F55-809F-940BD3804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Wyth diwrnod wedyn, roedd y disgyblion yn yr ystafell eto. Y tro hwn, roedd Thomas gyda nhw.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drysau ar glo.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Iesu i’w canol. “Heddwch i chi,” meddai unwaith eto.</a:t>
            </a:r>
          </a:p>
        </p:txBody>
      </p:sp>
    </p:spTree>
    <p:extLst>
      <p:ext uri="{BB962C8B-B14F-4D97-AF65-F5344CB8AC3E}">
        <p14:creationId xmlns:p14="http://schemas.microsoft.com/office/powerpoint/2010/main" val="445953241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23898B-CFCB-45A5-BB1D-681A7CD76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699D7D-B645-4B4D-9AAE-0777D6082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gwahoddiad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0A138D-72D4-4D83-8CB4-9E62E7234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c6f609d0c64060"/>
          <a:stretch xmlns:a="http://schemas.openxmlformats.org/drawingml/2006/main"/>
        </p:blipFill>
        <p:spPr>
          <a:xfrm xmlns:a="http://schemas.openxmlformats.org/drawingml/2006/main">
            <a:off x="7052858" y="1685925"/>
            <a:ext cx="450613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0BB402-DF85-4A75-BAF5-F6CCB8CD0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Iesu at Thomas. Gwahoddodd ef i edrych ar ei ddwylo a chyffwrdd ei ystlys.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“Paid ag aros mewn anghrediniaeth. Creda,”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Iesu’n ymateb i’r union beth roedd Thomas wedi’i ofyn.</a:t>
            </a:r>
          </a:p>
        </p:txBody>
      </p:sp>
    </p:spTree>
    <p:extLst>
      <p:ext uri="{BB962C8B-B14F-4D97-AF65-F5344CB8AC3E}">
        <p14:creationId xmlns:p14="http://schemas.microsoft.com/office/powerpoint/2010/main" val="434745366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18FD73-B4FD-4933-8A78-EAF7504BF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B6310E-2A19-4030-AA6B-8D212B110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“Fy Arglwydd a’m Duw!”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445597-E24E-4E72-A617-CF3A3F48D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6f44ebae1d46e2"/>
          <a:stretch xmlns:a="http://schemas.openxmlformats.org/drawingml/2006/main"/>
        </p:blipFill>
        <p:spPr>
          <a:xfrm xmlns:a="http://schemas.openxmlformats.org/drawingml/2006/main">
            <a:off x="7029450" y="1697569"/>
            <a:ext cx="4552950" cy="4529661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C716EB-330D-4C49-A400-B319517A0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“Fy Arglwydd a’m Duw!” atebodd Thomas.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Ioan yn dweud iddo gyffwrdd ag Iesu. Mae’n rhoi geiriau Thomas inni.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yr un oedd wedi gofyn am dystiolaeth bellach yn ei adnabod ac yn ymateb.</a:t>
            </a:r>
          </a:p>
        </p:txBody>
      </p:sp>
    </p:spTree>
    <p:extLst>
      <p:ext uri="{BB962C8B-B14F-4D97-AF65-F5344CB8AC3E}">
        <p14:creationId xmlns:p14="http://schemas.microsoft.com/office/powerpoint/2010/main" val="770146140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0DF412-6B30-4A0F-BC5D-1496E7982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9E5652-83DB-419C-88CA-91AFFF915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rhai nad ydynt wedi gweld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8371B5-60AC-42F9-A901-5388802D5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6C5A93-46F7-4873-B1FB-E5A2ECE94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Iesu, “Rwyt wedi credu oherwydd dy fod wedi fy ngweld. Gwyn eu byd y rhai sydd heb weld ac eto wedi credu.”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“gwyn eu byd” yn golygu eu bod wedi’u bendithio.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geiriau’n edrych tuag at bobl fyddai’n dod i gredu yn ddiweddarach.</a:t>
            </a:r>
          </a:p>
        </p:txBody>
      </p:sp>
    </p:spTree>
    <p:extLst>
      <p:ext uri="{BB962C8B-B14F-4D97-AF65-F5344CB8AC3E}">
        <p14:creationId xmlns:p14="http://schemas.microsoft.com/office/powerpoint/2010/main" val="257491318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054030-42CB-4414-915D-170C55406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F4D36C-88DD-4793-B571-40347FC50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Croeso a her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2608DC-42AB-4956-B4A4-9121F9BFB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D9C9AC-5F68-47E2-9EE1-C4109FDA4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gwnaeth Iesu ymateb i Thomas?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un manylyn sy’n dangos croeso ac un sy’n ei herio i gredu.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ateb. Nid prawf o ffydd unrhyw blentyn yw’r cwestiwn hwn. Rydyn ni’n edrych ar y stori.</a:t>
            </a:r>
          </a:p>
        </p:txBody>
      </p:sp>
    </p:spTree>
    <p:extLst>
      <p:ext uri="{BB962C8B-B14F-4D97-AF65-F5344CB8AC3E}">
        <p14:creationId xmlns:p14="http://schemas.microsoft.com/office/powerpoint/2010/main" val="1826045083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8B7BACC-9AD9-4250-960F-91FE0CD44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08EE53-3693-4ABD-8511-39B40DBF7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52292B-2930-48EC-ACA3-CC20E73A7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303C0A-35D9-413B-848F-A26530DC4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“Fy Arglwydd a’m Duw!” meddai Thomas.</a:t>
            </a:r>
          </a:p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Iesu, “Rwyt wedi credu am dy fod wedi fy ngweld. Gwyn eu byd y rhai sydd heb weld ac eto wedi credu.”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5FE94E-9A69-45BC-916A-1B79BE1A1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Ioan 20:28–29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B744C4-149A-45B7-8F18-DAF14C6A2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368902636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DB4CCB-9910-434D-9439-A3142179B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731158-C105-43BC-B293-36BC34C31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716E26-A81A-42EB-AFDE-47A729086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62E14C-3616-4BBA-91A6-676D6FB74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Thomas yn symud o amheuaeth i adnabod Iesu. Mae Iesu’n cwrdd â’i gwestiwn ac yn ei alw i gredu.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heddiw yn clywed y stori drwy dystiolaeth eraill. Mae lle i archwilio’r dystiolaeth a gofyn cwestiynau, heb orfodi neb i ddweud ei fod yn credu.</a:t>
            </a:r>
          </a:p>
        </p:txBody>
      </p:sp>
    </p:spTree>
    <p:extLst>
      <p:ext uri="{BB962C8B-B14F-4D97-AF65-F5344CB8AC3E}">
        <p14:creationId xmlns:p14="http://schemas.microsoft.com/office/powerpoint/2010/main" val="102762494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D181A9-A2C7-4AB2-B1CF-B863C22F3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869652-F7C8-4B24-A5CA-EFF61FCB3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A25243-01E8-41BD-9C47-851C91317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96DF0C-749D-4A78-8455-3045A3AEF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roedd Thomas eisiau ei weld?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325685689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4FF7CE-72EF-460A-A371-4E57A922D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BA69E2-3744-431B-907E-96F546FE0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F45239-8DE0-4D34-9569-5B933F1F5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408FCC-A228-4A48-BA27-4572C40E9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mae Iesu’n croesawu Thomas ac yn ei herio hefyd?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011213948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027623-05BC-47AD-910F-89FE125D2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263EB8-63A9-4817-A9B6-77FA901F6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C12721-2C6B-423F-BFCD-C4DF4155C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1524B7-BE34-48E1-BF36-7BA10F67A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cwestiwn heb ateb yn eich meddwl. Nid oes rhaid ei guddio nac ei rannu.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647744948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07A8A1-AD3B-4A49-977B-E866CE47C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F75C19-AED5-4AC2-B478-647BC7A28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5FEA57-C336-4CC1-9F2A-CDD79CED4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A0DB30-EFFC-4069-BC4E-416D2000D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gennych gwestiwn, gallwch ei ddweud wrth oedolyn dibynadwy yn ddiweddarach. Gall yr oedolyn eich helpu i’w ysgrifennu neu ei ddarlunio os dymunwch.</a:t>
            </a:r>
          </a:p>
        </p:txBody>
      </p:sp>
    </p:spTree>
    <p:extLst>
      <p:ext uri="{BB962C8B-B14F-4D97-AF65-F5344CB8AC3E}">
        <p14:creationId xmlns:p14="http://schemas.microsoft.com/office/powerpoint/2010/main" val="1467832708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EF33E55-A3C6-4E5D-AF6D-F0EA1E982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28BB34-80E4-42B4-81AC-0CC726B54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ACBB6D-5D57-43AF-A806-4BC6F7DBE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C48069-01F1-4A7B-B3E2-614E9906F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460904-1BAF-4184-91F5-7BC5489A5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cwrdd â ni yn ein cwestiynau gonest.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geisio’r gwir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pharchu taith pobl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63573481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391CCDF-A72E-40DF-941A-D0DFF2875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B62B79-65B4-4B19-A5AF-F6CFA14EE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1075CA-609B-421A-9357-3D9B74D78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FCB23A-CF2C-4DC9-B884-93584E868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F2B7C9-660F-4526-80CF-D35FC4A60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5809970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4FB380-202B-4161-BCDD-D5E512688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27A4ED-2DA9-48B2-985D-72F4A1695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Ystafell sy’n croesawu cwestiwn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B20CC7-3B72-466F-AE04-ADAEB2759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92EFAC-3AE4-432F-811A-233719997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F3125C-9D38-4E31-B1A2-C52350C7C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Sgwrs ysgol ddychmygol, gyda lle i gwestiynau dewisol</a:t>
            </a:r>
          </a:p>
        </p:txBody>
      </p:sp>
    </p:spTree>
    <p:extLst>
      <p:ext uri="{BB962C8B-B14F-4D97-AF65-F5344CB8AC3E}">
        <p14:creationId xmlns:p14="http://schemas.microsoft.com/office/powerpoint/2010/main" val="1721058711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457F43-AA3E-486C-9856-4C075AFCD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8CA5C8-55D2-4A60-8E7C-AC2139FCD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Llaw Owain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E23532-67C0-4AEA-B94E-961667D31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4255b050e84ff8"/>
          <a:stretch xmlns:a="http://schemas.openxmlformats.org/drawingml/2006/main"/>
        </p:blipFill>
        <p:spPr>
          <a:xfrm xmlns:a="http://schemas.openxmlformats.org/drawingml/2006/main">
            <a:off x="7058266" y="1685925"/>
            <a:ext cx="449531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ACD8B6-5F20-4EFD-AF06-940E27473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 ddychmygol, cododd Owain ei 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“Os na allwn weld Duw, pam mae pobl yn gweddïo?”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gwestiwn pwysig iddo. Edrychodd o amgylch y cylch i weld sut byddai pobl yn ymateb.</a:t>
            </a:r>
          </a:p>
        </p:txBody>
      </p:sp>
    </p:spTree>
    <p:extLst>
      <p:ext uri="{BB962C8B-B14F-4D97-AF65-F5344CB8AC3E}">
        <p14:creationId xmlns:p14="http://schemas.microsoft.com/office/powerpoint/2010/main" val="1099489360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E49244-5084-4CFE-9C4D-A64F72523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1095E7-A673-4F58-A09E-36786818A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ateb posibl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A5D94D-CBE0-42BE-906D-62C6AF4BC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77526E-E6BD-4340-B4AF-96DE5B0F5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ateb sy’n agor sgwrs?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hwnna’n gwestiwn gwirion.”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ddim yn siŵr sut i’w ateb.”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“Gad inni ei archwilio gyda’n gilydd.”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yr ail a’r trydydd fynd gyda’i gilydd. Does dim rhaid dyfeisio ateb i edrych yn glyfar.</a:t>
            </a:r>
          </a:p>
        </p:txBody>
      </p:sp>
    </p:spTree>
    <p:extLst>
      <p:ext uri="{BB962C8B-B14F-4D97-AF65-F5344CB8AC3E}">
        <p14:creationId xmlns:p14="http://schemas.microsoft.com/office/powerpoint/2010/main" val="747107606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C40211-B463-4913-A117-C4E52B06D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6E1088-7178-4BE0-A740-E6899C7F4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 cyntaf i Owain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F6038B-F915-4816-B4BB-0004C5248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EEB771-4DFF-4CDD-A186-B9B7EFB8E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llawer o Gristnogion yn gweddïo am eu bod yn credu bod Duw’n eu clywed,” meddai’r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 gweddi gynnwys diolch, gofid neu gwestiwn. Nid yw’n ffordd o orchymyn i Dduw wneud popeth rydyn ni eisiau.”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Owain. Roedd ganddo gwestiwn arall.</a:t>
            </a:r>
          </a:p>
        </p:txBody>
      </p:sp>
    </p:spTree>
    <p:extLst>
      <p:ext uri="{BB962C8B-B14F-4D97-AF65-F5344CB8AC3E}">
        <p14:creationId xmlns:p14="http://schemas.microsoft.com/office/powerpoint/2010/main" val="2122708006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F41F38-5831-4D98-B06D-42A6419CF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6FEF25-1B4B-4589-BD76-90632E088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anoddach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0D1921-A911-46DC-91ED-C1EE0011E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2020B2-B0B2-42B8-B9BA-44C17C7D7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“Pam nad yw popeth rydyn ni’n gweddïo amdano’n digwydd?”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“Does gen i ddim ateb syml sy’n esbonio pob sefyllfa,” meddai’r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“Byddaf yn siarad â’n hymwelydd o’r eglwys. Ddydd Gwener, dychwelwn at dy gwestiwn, hyd yn oed os oes pethau’n dal yn anodd.”</a:t>
            </a:r>
          </a:p>
        </p:txBody>
      </p:sp>
    </p:spTree>
    <p:extLst>
      <p:ext uri="{BB962C8B-B14F-4D97-AF65-F5344CB8AC3E}">
        <p14:creationId xmlns:p14="http://schemas.microsoft.com/office/powerpoint/2010/main" val="53275042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AB5045-BB30-409C-A37E-557CFB0F7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812E23-CC07-449E-8812-4B9887117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sgwrs gyda’r ymwelydd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719FAD-2FAF-44F0-9A19-9BD3ACBA8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73850c3ed44f47"/>
          <a:stretch xmlns:a="http://schemas.openxmlformats.org/drawingml/2006/main"/>
        </p:blipFill>
        <p:spPr>
          <a:xfrm xmlns:a="http://schemas.openxmlformats.org/drawingml/2006/main">
            <a:off x="7087082" y="1685925"/>
            <a:ext cx="443768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7A747F-B927-4865-B723-8C0CB7B6B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ddiweddarach, gwrandawodd yr ymwelydd o’r eglwys ar Owain.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Cristnogion yn holi hyn hefyd,” meddai. “Gallwn weddïo a dal i fod yn drist neu’n ansicr.”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ddywedodd fod poen rhywun yn golygu nad oedd wedi gweddïo’n ddigon da.</a:t>
            </a:r>
          </a:p>
        </p:txBody>
      </p:sp>
    </p:spTree>
    <p:extLst>
      <p:ext uri="{BB962C8B-B14F-4D97-AF65-F5344CB8AC3E}">
        <p14:creationId xmlns:p14="http://schemas.microsoft.com/office/powerpoint/2010/main" val="1560403008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A46EAC-3267-4706-B800-7BDF970AC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D0BD13-86C5-4434-82AA-A3EA8985C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Dychwelyd at y cwestiwn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B5F517-41E4-43C1-BEF3-21FF4474A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c936fbdfdb4586"/>
          <a:stretch xmlns:a="http://schemas.openxmlformats.org/drawingml/2006/main"/>
        </p:blipFill>
        <p:spPr>
          <a:xfrm xmlns:a="http://schemas.openxmlformats.org/drawingml/2006/main">
            <a:off x="7052503" y="1685925"/>
            <a:ext cx="450684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14A752-4474-4047-877D-E540A9140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Ddydd Gwener, dychwelodd y dosbarth at y sgwrs.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Clywodd Owain beth roedd yr oedolion wedi’i archwilio. Roedd ganddo le i ofyn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“Diolch am ddod yn ôl ato,” meddai. Roedd cadw’r addewid yn dangos bod ei gwestiwn yn bwysig.</a:t>
            </a:r>
          </a:p>
        </p:txBody>
      </p:sp>
    </p:spTree>
    <p:extLst>
      <p:ext uri="{BB962C8B-B14F-4D97-AF65-F5344CB8AC3E}">
        <p14:creationId xmlns:p14="http://schemas.microsoft.com/office/powerpoint/2010/main" val="2100463429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93386C4-812C-4FC5-BED9-813A396E8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815A33-ED44-4F2D-811B-A3BB3C0CA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neu’n ddiweddarach?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F75215-6CC9-4004-A14A-9FC1F4518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B7787D-0537-462C-9A4F-A7FDB4D1B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ddau gwestiwn i’w hystyried: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ddywedodd Thomas wrth Iesu?” Gallwn edrych yn ôl yn y stori.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“Pam mae pobl yn dioddef?” Mae angen mwy o amser a gofal.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dywedwch sut y gallem ymateb yn garedig i’r ail, heb esgus gwybod popeth.</a:t>
            </a:r>
          </a:p>
        </p:txBody>
      </p:sp>
    </p:spTree>
    <p:extLst>
      <p:ext uri="{BB962C8B-B14F-4D97-AF65-F5344CB8AC3E}">
        <p14:creationId xmlns:p14="http://schemas.microsoft.com/office/powerpoint/2010/main" val="1043421499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CB50C7-A3A5-4F81-BF5A-CED62113C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CAE8350-6D5E-4CE2-837E-65AC2D6C5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i’n cwestiynau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28D72D-CF55-4FCB-9843-8663646DF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D488AB-6BF2-4A94-B10A-BD6D2533E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gynnig cwestiwn am y stori, neu ddewis gwrando.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os daw cwestiwn, cydnabyddwch ef. Os oes angen ymchwilio, cytunwch ar adeg benodol i ddychwelyd ato a chofnodwch ef ar ôl y sesiwn.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nad oes cwestiwn, mae hynny’n iawn. Does dim rhaid llenwi’r tawelwch.</a:t>
            </a:r>
          </a:p>
        </p:txBody>
      </p:sp>
    </p:spTree>
    <p:extLst>
      <p:ext uri="{BB962C8B-B14F-4D97-AF65-F5344CB8AC3E}">
        <p14:creationId xmlns:p14="http://schemas.microsoft.com/office/powerpoint/2010/main" val="186746632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34C93F-95EF-4602-90BD-BA2F8897E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8C5E1C-609F-4D13-B3A7-2F5670BBC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5219D8-9819-4CA6-8F42-4063EC067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B763F2-D96A-4DA6-AACE-6155501A8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Byddwch yn barod i esbonio’r gobaith sydd gennych. Gwnewch hynny’n dyner ac yn barchus, gan gadw cydwybod dda.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2F8A26-D6B6-4BED-9F1C-CEC2FECF1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Pedr 3:15–16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449EE8-BEB5-4C52-8213-535054EAB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38330484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EA83F7-2A5A-4035-96C7-C2BCEDCB1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94D489-8034-458C-9D48-78F5C2A0C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E1B3DB-4344-4EE1-BBA3-954FAF156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E1957F-36AE-4257-BE40-ECE040662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llythyr yn gofyn i Gristnogion esbonio eu gobaith gyda pharch.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sut rydym yn ateb yn bwysig yn ogystal â’r ateb ei hun. Gallwn ddweud beth mae Cristnogion yn ei gredu, gwrando ar safbwynt arall a bod yn onest am yr hyn nad ydym yn ei wybod.</a:t>
            </a:r>
          </a:p>
        </p:txBody>
      </p:sp>
    </p:spTree>
    <p:extLst>
      <p:ext uri="{BB962C8B-B14F-4D97-AF65-F5344CB8AC3E}">
        <p14:creationId xmlns:p14="http://schemas.microsoft.com/office/powerpoint/2010/main" val="207906662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A25B5F-69F8-430F-AC7A-73890138D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400FD7-5225-4988-BF22-B60D2511B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F0603E-E718-47D2-9906-82D993AD6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BBFCD7-FE94-46E7-B759-EC20D57CC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ateb fyddai’n helpu Owain i ofyn eto?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75308498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1E62B4-B231-48D2-A027-2F412B4A2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B0B2F9-0826-4BA1-8384-3726B353F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4FA4F5-361C-4697-A562-784179CC0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1DE6EB-9C12-4ABA-A3FB-18EEFAF1C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Pryd mae “Dw i ddim yn gwybod” yn ateb gonest a defnyddiol?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817946014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0FA0E2-C5D6-481C-A7E3-9A3245C1D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7355BF-0DC0-4C6E-A4FE-C35F3145A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78EF77-0E9B-496D-AD2A-8B04F9F7E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34F392-8992-475D-B5B5-40E81C24C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 gwestiwn aros heb ei lenwi ag ateb ar unwaith. Gall gwrando tawel fod yn fath o barch.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01160010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E3B3CE-8114-4989-AF39-C565EFEFD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A04A16-5B84-41EB-97BB-241ED7A32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62F5F1-8226-49E1-985F-27F92CB55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3FFAC3-6C60-4EF8-B250-6B69A8045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cwestiwn wedi’i gasglu heddiw, bydd yr arweinydd yn dychwelyd ato ar yr adeg a gytunwyd.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pob un ohonom helpu drwy wrando heb wawdio.</a:t>
            </a:r>
          </a:p>
        </p:txBody>
      </p:sp>
    </p:spTree>
    <p:extLst>
      <p:ext uri="{BB962C8B-B14F-4D97-AF65-F5344CB8AC3E}">
        <p14:creationId xmlns:p14="http://schemas.microsoft.com/office/powerpoint/2010/main" val="976476725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340019-B6A1-4402-A2B8-8E194D6B23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F17FCE-6274-4C03-B9DA-23BFC565B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B71A0A-F07C-495D-BF71-C58477F59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9106B2-6718-4951-87C6-B1A927A1E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23F868-AD1B-443C-AC7B-17E6AC95C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gwna hwn yn lle i gwestiynau gonest.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ateb yn dyner,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bod yn onest pan nad ydym yn gwybod.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533031783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11A704-66E7-45F2-BB6D-8E7D06C94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0A4AEB-C513-46C6-A9C8-C068BBEB9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C8BC32-C403-4D3C-AC00-4F21C4D8A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25DEAA-BC15-4A65-8978-016A5FFDC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9647EC-6B7C-4FF3-B99B-D7FEC123D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43778351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2026-09-18T13:22:58.3290000Z</dcterms:created>
  <dcterms:modified xsi:type="dcterms:W3CDTF">2026-09-18T13:22:58.3290000Z</dcterms:modified>
</coreProperties>
</file>