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1f8e6030a834179" /><Relationship Type="http://schemas.openxmlformats.org/officeDocument/2006/relationships/extended-properties" Target="/docProps/app.xml" Id="R6ce5426dad15489f" /><Relationship Type="http://schemas.openxmlformats.org/officeDocument/2006/relationships/officeDocument" Target="/ppt/presentation.xml" Id="R8360f4bf4e174a7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16f85f6718c46bb"/>
  </p:sldMasterIdLst>
  <p:notesMasterIdLst>
    <p:notesMasterId xmlns:r="http://schemas.openxmlformats.org/officeDocument/2006/relationships" r:id="Rc6df885fadb34f5a"/>
  </p:notesMasterIdLst>
  <p:sldIdLst>
    <p:sldId xmlns:r="http://schemas.openxmlformats.org/officeDocument/2006/relationships" id="256" r:id="Rd4d6d69a35e049e0"/>
    <p:sldId xmlns:r="http://schemas.openxmlformats.org/officeDocument/2006/relationships" id="257" r:id="R7b91e6f86ef0475e"/>
    <p:sldId xmlns:r="http://schemas.openxmlformats.org/officeDocument/2006/relationships" id="258" r:id="Re60e62f058a24b40"/>
    <p:sldId xmlns:r="http://schemas.openxmlformats.org/officeDocument/2006/relationships" id="259" r:id="Rc97404435b3d461f"/>
    <p:sldId xmlns:r="http://schemas.openxmlformats.org/officeDocument/2006/relationships" id="260" r:id="R251471774c394686"/>
    <p:sldId xmlns:r="http://schemas.openxmlformats.org/officeDocument/2006/relationships" id="261" r:id="R0624322d84934747"/>
    <p:sldId xmlns:r="http://schemas.openxmlformats.org/officeDocument/2006/relationships" id="262" r:id="R301ae3567a7c44a8"/>
    <p:sldId xmlns:r="http://schemas.openxmlformats.org/officeDocument/2006/relationships" id="263" r:id="R0b5db79627324254"/>
    <p:sldId xmlns:r="http://schemas.openxmlformats.org/officeDocument/2006/relationships" id="264" r:id="R483f5f9e78874060"/>
    <p:sldId xmlns:r="http://schemas.openxmlformats.org/officeDocument/2006/relationships" id="265" r:id="R0e6b0a1949bf40d7"/>
    <p:sldId xmlns:r="http://schemas.openxmlformats.org/officeDocument/2006/relationships" id="266" r:id="R8acb3da2bd894e65"/>
    <p:sldId xmlns:r="http://schemas.openxmlformats.org/officeDocument/2006/relationships" id="267" r:id="R7e8f054b726b4531"/>
    <p:sldId xmlns:r="http://schemas.openxmlformats.org/officeDocument/2006/relationships" id="268" r:id="R4961441a9172470e"/>
    <p:sldId xmlns:r="http://schemas.openxmlformats.org/officeDocument/2006/relationships" id="269" r:id="R391e73551dd24795"/>
    <p:sldId xmlns:r="http://schemas.openxmlformats.org/officeDocument/2006/relationships" id="270" r:id="Rf7961531aeb24395"/>
    <p:sldId xmlns:r="http://schemas.openxmlformats.org/officeDocument/2006/relationships" id="271" r:id="Rc1bf9682c5a844b6"/>
    <p:sldId xmlns:r="http://schemas.openxmlformats.org/officeDocument/2006/relationships" id="272" r:id="R80b3493f144b4ca5"/>
    <p:sldId xmlns:r="http://schemas.openxmlformats.org/officeDocument/2006/relationships" id="273" r:id="R3f2a48e1ba7040ef"/>
    <p:sldId xmlns:r="http://schemas.openxmlformats.org/officeDocument/2006/relationships" id="274" r:id="R6cf10a77a8524d0b"/>
    <p:sldId xmlns:r="http://schemas.openxmlformats.org/officeDocument/2006/relationships" id="275" r:id="R1c7c52dec8b443dc"/>
    <p:sldId xmlns:r="http://schemas.openxmlformats.org/officeDocument/2006/relationships" id="276" r:id="Rbb79ae8f135d44c9"/>
    <p:sldId xmlns:r="http://schemas.openxmlformats.org/officeDocument/2006/relationships" id="277" r:id="Rbb6583c500c54731"/>
    <p:sldId xmlns:r="http://schemas.openxmlformats.org/officeDocument/2006/relationships" id="278" r:id="Rc013ed91ac834b29"/>
    <p:sldId xmlns:r="http://schemas.openxmlformats.org/officeDocument/2006/relationships" id="279" r:id="R8ae82d57792c4ac8"/>
    <p:sldId xmlns:r="http://schemas.openxmlformats.org/officeDocument/2006/relationships" id="280" r:id="Ra7b174ef2cbf477e"/>
    <p:sldId xmlns:r="http://schemas.openxmlformats.org/officeDocument/2006/relationships" id="281" r:id="R15a41926bbd543df"/>
    <p:sldId xmlns:r="http://schemas.openxmlformats.org/officeDocument/2006/relationships" id="282" r:id="Rd4b35fac71e144d6"/>
    <p:sldId xmlns:r="http://schemas.openxmlformats.org/officeDocument/2006/relationships" id="283" r:id="R97477e9684634e45"/>
    <p:sldId xmlns:r="http://schemas.openxmlformats.org/officeDocument/2006/relationships" id="284" r:id="R74daff29a83142e0"/>
    <p:sldId xmlns:r="http://schemas.openxmlformats.org/officeDocument/2006/relationships" id="285" r:id="Rbd0f7773e7a147fb"/>
    <p:sldId xmlns:r="http://schemas.openxmlformats.org/officeDocument/2006/relationships" id="286" r:id="Rd841ec4562d348a6"/>
    <p:sldId xmlns:r="http://schemas.openxmlformats.org/officeDocument/2006/relationships" id="287" r:id="R30b8622f19d44abb"/>
    <p:sldId xmlns:r="http://schemas.openxmlformats.org/officeDocument/2006/relationships" id="288" r:id="Rc9de2d6f7f284670"/>
    <p:sldId xmlns:r="http://schemas.openxmlformats.org/officeDocument/2006/relationships" id="289" r:id="R6a6e2ee1a8be438b"/>
    <p:sldId xmlns:r="http://schemas.openxmlformats.org/officeDocument/2006/relationships" id="290" r:id="R2dd652d56866467b"/>
    <p:sldId xmlns:r="http://schemas.openxmlformats.org/officeDocument/2006/relationships" id="291" r:id="R0b230be37b164968"/>
    <p:sldId xmlns:r="http://schemas.openxmlformats.org/officeDocument/2006/relationships" id="292" r:id="Rc8237fb467d7433d"/>
    <p:sldId xmlns:r="http://schemas.openxmlformats.org/officeDocument/2006/relationships" id="293" r:id="R6182321e92774605"/>
    <p:sldId xmlns:r="http://schemas.openxmlformats.org/officeDocument/2006/relationships" id="294" r:id="R5757df31f1184a9f"/>
    <p:sldId xmlns:r="http://schemas.openxmlformats.org/officeDocument/2006/relationships" id="295" r:id="R94215371b0fc4bd7"/>
    <p:sldId xmlns:r="http://schemas.openxmlformats.org/officeDocument/2006/relationships" id="296" r:id="Rabb1ddd762654bf3"/>
    <p:sldId xmlns:r="http://schemas.openxmlformats.org/officeDocument/2006/relationships" id="297" r:id="Ra39bc017b4d74af1"/>
    <p:sldId xmlns:r="http://schemas.openxmlformats.org/officeDocument/2006/relationships" id="298" r:id="Rb815a82cfb9f49da"/>
    <p:sldId xmlns:r="http://schemas.openxmlformats.org/officeDocument/2006/relationships" id="299" r:id="R23ba11146b8944c0"/>
    <p:sldId xmlns:r="http://schemas.openxmlformats.org/officeDocument/2006/relationships" id="300" r:id="Re69cc1a5e36149ae"/>
    <p:sldId xmlns:r="http://schemas.openxmlformats.org/officeDocument/2006/relationships" id="301" r:id="Rf717d266b8674a43"/>
    <p:sldId xmlns:r="http://schemas.openxmlformats.org/officeDocument/2006/relationships" id="302" r:id="Rf7769165795a4961"/>
    <p:sldId xmlns:r="http://schemas.openxmlformats.org/officeDocument/2006/relationships" id="303" r:id="Rf42874e1da4c4ce2"/>
    <p:sldId xmlns:r="http://schemas.openxmlformats.org/officeDocument/2006/relationships" id="304" r:id="R69b63af376944463"/>
    <p:sldId xmlns:r="http://schemas.openxmlformats.org/officeDocument/2006/relationships" id="305" r:id="R8dc72c9f382d498e"/>
    <p:sldId xmlns:r="http://schemas.openxmlformats.org/officeDocument/2006/relationships" id="306" r:id="Rbb0ea6867e8e4570"/>
    <p:sldId xmlns:r="http://schemas.openxmlformats.org/officeDocument/2006/relationships" id="307" r:id="R249075365d534632"/>
    <p:sldId xmlns:r="http://schemas.openxmlformats.org/officeDocument/2006/relationships" id="308" r:id="R06b0122efbb346f1"/>
    <p:sldId xmlns:r="http://schemas.openxmlformats.org/officeDocument/2006/relationships" id="309" r:id="Rde463f0433874bc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840f92a131f46dd" /><Relationship Type="http://schemas.openxmlformats.org/officeDocument/2006/relationships/slideMaster" Target="/ppt/slideMasters/slideMaster1.xml" Id="R716f85f6718c46bb" /><Relationship Type="http://schemas.openxmlformats.org/officeDocument/2006/relationships/notesMaster" Target="/ppt/notesMasters/notesMaster1.xml" Id="Rc6df885fadb34f5a" /><Relationship Type="http://schemas.openxmlformats.org/officeDocument/2006/relationships/presProps" Target="/ppt/presProps.xml" Id="R231525948bec4d74" /><Relationship Type="http://schemas.openxmlformats.org/officeDocument/2006/relationships/tableStyles" Target="/ppt/tableStyles.xml" Id="R8d71679408c54e59" /><Relationship Type="http://schemas.openxmlformats.org/officeDocument/2006/relationships/slide" Target="/ppt/slides/slide1.xml" Id="Rd4d6d69a35e049e0" /><Relationship Type="http://schemas.openxmlformats.org/officeDocument/2006/relationships/slide" Target="/ppt/slides/slide2.xml" Id="R7b91e6f86ef0475e" /><Relationship Type="http://schemas.openxmlformats.org/officeDocument/2006/relationships/slide" Target="/ppt/slides/slide3.xml" Id="Re60e62f058a24b40" /><Relationship Type="http://schemas.openxmlformats.org/officeDocument/2006/relationships/slide" Target="/ppt/slides/slide4.xml" Id="Rc97404435b3d461f" /><Relationship Type="http://schemas.openxmlformats.org/officeDocument/2006/relationships/slide" Target="/ppt/slides/slide5.xml" Id="R251471774c394686" /><Relationship Type="http://schemas.openxmlformats.org/officeDocument/2006/relationships/slide" Target="/ppt/slides/slide6.xml" Id="R0624322d84934747" /><Relationship Type="http://schemas.openxmlformats.org/officeDocument/2006/relationships/slide" Target="/ppt/slides/slide7.xml" Id="R301ae3567a7c44a8" /><Relationship Type="http://schemas.openxmlformats.org/officeDocument/2006/relationships/slide" Target="/ppt/slides/slide8.xml" Id="R0b5db79627324254" /><Relationship Type="http://schemas.openxmlformats.org/officeDocument/2006/relationships/slide" Target="/ppt/slides/slide9.xml" Id="R483f5f9e78874060" /><Relationship Type="http://schemas.openxmlformats.org/officeDocument/2006/relationships/slide" Target="/ppt/slides/slide10.xml" Id="R0e6b0a1949bf40d7" /><Relationship Type="http://schemas.openxmlformats.org/officeDocument/2006/relationships/slide" Target="/ppt/slides/slide11.xml" Id="R8acb3da2bd894e65" /><Relationship Type="http://schemas.openxmlformats.org/officeDocument/2006/relationships/slide" Target="/ppt/slides/slide12.xml" Id="R7e8f054b726b4531" /><Relationship Type="http://schemas.openxmlformats.org/officeDocument/2006/relationships/slide" Target="/ppt/slides/slide13.xml" Id="R4961441a9172470e" /><Relationship Type="http://schemas.openxmlformats.org/officeDocument/2006/relationships/slide" Target="/ppt/slides/slide14.xml" Id="R391e73551dd24795" /><Relationship Type="http://schemas.openxmlformats.org/officeDocument/2006/relationships/slide" Target="/ppt/slides/slide15.xml" Id="Rf7961531aeb24395" /><Relationship Type="http://schemas.openxmlformats.org/officeDocument/2006/relationships/slide" Target="/ppt/slides/slide16.xml" Id="Rc1bf9682c5a844b6" /><Relationship Type="http://schemas.openxmlformats.org/officeDocument/2006/relationships/slide" Target="/ppt/slides/slide17.xml" Id="R80b3493f144b4ca5" /><Relationship Type="http://schemas.openxmlformats.org/officeDocument/2006/relationships/slide" Target="/ppt/slides/slide18.xml" Id="R3f2a48e1ba7040ef" /><Relationship Type="http://schemas.openxmlformats.org/officeDocument/2006/relationships/slide" Target="/ppt/slides/slide19.xml" Id="R6cf10a77a8524d0b" /><Relationship Type="http://schemas.openxmlformats.org/officeDocument/2006/relationships/slide" Target="/ppt/slides/slide20.xml" Id="R1c7c52dec8b443dc" /><Relationship Type="http://schemas.openxmlformats.org/officeDocument/2006/relationships/slide" Target="/ppt/slides/slide21.xml" Id="Rbb79ae8f135d44c9" /><Relationship Type="http://schemas.openxmlformats.org/officeDocument/2006/relationships/slide" Target="/ppt/slides/slide22.xml" Id="Rbb6583c500c54731" /><Relationship Type="http://schemas.openxmlformats.org/officeDocument/2006/relationships/slide" Target="/ppt/slides/slide23.xml" Id="Rc013ed91ac834b29" /><Relationship Type="http://schemas.openxmlformats.org/officeDocument/2006/relationships/slide" Target="/ppt/slides/slide24.xml" Id="R8ae82d57792c4ac8" /><Relationship Type="http://schemas.openxmlformats.org/officeDocument/2006/relationships/slide" Target="/ppt/slides/slide25.xml" Id="Ra7b174ef2cbf477e" /><Relationship Type="http://schemas.openxmlformats.org/officeDocument/2006/relationships/slide" Target="/ppt/slides/slide26.xml" Id="R15a41926bbd543df" /><Relationship Type="http://schemas.openxmlformats.org/officeDocument/2006/relationships/slide" Target="/ppt/slides/slide27.xml" Id="Rd4b35fac71e144d6" /><Relationship Type="http://schemas.openxmlformats.org/officeDocument/2006/relationships/slide" Target="/ppt/slides/slide28.xml" Id="R97477e9684634e45" /><Relationship Type="http://schemas.openxmlformats.org/officeDocument/2006/relationships/slide" Target="/ppt/slides/slide29.xml" Id="R74daff29a83142e0" /><Relationship Type="http://schemas.openxmlformats.org/officeDocument/2006/relationships/slide" Target="/ppt/slides/slide30.xml" Id="Rbd0f7773e7a147fb" /><Relationship Type="http://schemas.openxmlformats.org/officeDocument/2006/relationships/slide" Target="/ppt/slides/slide31.xml" Id="Rd841ec4562d348a6" /><Relationship Type="http://schemas.openxmlformats.org/officeDocument/2006/relationships/slide" Target="/ppt/slides/slide32.xml" Id="R30b8622f19d44abb" /><Relationship Type="http://schemas.openxmlformats.org/officeDocument/2006/relationships/slide" Target="/ppt/slides/slide33.xml" Id="Rc9de2d6f7f284670" /><Relationship Type="http://schemas.openxmlformats.org/officeDocument/2006/relationships/slide" Target="/ppt/slides/slide34.xml" Id="R6a6e2ee1a8be438b" /><Relationship Type="http://schemas.openxmlformats.org/officeDocument/2006/relationships/slide" Target="/ppt/slides/slide35.xml" Id="R2dd652d56866467b" /><Relationship Type="http://schemas.openxmlformats.org/officeDocument/2006/relationships/slide" Target="/ppt/slides/slide36.xml" Id="R0b230be37b164968" /><Relationship Type="http://schemas.openxmlformats.org/officeDocument/2006/relationships/slide" Target="/ppt/slides/slide37.xml" Id="Rc8237fb467d7433d" /><Relationship Type="http://schemas.openxmlformats.org/officeDocument/2006/relationships/slide" Target="/ppt/slides/slide38.xml" Id="R6182321e92774605" /><Relationship Type="http://schemas.openxmlformats.org/officeDocument/2006/relationships/slide" Target="/ppt/slides/slide39.xml" Id="R5757df31f1184a9f" /><Relationship Type="http://schemas.openxmlformats.org/officeDocument/2006/relationships/slide" Target="/ppt/slides/slide40.xml" Id="R94215371b0fc4bd7" /><Relationship Type="http://schemas.openxmlformats.org/officeDocument/2006/relationships/slide" Target="/ppt/slides/slide41.xml" Id="Rabb1ddd762654bf3" /><Relationship Type="http://schemas.openxmlformats.org/officeDocument/2006/relationships/slide" Target="/ppt/slides/slide42.xml" Id="Ra39bc017b4d74af1" /><Relationship Type="http://schemas.openxmlformats.org/officeDocument/2006/relationships/slide" Target="/ppt/slides/slide43.xml" Id="Rb815a82cfb9f49da" /><Relationship Type="http://schemas.openxmlformats.org/officeDocument/2006/relationships/slide" Target="/ppt/slides/slide44.xml" Id="R23ba11146b8944c0" /><Relationship Type="http://schemas.openxmlformats.org/officeDocument/2006/relationships/slide" Target="/ppt/slides/slide45.xml" Id="Re69cc1a5e36149ae" /><Relationship Type="http://schemas.openxmlformats.org/officeDocument/2006/relationships/slide" Target="/ppt/slides/slide46.xml" Id="Rf717d266b8674a43" /><Relationship Type="http://schemas.openxmlformats.org/officeDocument/2006/relationships/slide" Target="/ppt/slides/slide47.xml" Id="Rf7769165795a4961" /><Relationship Type="http://schemas.openxmlformats.org/officeDocument/2006/relationships/slide" Target="/ppt/slides/slide48.xml" Id="Rf42874e1da4c4ce2" /><Relationship Type="http://schemas.openxmlformats.org/officeDocument/2006/relationships/slide" Target="/ppt/slides/slide49.xml" Id="R69b63af376944463" /><Relationship Type="http://schemas.openxmlformats.org/officeDocument/2006/relationships/slide" Target="/ppt/slides/slide50.xml" Id="R8dc72c9f382d498e" /><Relationship Type="http://schemas.openxmlformats.org/officeDocument/2006/relationships/slide" Target="/ppt/slides/slide51.xml" Id="Rbb0ea6867e8e4570" /><Relationship Type="http://schemas.openxmlformats.org/officeDocument/2006/relationships/slide" Target="/ppt/slides/slide52.xml" Id="R249075365d534632" /><Relationship Type="http://schemas.openxmlformats.org/officeDocument/2006/relationships/slide" Target="/ppt/slides/slide53.xml" Id="R06b0122efbb346f1" /><Relationship Type="http://schemas.openxmlformats.org/officeDocument/2006/relationships/slide" Target="/ppt/slides/slide54.xml" Id="Rde463f0433874bc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b5ede7fe1a74eb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6e6adda7ddd476d" /><Relationship Type="http://schemas.openxmlformats.org/officeDocument/2006/relationships/notesMaster" Target="/ppt/notesMasters/notesMaster1.xml" Id="R6bd7c18545f9494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f2d46c4ed8e41db" /><Relationship Type="http://schemas.openxmlformats.org/officeDocument/2006/relationships/notesMaster" Target="/ppt/notesMasters/notesMaster1.xml" Id="Rab97da4249ba442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be617a4f0f04e2b" /><Relationship Type="http://schemas.openxmlformats.org/officeDocument/2006/relationships/notesMaster" Target="/ppt/notesMasters/notesMaster1.xml" Id="Rdec583eeceb04a3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1aaac97ba354bcb" /><Relationship Type="http://schemas.openxmlformats.org/officeDocument/2006/relationships/notesMaster" Target="/ppt/notesMasters/notesMaster1.xml" Id="R35452c709e26401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08852f63c884513" /><Relationship Type="http://schemas.openxmlformats.org/officeDocument/2006/relationships/notesMaster" Target="/ppt/notesMasters/notesMaster1.xml" Id="R506977d65dda41b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25d54f4719b422c" /><Relationship Type="http://schemas.openxmlformats.org/officeDocument/2006/relationships/notesMaster" Target="/ppt/notesMasters/notesMaster1.xml" Id="R14551bbaa6d84ee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8058c8733404d7f" /><Relationship Type="http://schemas.openxmlformats.org/officeDocument/2006/relationships/notesMaster" Target="/ppt/notesMasters/notesMaster1.xml" Id="R831b0813614c4f3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58d06ebbd334642" /><Relationship Type="http://schemas.openxmlformats.org/officeDocument/2006/relationships/notesMaster" Target="/ppt/notesMasters/notesMaster1.xml" Id="R1e9b84416e74492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b84a28b1fea4ede" /><Relationship Type="http://schemas.openxmlformats.org/officeDocument/2006/relationships/notesMaster" Target="/ppt/notesMasters/notesMaster1.xml" Id="R79db7e50fa12465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ceda2b23840450b" /><Relationship Type="http://schemas.openxmlformats.org/officeDocument/2006/relationships/notesMaster" Target="/ppt/notesMasters/notesMaster1.xml" Id="R6d8e88f8522743f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3c76877b3f54c66" /><Relationship Type="http://schemas.openxmlformats.org/officeDocument/2006/relationships/notesMaster" Target="/ppt/notesMasters/notesMaster1.xml" Id="R427a09636401493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4c970dc06a34a9c" /><Relationship Type="http://schemas.openxmlformats.org/officeDocument/2006/relationships/notesMaster" Target="/ppt/notesMasters/notesMaster1.xml" Id="R23322e5d8de643f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afa14e29b8f4fe9" /><Relationship Type="http://schemas.openxmlformats.org/officeDocument/2006/relationships/notesMaster" Target="/ppt/notesMasters/notesMaster1.xml" Id="R0ccd5a08d0df413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6307f8d918e4d5f" /><Relationship Type="http://schemas.openxmlformats.org/officeDocument/2006/relationships/notesMaster" Target="/ppt/notesMasters/notesMaster1.xml" Id="Rcfe438fbdbce41b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e714c944cda4055" /><Relationship Type="http://schemas.openxmlformats.org/officeDocument/2006/relationships/notesMaster" Target="/ppt/notesMasters/notesMaster1.xml" Id="R4bf3e0b80413429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292f3d5b6e4409e" /><Relationship Type="http://schemas.openxmlformats.org/officeDocument/2006/relationships/notesMaster" Target="/ppt/notesMasters/notesMaster1.xml" Id="Re89eb77172174a5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74435da81f4417a" /><Relationship Type="http://schemas.openxmlformats.org/officeDocument/2006/relationships/notesMaster" Target="/ppt/notesMasters/notesMaster1.xml" Id="Reb7276bf27af4c8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0cfbd11668847a1" /><Relationship Type="http://schemas.openxmlformats.org/officeDocument/2006/relationships/notesMaster" Target="/ppt/notesMasters/notesMaster1.xml" Id="R1dc23e3394ff4d7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28312d0ae3e406c" /><Relationship Type="http://schemas.openxmlformats.org/officeDocument/2006/relationships/notesMaster" Target="/ppt/notesMasters/notesMaster1.xml" Id="Rc7c32e878e08486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b5e8cace717498b" /><Relationship Type="http://schemas.openxmlformats.org/officeDocument/2006/relationships/notesMaster" Target="/ppt/notesMasters/notesMaster1.xml" Id="R9cebd749b5b54c6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cb424c652254561" /><Relationship Type="http://schemas.openxmlformats.org/officeDocument/2006/relationships/notesMaster" Target="/ppt/notesMasters/notesMaster1.xml" Id="R89d03666a1c94f6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5f2484a1d944706" /><Relationship Type="http://schemas.openxmlformats.org/officeDocument/2006/relationships/notesMaster" Target="/ppt/notesMasters/notesMaster1.xml" Id="R2ddfe9066aa5474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09762b572f144af" /><Relationship Type="http://schemas.openxmlformats.org/officeDocument/2006/relationships/notesMaster" Target="/ppt/notesMasters/notesMaster1.xml" Id="R863df726d4b8438e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b38fe1354374a23" /><Relationship Type="http://schemas.openxmlformats.org/officeDocument/2006/relationships/notesMaster" Target="/ppt/notesMasters/notesMaster1.xml" Id="R9b246649420e40f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096f38f9bb6405b" /><Relationship Type="http://schemas.openxmlformats.org/officeDocument/2006/relationships/notesMaster" Target="/ppt/notesMasters/notesMaster1.xml" Id="R6d0009d7d8d2481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0460e5f0f3d4cfb" /><Relationship Type="http://schemas.openxmlformats.org/officeDocument/2006/relationships/notesMaster" Target="/ppt/notesMasters/notesMaster1.xml" Id="R1aa227737dc34d7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e67fc83241414c78" /><Relationship Type="http://schemas.openxmlformats.org/officeDocument/2006/relationships/notesMaster" Target="/ppt/notesMasters/notesMaster1.xml" Id="R204f5ec14e3845a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411d1163609e4b29" /><Relationship Type="http://schemas.openxmlformats.org/officeDocument/2006/relationships/notesMaster" Target="/ppt/notesMasters/notesMaster1.xml" Id="R8f99c50393c2423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8169d3ee8da4e51" /><Relationship Type="http://schemas.openxmlformats.org/officeDocument/2006/relationships/notesMaster" Target="/ppt/notesMasters/notesMaster1.xml" Id="R1a2e025818364b5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5a37618a87e34424" /><Relationship Type="http://schemas.openxmlformats.org/officeDocument/2006/relationships/notesMaster" Target="/ppt/notesMasters/notesMaster1.xml" Id="R048924a15e614922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8f64ba27c15e44c2" /><Relationship Type="http://schemas.openxmlformats.org/officeDocument/2006/relationships/notesMaster" Target="/ppt/notesMasters/notesMaster1.xml" Id="Rb9f13e1fa6b1495b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40e2c38f98e542a0" /><Relationship Type="http://schemas.openxmlformats.org/officeDocument/2006/relationships/notesMaster" Target="/ppt/notesMasters/notesMaster1.xml" Id="R9e65aeca5e274688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1046044837ba41a1" /><Relationship Type="http://schemas.openxmlformats.org/officeDocument/2006/relationships/notesMaster" Target="/ppt/notesMasters/notesMaster1.xml" Id="R687d235fc3b44cde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772161fc001142cf" /><Relationship Type="http://schemas.openxmlformats.org/officeDocument/2006/relationships/notesMaster" Target="/ppt/notesMasters/notesMaster1.xml" Id="R25f1dd6355bf45ff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503b516047104531" /><Relationship Type="http://schemas.openxmlformats.org/officeDocument/2006/relationships/notesMaster" Target="/ppt/notesMasters/notesMaster1.xml" Id="R4c37325ebbbe40c3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5896905055c940ee" /><Relationship Type="http://schemas.openxmlformats.org/officeDocument/2006/relationships/notesMaster" Target="/ppt/notesMasters/notesMaster1.xml" Id="R794ed199c81e4452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f29120a6fd0b407c" /><Relationship Type="http://schemas.openxmlformats.org/officeDocument/2006/relationships/notesMaster" Target="/ppt/notesMasters/notesMaster1.xml" Id="Rd434c3d043ec4d73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2fba288ab7f24a77" /><Relationship Type="http://schemas.openxmlformats.org/officeDocument/2006/relationships/notesMaster" Target="/ppt/notesMasters/notesMaster1.xml" Id="R4df61eede65749c3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cd887c763cbd474a" /><Relationship Type="http://schemas.openxmlformats.org/officeDocument/2006/relationships/notesMaster" Target="/ppt/notesMasters/notesMaster1.xml" Id="Re3b7e9db47ac45cd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20fedcf431324359" /><Relationship Type="http://schemas.openxmlformats.org/officeDocument/2006/relationships/notesMaster" Target="/ppt/notesMasters/notesMaster1.xml" Id="Ra1a6761fac374285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6aee1ad3837c495f" /><Relationship Type="http://schemas.openxmlformats.org/officeDocument/2006/relationships/notesMaster" Target="/ppt/notesMasters/notesMaster1.xml" Id="Re1cb4e5246164089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fdd5e91270aa42eb" /><Relationship Type="http://schemas.openxmlformats.org/officeDocument/2006/relationships/notesMaster" Target="/ppt/notesMasters/notesMaster1.xml" Id="R57f6b0c906504aea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a3a3bbf06800421d" /><Relationship Type="http://schemas.openxmlformats.org/officeDocument/2006/relationships/notesMaster" Target="/ppt/notesMasters/notesMaster1.xml" Id="R1d4517cc4f8041ae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6a23897d887d4a05" /><Relationship Type="http://schemas.openxmlformats.org/officeDocument/2006/relationships/notesMaster" Target="/ppt/notesMasters/notesMaster1.xml" Id="R28525ecd147743fe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09354099dc8c4ef8" /><Relationship Type="http://schemas.openxmlformats.org/officeDocument/2006/relationships/notesMaster" Target="/ppt/notesMasters/notesMaster1.xml" Id="R147ee4ce7f6f4678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a1abacab404c4bde" /><Relationship Type="http://schemas.openxmlformats.org/officeDocument/2006/relationships/notesMaster" Target="/ppt/notesMasters/notesMaster1.xml" Id="Ra40999a00f3042c4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c6450bad49b242fb" /><Relationship Type="http://schemas.openxmlformats.org/officeDocument/2006/relationships/notesMaster" Target="/ppt/notesMasters/notesMaster1.xml" Id="Rffede1f1a55b4cba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f848115b09d74325" /><Relationship Type="http://schemas.openxmlformats.org/officeDocument/2006/relationships/notesMaster" Target="/ppt/notesMasters/notesMaster1.xml" Id="R62286e0cb8614fd4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215e29b2511a4109" /><Relationship Type="http://schemas.openxmlformats.org/officeDocument/2006/relationships/notesMaster" Target="/ppt/notesMasters/notesMaster1.xml" Id="Re18357c1e58e455c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96b5b32d60a24d5a" /><Relationship Type="http://schemas.openxmlformats.org/officeDocument/2006/relationships/notesMaster" Target="/ppt/notesMasters/notesMaster1.xml" Id="R1860e8e5bdc64982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8cc977f45cfe4fc5" /><Relationship Type="http://schemas.openxmlformats.org/officeDocument/2006/relationships/notesMaster" Target="/ppt/notesMasters/notesMaster1.xml" Id="Rf2671d7a95bd401d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276c465d57a64c96" /><Relationship Type="http://schemas.openxmlformats.org/officeDocument/2006/relationships/notesMaster" Target="/ppt/notesMasters/notesMaster1.xml" Id="R38d68f5cd5fc47c7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221a764529ed4402" /><Relationship Type="http://schemas.openxmlformats.org/officeDocument/2006/relationships/notesMaster" Target="/ppt/notesMasters/notesMaster1.xml" Id="R691deec0259c466b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9e6d47adf80d4ea3" /><Relationship Type="http://schemas.openxmlformats.org/officeDocument/2006/relationships/notesMaster" Target="/ppt/notesMasters/notesMaster1.xml" Id="R3579b72b89724e2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Cyfeiriad Beiblaidd: 1 Ioan 3:18.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A.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Cyfeiriad Beiblaidd: Luc 10:36–37. Aralleiriad Cymraeg gwreiddiol, nid dyfyniad o argraffiad cyhoeddedig.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B.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Ailadrodd naratif Luc 10:25–37.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  <a:p xmlns:a="http://schemas.openxmlformats.org/drawingml/2006/main">
            <a:r>
              <a:t>Cyfeiriad Beiblaidd: Galatiaid 6:2.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7, sesiwn C.</a:t>
            </a:r>
          </a:p>
          <a:p xmlns:a="http://schemas.openxmlformats.org/drawingml/2006/main">
            <a:r>
              <a:t>Ffynhonnell gynllunio: Cae_Top_38_Week_Three_Session_Worship_Plan.xlsx, wythnos 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d5cc63dd80043bb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d09b32ea9714e47" /><Relationship Type="http://schemas.openxmlformats.org/officeDocument/2006/relationships/slideLayout" Target="/ppt/slideLayouts/slideLayout1.xml" Id="Rca3e934172be459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a3e934172be459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3f63ca63534015" /><Relationship Type="http://schemas.openxmlformats.org/officeDocument/2006/relationships/notesSlide" Target="/ppt/notesSlides/notesSlide1.xml" Id="R888b8216b300423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7c530b22014ea3" /><Relationship Type="http://schemas.openxmlformats.org/officeDocument/2006/relationships/notesSlide" Target="/ppt/notesSlides/notesSlide2.xml" Id="R434491d9d97045b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00a232d989431e" /><Relationship Type="http://schemas.openxmlformats.org/officeDocument/2006/relationships/notesSlide" Target="/ppt/notesSlides/notesSlide3.xml" Id="R66ef14fb2af14f8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a95cb8988e4499" /><Relationship Type="http://schemas.openxmlformats.org/officeDocument/2006/relationships/notesSlide" Target="/ppt/notesSlides/notesSlide4.xml" Id="R35efca517e50451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4d32fdd8624d52" /><Relationship Type="http://schemas.openxmlformats.org/officeDocument/2006/relationships/image" Target="/ppt/media/image.png" Id="R54948b176f4c4b63" /><Relationship Type="http://schemas.openxmlformats.org/officeDocument/2006/relationships/notesSlide" Target="/ppt/notesSlides/notesSlide5.xml" Id="Rd7fbd99af2974f6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0117dbc1954137" /><Relationship Type="http://schemas.openxmlformats.org/officeDocument/2006/relationships/notesSlide" Target="/ppt/notesSlides/notesSlide6.xml" Id="R8cf4e3c2bda14d3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b7f900a02b4ea5" /><Relationship Type="http://schemas.openxmlformats.org/officeDocument/2006/relationships/notesSlide" Target="/ppt/notesSlides/notesSlide7.xml" Id="R8d8280c2582b4df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a9b86743bd47b5" /><Relationship Type="http://schemas.openxmlformats.org/officeDocument/2006/relationships/image" Target="/ppt/media/image2.png" Id="Rb9aa199c85294b7c" /><Relationship Type="http://schemas.openxmlformats.org/officeDocument/2006/relationships/notesSlide" Target="/ppt/notesSlides/notesSlide8.xml" Id="R5b4a226c6437446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ffb5bea33f4649" /><Relationship Type="http://schemas.openxmlformats.org/officeDocument/2006/relationships/notesSlide" Target="/ppt/notesSlides/notesSlide9.xml" Id="R2b2a73f2d7a6490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5a159f4de14ec7" /><Relationship Type="http://schemas.openxmlformats.org/officeDocument/2006/relationships/notesSlide" Target="/ppt/notesSlides/notesSlide10.xml" Id="Rcb46456a38b446d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76eddd87e1482f" /><Relationship Type="http://schemas.openxmlformats.org/officeDocument/2006/relationships/image" Target="/ppt/media/image3.png" Id="R86956d2d2a4546a1" /><Relationship Type="http://schemas.openxmlformats.org/officeDocument/2006/relationships/notesSlide" Target="/ppt/notesSlides/notesSlide11.xml" Id="R11e453b842e4450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c467e1978041d7" /><Relationship Type="http://schemas.openxmlformats.org/officeDocument/2006/relationships/notesSlide" Target="/ppt/notesSlides/notesSlide12.xml" Id="Rf5c65b70f9d745c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05b01b33f848f6" /><Relationship Type="http://schemas.openxmlformats.org/officeDocument/2006/relationships/notesSlide" Target="/ppt/notesSlides/notesSlide13.xml" Id="R14024997fe10411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71eef4912d473c" /><Relationship Type="http://schemas.openxmlformats.org/officeDocument/2006/relationships/notesSlide" Target="/ppt/notesSlides/notesSlide14.xml" Id="R53549701ec71441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0ac85615a84dd9" /><Relationship Type="http://schemas.openxmlformats.org/officeDocument/2006/relationships/notesSlide" Target="/ppt/notesSlides/notesSlide15.xml" Id="R724970a9b68e4c5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cb22c4520148f8" /><Relationship Type="http://schemas.openxmlformats.org/officeDocument/2006/relationships/notesSlide" Target="/ppt/notesSlides/notesSlide16.xml" Id="R9b38c8cd24434d5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54984a009f42ed" /><Relationship Type="http://schemas.openxmlformats.org/officeDocument/2006/relationships/notesSlide" Target="/ppt/notesSlides/notesSlide17.xml" Id="Re5904687c91d47c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0176b809dd4cc9" /><Relationship Type="http://schemas.openxmlformats.org/officeDocument/2006/relationships/notesSlide" Target="/ppt/notesSlides/notesSlide18.xml" Id="Rabaa3d03e7cf437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b27168fb5345c7" /><Relationship Type="http://schemas.openxmlformats.org/officeDocument/2006/relationships/notesSlide" Target="/ppt/notesSlides/notesSlide19.xml" Id="Racbee0eaf01b4ab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0415d03ede4d49" /><Relationship Type="http://schemas.openxmlformats.org/officeDocument/2006/relationships/notesSlide" Target="/ppt/notesSlides/notesSlide20.xml" Id="R7ccc779e926644d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3d86826653411e" /><Relationship Type="http://schemas.openxmlformats.org/officeDocument/2006/relationships/notesSlide" Target="/ppt/notesSlides/notesSlide21.xml" Id="R806efc32700940c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0134dc7bbc4fe0" /><Relationship Type="http://schemas.openxmlformats.org/officeDocument/2006/relationships/notesSlide" Target="/ppt/notesSlides/notesSlide22.xml" Id="Rdcc06502716e4d9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544dd9ce064371" /><Relationship Type="http://schemas.openxmlformats.org/officeDocument/2006/relationships/image" Target="/ppt/media/image4.png" Id="Rac7846dc816347cb" /><Relationship Type="http://schemas.openxmlformats.org/officeDocument/2006/relationships/notesSlide" Target="/ppt/notesSlides/notesSlide23.xml" Id="R0f07fb2ee2534be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666905aa9f4279" /><Relationship Type="http://schemas.openxmlformats.org/officeDocument/2006/relationships/notesSlide" Target="/ppt/notesSlides/notesSlide24.xml" Id="Rd641f495a62c42a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a905dee81d498b" /><Relationship Type="http://schemas.openxmlformats.org/officeDocument/2006/relationships/notesSlide" Target="/ppt/notesSlides/notesSlide25.xml" Id="Rd530b4faed414dd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b453aabff74eb8" /><Relationship Type="http://schemas.openxmlformats.org/officeDocument/2006/relationships/image" Target="/ppt/media/image5.png" Id="Rfb5bc7b28b3c44be" /><Relationship Type="http://schemas.openxmlformats.org/officeDocument/2006/relationships/notesSlide" Target="/ppt/notesSlides/notesSlide26.xml" Id="R2ebe62dd6680467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c788353e194169" /><Relationship Type="http://schemas.openxmlformats.org/officeDocument/2006/relationships/image" Target="/ppt/media/image6.png" Id="R6f84ad82e9e34cf1" /><Relationship Type="http://schemas.openxmlformats.org/officeDocument/2006/relationships/notesSlide" Target="/ppt/notesSlides/notesSlide27.xml" Id="Rb0adbf8e65754256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b9555e13ae400e" /><Relationship Type="http://schemas.openxmlformats.org/officeDocument/2006/relationships/notesSlide" Target="/ppt/notesSlides/notesSlide28.xml" Id="R4a636f9758114e7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3fce5dc4a04e0c" /><Relationship Type="http://schemas.openxmlformats.org/officeDocument/2006/relationships/notesSlide" Target="/ppt/notesSlides/notesSlide29.xml" Id="R70ac2cd13b67403a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35ae43526a4b5e" /><Relationship Type="http://schemas.openxmlformats.org/officeDocument/2006/relationships/notesSlide" Target="/ppt/notesSlides/notesSlide30.xml" Id="R429932c7dd774208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6abb4708704490" /><Relationship Type="http://schemas.openxmlformats.org/officeDocument/2006/relationships/notesSlide" Target="/ppt/notesSlides/notesSlide31.xml" Id="R126117a0d59248d2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dac6d58a624be0" /><Relationship Type="http://schemas.openxmlformats.org/officeDocument/2006/relationships/notesSlide" Target="/ppt/notesSlides/notesSlide32.xml" Id="R91820ec8a94941ad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8f7ddd184f4850" /><Relationship Type="http://schemas.openxmlformats.org/officeDocument/2006/relationships/notesSlide" Target="/ppt/notesSlides/notesSlide33.xml" Id="R3f78ef4ab9b7445f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a9d3b4d90849ce" /><Relationship Type="http://schemas.openxmlformats.org/officeDocument/2006/relationships/notesSlide" Target="/ppt/notesSlides/notesSlide34.xml" Id="R2a93567e5da045cd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911921f9a74c55" /><Relationship Type="http://schemas.openxmlformats.org/officeDocument/2006/relationships/notesSlide" Target="/ppt/notesSlides/notesSlide35.xml" Id="R1fd8ac1f94684681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7d5235a0fb42a4" /><Relationship Type="http://schemas.openxmlformats.org/officeDocument/2006/relationships/notesSlide" Target="/ppt/notesSlides/notesSlide36.xml" Id="R059625f858494097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d8d3b4f83b4ebf" /><Relationship Type="http://schemas.openxmlformats.org/officeDocument/2006/relationships/notesSlide" Target="/ppt/notesSlides/notesSlide37.xml" Id="Rd36b438a85ad485d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1a1be33a6a42ab" /><Relationship Type="http://schemas.openxmlformats.org/officeDocument/2006/relationships/notesSlide" Target="/ppt/notesSlides/notesSlide38.xml" Id="R91b0f42d1f964256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08a92a14664fdb" /><Relationship Type="http://schemas.openxmlformats.org/officeDocument/2006/relationships/notesSlide" Target="/ppt/notesSlides/notesSlide39.xml" Id="R675a9cb0a9a34dd8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3bc451385a473d" /><Relationship Type="http://schemas.openxmlformats.org/officeDocument/2006/relationships/image" Target="/ppt/media/image7.png" Id="R1b22a291e71f44fa" /><Relationship Type="http://schemas.openxmlformats.org/officeDocument/2006/relationships/notesSlide" Target="/ppt/notesSlides/notesSlide40.xml" Id="R1eda106c68f544b7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0c5183d1154569" /><Relationship Type="http://schemas.openxmlformats.org/officeDocument/2006/relationships/notesSlide" Target="/ppt/notesSlides/notesSlide41.xml" Id="R50a959faca044cd2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41453b22484221" /><Relationship Type="http://schemas.openxmlformats.org/officeDocument/2006/relationships/notesSlide" Target="/ppt/notesSlides/notesSlide42.xml" Id="Rb6b30dec2b784cb4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da5ad6d838420a" /><Relationship Type="http://schemas.openxmlformats.org/officeDocument/2006/relationships/image" Target="/ppt/media/image8.png" Id="Rb78bb2edb4d24e4b" /><Relationship Type="http://schemas.openxmlformats.org/officeDocument/2006/relationships/notesSlide" Target="/ppt/notesSlides/notesSlide43.xml" Id="Rda5bbd7a02734534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6356e51069467a" /><Relationship Type="http://schemas.openxmlformats.org/officeDocument/2006/relationships/notesSlide" Target="/ppt/notesSlides/notesSlide44.xml" Id="Rf90a8026af4c4e8c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d3202e2acb43ca" /><Relationship Type="http://schemas.openxmlformats.org/officeDocument/2006/relationships/image" Target="/ppt/media/image9.png" Id="Rf215bcb1b1b34b5b" /><Relationship Type="http://schemas.openxmlformats.org/officeDocument/2006/relationships/notesSlide" Target="/ppt/notesSlides/notesSlide45.xml" Id="R69352573ff3a4d16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af246332c354663" /><Relationship Type="http://schemas.openxmlformats.org/officeDocument/2006/relationships/notesSlide" Target="/ppt/notesSlides/notesSlide46.xml" Id="R8a4ec4ab4b534802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04ae6f629b44d3" /><Relationship Type="http://schemas.openxmlformats.org/officeDocument/2006/relationships/notesSlide" Target="/ppt/notesSlides/notesSlide47.xml" Id="R19061fc23fd140eb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741f9281404ef2" /><Relationship Type="http://schemas.openxmlformats.org/officeDocument/2006/relationships/notesSlide" Target="/ppt/notesSlides/notesSlide48.xml" Id="R066940fb0afb486c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30cf73e60742ab" /><Relationship Type="http://schemas.openxmlformats.org/officeDocument/2006/relationships/notesSlide" Target="/ppt/notesSlides/notesSlide49.xml" Id="Rb48020579c5141ed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429a7bdec546f9" /><Relationship Type="http://schemas.openxmlformats.org/officeDocument/2006/relationships/notesSlide" Target="/ppt/notesSlides/notesSlide50.xml" Id="Ra7a5e3f624ff4b6c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9979b4f3d14afc" /><Relationship Type="http://schemas.openxmlformats.org/officeDocument/2006/relationships/notesSlide" Target="/ppt/notesSlides/notesSlide51.xml" Id="R562e998c5a9e4f40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e3f4bb6ec7143d7" /><Relationship Type="http://schemas.openxmlformats.org/officeDocument/2006/relationships/notesSlide" Target="/ppt/notesSlides/notesSlide52.xml" Id="R9ba4ae41b4294f59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6cfd60c08d4f9a" /><Relationship Type="http://schemas.openxmlformats.org/officeDocument/2006/relationships/notesSlide" Target="/ppt/notesSlides/notesSlide53.xml" Id="Rcef765c9c5c0402a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d29a0b257d4a86" /><Relationship Type="http://schemas.openxmlformats.org/officeDocument/2006/relationships/notesSlide" Target="/ppt/notesSlides/notesSlide54.xml" Id="R6f6385c9aa0847c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ACCD5D-5B72-4509-AF7B-7764BE5A9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1E19F0-D033-4609-B934-C9961EB56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 sy’n gwneud rhywbeth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F595C0-E984-4A0A-B836-5CC5FFC3A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81EA50-9CAF-437C-A7AA-98C10287A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 a Ffydd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6EF590-8D2A-43E0-BD18-1DE532ACE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61833941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9327EC-40A6-4B54-963D-43B9BD945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5A4B13-8DC3-4D97-A567-1A9DD9BA9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AC6E71-4B6D-4D9E-9720-9C15AB086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D1C5BE-EC6E-4249-9AFF-860D68814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DE0F2A-AEB4-4BFA-BA20-BA7704E1F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pum munud olaf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Ôl traed ar y ffordd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Help sy’n cadw pawb yn ddiogel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57539096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FFCEC8-1013-4651-8EF8-9813C12A4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DABF8B-3659-42C1-B687-49C7B4BDB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EDF40B-A2A4-426F-8A05-94EE25E75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21FADC-0623-4738-9407-6EBACD605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straeon ysgol yn ddychmygol. Nid oes angen actio anaf na rhannu profiad personol.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88117385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EC2A85-8285-4EEC-A28C-035725E75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A87215-E7D5-4A63-BF7F-5278C3B3E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pum munud olaf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04DAA56-B068-4843-9D37-D2D66891F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F11714-8977-4F63-8598-0E950E991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089889-51E7-471D-811E-7F75568AB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61749744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D5B5BB-4523-47DF-A4E0-1BA5C0884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4B526C-8A92-459F-A355-53795441B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Dim ond pum munud!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3A8291-EE08-4E76-A45D-9BDA96D6A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948b176f4c4b63"/>
          <a:stretch xmlns:a="http://schemas.openxmlformats.org/drawingml/2006/main"/>
        </p:blipFill>
        <p:spPr>
          <a:xfrm xmlns:a="http://schemas.openxmlformats.org/drawingml/2006/main">
            <a:off x="7029450" y="1831232"/>
            <a:ext cx="4552950" cy="426233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ECBDA4-AEB9-45D3-B470-A57EC1A57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pum munud o amser chwarae ar ôl.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tro Iwan yn y gêm ar fin dod. Yna clywodd sŵn y tu ôl iddo.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Syrthiodd bocs o luniau ar y llawr.</a:t>
            </a:r>
          </a:p>
        </p:txBody>
      </p:sp>
    </p:spTree>
    <p:extLst>
      <p:ext uri="{BB962C8B-B14F-4D97-AF65-F5344CB8AC3E}">
        <p14:creationId xmlns:p14="http://schemas.microsoft.com/office/powerpoint/2010/main" val="65961841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FEDFEA-B89A-4261-BBFD-2BAC2CC72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2E5F11-5DBD-4FE2-9571-F07CB47D1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papurau ar led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10EEA7-BC2D-4635-8D33-5047F7B56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E0837C-7CAE-463F-8B33-B7492DFE5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Mali wedi addo mynd â lluniau’r dosbarth i’r neuadd. Nawr roeddent ar hyd y llwybr.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Daliodd hi’r bocs gwag. Roedd awel yn dechrau symud y papurau.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angen help,” meddyliodd Iwan. “Ond fy nhro i sydd nesaf.”</a:t>
            </a:r>
          </a:p>
        </p:txBody>
      </p:sp>
    </p:spTree>
    <p:extLst>
      <p:ext uri="{BB962C8B-B14F-4D97-AF65-F5344CB8AC3E}">
        <p14:creationId xmlns:p14="http://schemas.microsoft.com/office/powerpoint/2010/main" val="96874737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B7986B-6479-4F14-ABD2-EC29B7A886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E8EE25-13C0-4E99-8D1A-93EDFA72C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Diweddglo cyntaf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45AE0A-7FB2-42CC-A77F-8A917A3FA4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55EC1D-CEC5-416A-999F-F48093CE7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Dychmygwn fod Iwan yn edrych i ffwrdd ac yn rhedeg at y gêm.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Cafodd ei dro. Pan ganodd y gloch, roedd Mali’n dal i gasglu’r lluniau. Roedd un wedi chwythu o dan fainc.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Iwan wedi sylwi ar y broblem. Beth oedd ar goll?</a:t>
            </a:r>
          </a:p>
        </p:txBody>
      </p:sp>
    </p:spTree>
    <p:extLst>
      <p:ext uri="{BB962C8B-B14F-4D97-AF65-F5344CB8AC3E}">
        <p14:creationId xmlns:p14="http://schemas.microsoft.com/office/powerpoint/2010/main" val="39910504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9DAB762-3D1B-442D-8D5C-4397134F4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1E48EB-B66C-47E8-AC92-310BEDBD7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un foment eto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9F03D0-1211-43BE-A22E-CF385462B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9aa199c85294b7c"/>
          <a:stretch xmlns:a="http://schemas.openxmlformats.org/drawingml/2006/main"/>
        </p:blipFill>
        <p:spPr>
          <a:xfrm xmlns:a="http://schemas.openxmlformats.org/drawingml/2006/main">
            <a:off x="7029450" y="1814091"/>
            <a:ext cx="4552950" cy="4296618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14718D-352A-443A-9780-9EDA155BD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Awn yn ôl at y bocs yn disgyn.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tro hwn, dywedodd Iwan wrth ei ffrindiau, “Dechreuwch hebof. Dw i’n mynd i helpu Mali.”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“Diolch,” meddai Mali. “Alli di ddal y bocs tra dw i’n codi’r papurau?”</a:t>
            </a:r>
          </a:p>
        </p:txBody>
      </p:sp>
    </p:spTree>
    <p:extLst>
      <p:ext uri="{BB962C8B-B14F-4D97-AF65-F5344CB8AC3E}">
        <p14:creationId xmlns:p14="http://schemas.microsoft.com/office/powerpoint/2010/main" val="44000829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2EBF6C-31D3-4F53-836B-594DDA17D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16E275-2C0C-4CAC-8FDE-5D31FE149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Cost fach, help go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F5AC1B-A977-421D-B1E3-0C67F0C04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51FA22-4295-4752-BD9E-D2F4B0B4D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orffennodd Iwan, roedd ei dro yn y gêm wedi mynd. Roedd yn siomedig am eiliad.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y lluniau’n ddiogel, ac nid oedd Mali ar ei phen ei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dewis caredig gostio ychydig o amser, hyd yn oed pan fyddwn ni eisiau gwneud rhywbeth arall.</a:t>
            </a:r>
          </a:p>
        </p:txBody>
      </p:sp>
    </p:spTree>
    <p:extLst>
      <p:ext uri="{BB962C8B-B14F-4D97-AF65-F5344CB8AC3E}">
        <p14:creationId xmlns:p14="http://schemas.microsoft.com/office/powerpoint/2010/main" val="484303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815915-A875-4E31-9372-EEFAB0A96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36A38C9-BCC0-4514-A426-CA55D527E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Trydydd diweddglo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9D9C2F-16F8-44DE-B258-1280AD450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CF5029-C50F-4183-AC87-ACF324B99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Oes ffordd arall o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dyfeisiwch ddiweddglo lle mae mwy nag un plentyn yn rhannu’r gwaith.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fyddai Iwan yn ei ddweud wrth ei ffrindiau?</a:t>
            </a:r>
          </a:p>
        </p:txBody>
      </p:sp>
    </p:spTree>
    <p:extLst>
      <p:ext uri="{BB962C8B-B14F-4D97-AF65-F5344CB8AC3E}">
        <p14:creationId xmlns:p14="http://schemas.microsoft.com/office/powerpoint/2010/main" val="199689980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B662D2-F320-4556-B3D6-48FCCC66E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74539A-B073-4806-B03C-19809C3DA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Rhannu’r dasg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AD1A44-5EB7-4E19-9CAC-CFB31A7BC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956d2d2a4546a1"/>
          <a:stretch xmlns:a="http://schemas.openxmlformats.org/drawingml/2006/main"/>
        </p:blipFill>
        <p:spPr>
          <a:xfrm xmlns:a="http://schemas.openxmlformats.org/drawingml/2006/main">
            <a:off x="7029450" y="1819835"/>
            <a:ext cx="4552950" cy="428512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E60757-A28A-4047-8256-C903A68CF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“All dau ohonon ni helpu am funud?” gofynnodd Iwan.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Daliodd un plentyn y bocs. Casglodd dau y lluniau. Gofynnodd Mali iddynt gadw’r papurau’n sych.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gwaith i ben yn gynt. Roedd y help yn addas iddi hi.</a:t>
            </a:r>
          </a:p>
        </p:txBody>
      </p:sp>
    </p:spTree>
    <p:extLst>
      <p:ext uri="{BB962C8B-B14F-4D97-AF65-F5344CB8AC3E}">
        <p14:creationId xmlns:p14="http://schemas.microsoft.com/office/powerpoint/2010/main" val="165111300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6A8705-3AD6-4321-B46E-82AAF0DE7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4EF216-ADF9-4453-A103-4CDD4ACC8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newidiodd?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345881A-F411-4285-8B1A-2D40F8268B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0484C83-425D-448A-9167-16A08859A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tri diweddglo, roedd yr un bocs ar y llawr.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newidiodd i Mali?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newidiodd i Iwan?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ddau syniad. Nid oes rhaid i bob ateb fod yr un fath.</a:t>
            </a:r>
          </a:p>
        </p:txBody>
      </p:sp>
    </p:spTree>
    <p:extLst>
      <p:ext uri="{BB962C8B-B14F-4D97-AF65-F5344CB8AC3E}">
        <p14:creationId xmlns:p14="http://schemas.microsoft.com/office/powerpoint/2010/main" val="168064201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3B70CD0-7F0C-4517-A7A5-265E498C1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C12275-2399-4A6B-9A8A-D955F88D59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85C2BD-62BD-4DDC-AAE3-3C513C1E3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3FE77D-3A86-44DD-82D8-7479D3A74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Blant annwyl, gadewch inni ddangos cariad drwy’r hyn rydyn ni’n ei wneud, yn onest, yn ogystal â thrwy ein geiriau.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7D42B9-D553-4E1D-BBC1-388B7F55A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Ioan 3:18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DC5FF47-5046-455C-AAAF-387CEE483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414270781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A2A9FC-EEB5-410B-9757-EA95F7326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C3DC0D-2CCD-4741-912F-29A268947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3EAE3B-C566-45C3-841A-563788AD50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CB5AD7-8CFC-4E7F-A32B-5B284BEB1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llythyr hwn yn galw Cristnogion i ddangos cariad mewn bywyd bob dydd.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geiriau caredig gysuro. Gall gweithred addas newid y sefyllfa hefyd.</a:t>
            </a:r>
          </a:p>
        </p:txBody>
      </p:sp>
    </p:spTree>
    <p:extLst>
      <p:ext uri="{BB962C8B-B14F-4D97-AF65-F5344CB8AC3E}">
        <p14:creationId xmlns:p14="http://schemas.microsoft.com/office/powerpoint/2010/main" val="711217325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F40D01-1B99-42CB-9903-D90A569290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CBD906-451F-4933-9F8B-9A8F9EE46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D2EB10-71E8-4701-B197-4B727FC86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2988E8-DB26-4046-8FF6-1D7161B81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help oedd ei angen ar Mali?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988580623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A429539-B63A-419F-A373-1EC2D85AA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8258AF-B792-4AA8-90F0-20ABCDA66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921BFF-1279-44AE-B2A7-EFB0CF17F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2CAA0D-F1FE-4D22-BFA0-D32CC5B16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 gweithredu fod yn anoddach na meddwl “Dyna drueni”?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068807162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6EF097-1072-4FE4-A4B2-553AB877D3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CE75D1-1A3E-4E50-BB31-C4849372D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C860D1-B9E7-4B85-9217-988438312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A4FF07-7E13-4F39-A594-F306C1E64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un o’r lluniau ar y llawr, a llaw yn ei godi’n ofalus. Meddyliwch am help bach sydd wedi gwneud gwahaniaeth i chi.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47073174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2D43D9-2102-47BA-86CE-BB7B2B5D3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390D3D-04E2-49DA-B156-A3D9AB4C4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971247-F360-45EF-8E0A-91E23C686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3DECD5-A5D4-474D-9014-53D8EBD02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Heddiw, sylwch ar un dasg fach y gallwch ei gwneud yn ddiogel.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Gofynnwch, “A fyddai hyn yn helpu?”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gwnewch yr hyn rydych wedi’i gynnig.</a:t>
            </a:r>
          </a:p>
        </p:txBody>
      </p:sp>
    </p:spTree>
    <p:extLst>
      <p:ext uri="{BB962C8B-B14F-4D97-AF65-F5344CB8AC3E}">
        <p14:creationId xmlns:p14="http://schemas.microsoft.com/office/powerpoint/2010/main" val="21492946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AB90D4-AEA4-4529-83F4-A3C116F17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AFD152-D648-4105-98C8-33AC7CBE0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E9568A-8A46-4918-9790-CB70E8564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C7A5D2-FC84-467D-9319-A8EC152FB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9C861B-9D45-4C3E-ADFF-A935EAB4B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sylwi pan fydd angen help.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Tro ein geiriau caredig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yn weithredoedd gofalus.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545617428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AFA308-272A-42DC-9D15-EF7582EC0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89F88C1-D641-44F0-B97C-405A4CD0C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78BF94-05DA-4848-BC9A-B11086CF7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F985BD-96A0-4A37-BE0A-6766431B8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5CE3B1-33A1-4173-95A4-6D18C1E697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359414808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9144F3-14F6-4929-BDC2-294DD6763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55F3D4-4CDC-454D-BF48-4EF12DEDD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Ôl traed ar y ffordd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C9386D-115E-4626-B974-72C3AEF9C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3F6A1F-34EC-4C8E-BC97-03FFF1FF4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9FB4E8-E24C-4A06-AB9C-C21583FA8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Luc 10:25–37</a:t>
            </a:r>
          </a:p>
        </p:txBody>
      </p:sp>
    </p:spTree>
    <p:extLst>
      <p:ext uri="{BB962C8B-B14F-4D97-AF65-F5344CB8AC3E}">
        <p14:creationId xmlns:p14="http://schemas.microsoft.com/office/powerpoint/2010/main" val="1775236296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DC54C5-CAB5-4710-AE30-59B31016C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93B0EA-F625-42E9-A4FA-4545AB760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yw fy nghymydog?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3DBDA99-39FB-4A0E-98C9-23525C30B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70913A1-CFA8-41B2-A1A6-DE6F54B67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dyn i Iesu, “Pwy yw fy nghymydog?”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oedd cariad yn perthyn i’w ffrindiau yn unig?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Atebodd Iesu drwy adrodd stori am ffordd beryglus a theithiwr oedd angen help.</a:t>
            </a:r>
          </a:p>
        </p:txBody>
      </p:sp>
    </p:spTree>
    <p:extLst>
      <p:ext uri="{BB962C8B-B14F-4D97-AF65-F5344CB8AC3E}">
        <p14:creationId xmlns:p14="http://schemas.microsoft.com/office/powerpoint/2010/main" val="1566626762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905EBA-BF64-4E66-A0DF-7524F2C91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593F28-BC49-4A10-9FB2-95BC9890E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teithiwr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62FF35-2435-4441-BF41-88F905B3F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7846dc816347cb"/>
          <a:stretch xmlns:a="http://schemas.openxmlformats.org/drawingml/2006/main"/>
        </p:blipFill>
        <p:spPr>
          <a:xfrm xmlns:a="http://schemas.openxmlformats.org/drawingml/2006/main">
            <a:off x="7116783" y="1685925"/>
            <a:ext cx="4378284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54C0821-E160-4EC9-8BEE-89FC7AF5E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dyn yn teithio o Jerwsalem i Jericho. Ymosododd lladron arno, cymerasant ei bethau a’i adael wedi’i anafu.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angen rhywun i’w helpu.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daeth rhywun ar hyd y ffordd.</a:t>
            </a:r>
          </a:p>
        </p:txBody>
      </p:sp>
    </p:spTree>
    <p:extLst>
      <p:ext uri="{BB962C8B-B14F-4D97-AF65-F5344CB8AC3E}">
        <p14:creationId xmlns:p14="http://schemas.microsoft.com/office/powerpoint/2010/main" val="1918746253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A05F3E-221E-43AE-893C-4AE05F29E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C7D0B7-4043-4B42-AA1D-E1EBC5845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ymwelydd cyntaf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E68CBC-5A40-4CBC-A9BB-58CD870CD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EC9277-D2E6-4C5C-89DF-01776E196D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Offeiriad oedd yn dod. Gwelodd y dyn oedd wedi’i anafu.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aeth heibio ar ochr arall y ffordd.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Iesu’n dweud wrthym beth roedd yr offeiriad yn ei feddwl. Rydyn ni’n gwybod na stopiodd i helpu.</a:t>
            </a:r>
          </a:p>
        </p:txBody>
      </p:sp>
    </p:spTree>
    <p:extLst>
      <p:ext uri="{BB962C8B-B14F-4D97-AF65-F5344CB8AC3E}">
        <p14:creationId xmlns:p14="http://schemas.microsoft.com/office/powerpoint/2010/main" val="1672577688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5B4BB8-D3F7-40E3-AFCB-06C89CC00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D41285A-12A0-490B-846E-B2583256D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Ail sŵn traed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AF786F-313E-4ABC-B0CF-AF1A5F4D0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119C4D-E588-473F-B402-F1F9DB21F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Lefiad, dyn oedd yn gwasanaethu yn y deml. Gwelodd y teithiwr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yntau heibio.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dau berson wedi gweld y dyn. Roedd ei angen am help yr un mor fawr.</a:t>
            </a:r>
          </a:p>
        </p:txBody>
      </p:sp>
    </p:spTree>
    <p:extLst>
      <p:ext uri="{BB962C8B-B14F-4D97-AF65-F5344CB8AC3E}">
        <p14:creationId xmlns:p14="http://schemas.microsoft.com/office/powerpoint/2010/main" val="1295483321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48D2EF-F816-4839-BADA-16DC8C391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C28A6D-8181-4EA7-904F-D4E5CB8BE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person annisgwyl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12E70D-2DB1-4827-85BB-5D9101237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b5bc7b28b3c44be"/>
          <a:stretch xmlns:a="http://schemas.openxmlformats.org/drawingml/2006/main"/>
        </p:blipFill>
        <p:spPr>
          <a:xfrm xmlns:a="http://schemas.openxmlformats.org/drawingml/2006/main">
            <a:off x="7134249" y="1685925"/>
            <a:ext cx="434335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820E73-C419-421C-8FB0-B5CD04E4C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daeth Samariad. Roedd llawer o elyniaeth rhwng Iddewon a Samariaid bryd hynny.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Efallai nad ef oedd y person roedd gwrandawyr Iesu’n disgwyl iddo helpu.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pan welodd y teithiwr, teimlodd dosturi a stopiodd.</a:t>
            </a:r>
          </a:p>
        </p:txBody>
      </p:sp>
    </p:spTree>
    <p:extLst>
      <p:ext uri="{BB962C8B-B14F-4D97-AF65-F5344CB8AC3E}">
        <p14:creationId xmlns:p14="http://schemas.microsoft.com/office/powerpoint/2010/main" val="526128483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226730-8A97-403C-91B5-A3C023F07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144A48-B2BD-400A-ACF6-760C619A3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 sy’n parhau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72CA18-866B-4195-9998-E0DD96418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84ad82e9e34cf1"/>
          <a:stretch xmlns:a="http://schemas.openxmlformats.org/drawingml/2006/main"/>
        </p:blipFill>
        <p:spPr>
          <a:xfrm xmlns:a="http://schemas.openxmlformats.org/drawingml/2006/main">
            <a:off x="7128427" y="1685925"/>
            <a:ext cx="435499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6F027D-8FFF-4CB1-B608-0BCE87503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Gofalodd y Samariad am glwyfau’r dyn. Cododd ef ar ei anifail a mynd ag ef i lety.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i ofalu amdano. Ni ddaeth ei gymorth i ben ar ochr y ffordd.</a:t>
            </a:r>
          </a:p>
        </p:txBody>
      </p:sp>
    </p:spTree>
    <p:extLst>
      <p:ext uri="{BB962C8B-B14F-4D97-AF65-F5344CB8AC3E}">
        <p14:creationId xmlns:p14="http://schemas.microsoft.com/office/powerpoint/2010/main" val="1500967189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4C8AC6-7620-4DFB-8D79-B175050A6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E7D643-58B2-4583-B06C-856F66796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bore wedyn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038E39-2BE8-4DE6-8265-7A1A61017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177ADBF-2E56-405C-B81B-5F4C77D80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Rhoddodd y Samariad arian i geidwad y llety.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“Gofala amdano,” meddai. Addawodd dalu unrhyw gost ychwanegol pan fyddai’n dychwelyd.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wedi rhoi amser, gofal ac arian i rywun nad oedd yn rhan o’i grŵp ei hun.</a:t>
            </a:r>
          </a:p>
        </p:txBody>
      </p:sp>
    </p:spTree>
    <p:extLst>
      <p:ext uri="{BB962C8B-B14F-4D97-AF65-F5344CB8AC3E}">
        <p14:creationId xmlns:p14="http://schemas.microsoft.com/office/powerpoint/2010/main" val="1286867220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40B670-986E-4E0E-90A2-57296BF51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7AE89C-8F4D-4857-B2E5-5177795F1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Iesu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F0D5A2-FE67-42CA-B18A-B2EDB92316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E724C9-4424-4F1D-B7D2-658171D1C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Iesu pa un o’r tri oedd wedi bod yn gymydog i’r dyn.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“Yr un a ddangosodd drugaredd,” atebodd y gwrandäwr.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sy’n gwneud rhywun yn gymydog yn y stori hon?</a:t>
            </a:r>
          </a:p>
        </p:txBody>
      </p:sp>
    </p:spTree>
    <p:extLst>
      <p:ext uri="{BB962C8B-B14F-4D97-AF65-F5344CB8AC3E}">
        <p14:creationId xmlns:p14="http://schemas.microsoft.com/office/powerpoint/2010/main" val="411692314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DE2D77A-5843-4795-ACC8-D10599D0F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4FE938-DF12-479A-BBFC-C0D01DB04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171C29-0D40-41C3-83A8-8598C41EC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B3A129-D51A-4579-B387-7AAC222EC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 un fu’n gymydog i’r dyn?” gofynnodd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“Yr un a ddangosodd drugaredd.”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“Dos dithau a gwna’r un fath,” meddai Iesu.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6FA01C-6C07-40A0-8C32-8BBB8A495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Luc 10:36–37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05EEFCB-917F-4A93-9950-C4E94BEFD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668829671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800FCE-62FD-4F4E-BB37-15AC48855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7640FB-70A2-4F11-A1B2-21F4275DF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24F653-B197-4450-A735-4BA0AB2CD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4C5722-5704-4ABF-9645-8331D6999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gofyn inni ddod yn gymdogion drwy ddangos trugaredd. Gall y person sy’n helpu ddod o grŵp nad ydyn ni’n ei ddisgwyl.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blant, gall gofal olygu galw oedolyn sydd â’r gallu i helpu’n ddiogel.</a:t>
            </a:r>
          </a:p>
        </p:txBody>
      </p:sp>
    </p:spTree>
    <p:extLst>
      <p:ext uri="{BB962C8B-B14F-4D97-AF65-F5344CB8AC3E}">
        <p14:creationId xmlns:p14="http://schemas.microsoft.com/office/powerpoint/2010/main" val="817628191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23988E-D46A-40C0-8B77-B4862C65E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EF034E-EF8A-42AB-8D5D-A587B0035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69CC12-38A8-4ACE-8344-B3F775731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044DA1-B7BD-4C4E-B740-36C4A7B6C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wnaeth helpu’r teithiwr?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86360096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E627BA-790C-4E6E-9655-6898A406A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E42414-72CC-4F1A-9CA9-813EB2B81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193B98-70A1-45A1-9221-B060C7F7C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1F97FF-183F-40CD-8864-E27A8D557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byddai dewis Samariad fel yr arwr yn gwneud i’r gwrandawyr feddwl eto?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390477985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46AC3D-3219-4A97-A473-C46F38F1B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33E0CA-3FD5-4415-830F-ADA33FDE4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FE2FD3-571C-4CED-9F34-D21DA96CC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45A191-DB71-461E-A44B-BE4A993EB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 rhyddhad o wybod bod help wedi cyrraedd. Nid oes angen dychmygu’r anaf.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7353544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71C035-9648-4A27-820C-844B30C73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B584CD-62CC-40D1-A074-2FA506E26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B742B2D-A38D-479D-845A-6C8B3466E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A40AB2-843F-4DD8-ACDA-C8C51A3D4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gwelwch rywun wedi brifo, arhoswch yn ddiogel a galwch oedolyn.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ddweud ble mae’r person a beth rydych wedi’i weld.</a:t>
            </a:r>
          </a:p>
        </p:txBody>
      </p:sp>
    </p:spTree>
    <p:extLst>
      <p:ext uri="{BB962C8B-B14F-4D97-AF65-F5344CB8AC3E}">
        <p14:creationId xmlns:p14="http://schemas.microsoft.com/office/powerpoint/2010/main" val="959213250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81AA2A-CA7F-4E42-92A0-80871E574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E82CA0-CD40-473F-B952-A4BA14146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FCD60C-1483-40A2-8023-324FFB7C2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F86F66-26F9-4429-BB4E-C65206583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1F3E01-F082-4887-8111-BDBC5A6D3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ddangos trugaredd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 bobl y tu hwnt i’n ffrindiau.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 helpu’n ddoeth.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840492732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A73F22-30E1-41DD-A24F-44331EFA6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CCCA482-1971-4140-B858-EDAB203FB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105EE2-B8CB-4ED7-9B7B-C3C8022D2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760BA6-D6F7-46BE-8958-ED99787A0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F91B27-DAC8-4FB4-A120-4E8FDB044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995730755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D2A2DD-065B-49B8-9AC4-87C4C957B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B89D84-D62D-44FB-AE49-7B6CA34317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 sy’n cadw pawb yn ddiogel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0B5F78C-6D05-4D1C-B491-6CD8E513A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9422AF-4D73-45FA-9364-9115CDD26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C2DBF6-9FC7-4070-A810-D27897293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348439070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BAD37A-9F78-4C74-BC90-75D8E7066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97DB0E-2FDD-4848-BFC4-115F0EAF4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A8FDCB-31D0-4AEF-9AC9-86E2D56FD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B8D8D6-A0C0-4352-BE11-5952CBC09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rhywun angen help.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ruthro i mewn.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gerdded i ffwrdd.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gael y cymorth cywir.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mae dewis beth sy’n ddiogel?</a:t>
            </a:r>
          </a:p>
        </p:txBody>
      </p:sp>
    </p:spTree>
    <p:extLst>
      <p:ext uri="{BB962C8B-B14F-4D97-AF65-F5344CB8AC3E}">
        <p14:creationId xmlns:p14="http://schemas.microsoft.com/office/powerpoint/2010/main" val="77487272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1C2BCF-663C-4E34-B591-0D546C6BC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70042D-E6A5-49CC-9A3A-513694496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Plentyn ar y llawr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8D4B32-836D-43B4-8081-E1173669D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b22a291e71f44fa"/>
          <a:stretch xmlns:a="http://schemas.openxmlformats.org/drawingml/2006/main"/>
        </p:blipFill>
        <p:spPr>
          <a:xfrm xmlns:a="http://schemas.openxmlformats.org/drawingml/2006/main">
            <a:off x="7105528" y="1685925"/>
            <a:ext cx="440079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D77CE5-ECCB-4935-A908-47A4C8924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stori ddychmygol, mae plentyn iau wedi syrthio ar y buarth. Mae’n crio.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Nia eisiau ei godi ar unwaith.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ei ffrind yn dweud, “Gad inni alw’r athro. Gallwn aros yma gydag ef.”</a:t>
            </a:r>
          </a:p>
        </p:txBody>
      </p:sp>
    </p:spTree>
    <p:extLst>
      <p:ext uri="{BB962C8B-B14F-4D97-AF65-F5344CB8AC3E}">
        <p14:creationId xmlns:p14="http://schemas.microsoft.com/office/powerpoint/2010/main" val="1321492199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9BB1A3-D2F6-4401-B944-0C5D2CA1F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3E6E27-7CA5-458D-B49C-EF76D2D9F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sy’n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4B4A03-FC30-4554-85FD-E7859BDC4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340CE0-5761-44D8-9D29-D1877311A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i Nia archwilio’r anaf na symud y plentyn.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ddweud yn dawel, “Dw i yma. Mae oedolyn yn dod i helpu.”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ei ffrind yn mynd at yr athro ac yn dweud lle mae’r plentyn.</a:t>
            </a:r>
          </a:p>
        </p:txBody>
      </p:sp>
    </p:spTree>
    <p:extLst>
      <p:ext uri="{BB962C8B-B14F-4D97-AF65-F5344CB8AC3E}">
        <p14:creationId xmlns:p14="http://schemas.microsoft.com/office/powerpoint/2010/main" val="665904014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72B06B-28E1-40CB-B5EC-D5D48C304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E5A3E3-AE3E-4184-8384-7C495E3D5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cais clir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D5BE7D-56F4-401F-9A03-F7568BC0E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A06966-6B30-4997-927A-07EC610B6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gais y gallwn ei ymarfer: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plentyn wedi syrthio wrth y fainc. Mae’n crio. Allwch chi ddod i helpu, os gwelwch yn dda?”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gyda’ch partner. Nid oes angen actio’r anaf.</a:t>
            </a:r>
          </a:p>
        </p:txBody>
      </p:sp>
    </p:spTree>
    <p:extLst>
      <p:ext uri="{BB962C8B-B14F-4D97-AF65-F5344CB8AC3E}">
        <p14:creationId xmlns:p14="http://schemas.microsoft.com/office/powerpoint/2010/main" val="1473244284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A90889-0DA8-4D2A-B230-4F089CF14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0343F6-EB65-44BE-9AE8-F2FAABC90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Ffrind ar ei ben ei hun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ABD6C0-8E34-46AE-A2A6-089D6C147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8bb2edb4d24e4b"/>
          <a:stretch xmlns:a="http://schemas.openxmlformats.org/drawingml/2006/main"/>
        </p:blipFill>
        <p:spPr>
          <a:xfrm xmlns:a="http://schemas.openxmlformats.org/drawingml/2006/main">
            <a:off x="7123084" y="1685925"/>
            <a:ext cx="4365682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BDD4B1-F3E0-48A6-BD9F-1F87A7B0F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ffrind yn eistedd yn dawel, yn edrych yn drist.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“Wyt ti eisiau cwmni?” gofynna plentyn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Mae’n gwrando heb fynnu gwybod popeth. Os yw’r plentyn yn poeni am ddiogelwch ei ffrind, mae’n dweud wrth oedolyn.</a:t>
            </a:r>
          </a:p>
        </p:txBody>
      </p:sp>
    </p:spTree>
    <p:extLst>
      <p:ext uri="{BB962C8B-B14F-4D97-AF65-F5344CB8AC3E}">
        <p14:creationId xmlns:p14="http://schemas.microsoft.com/office/powerpoint/2010/main" val="1983367691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DAFF61-DBEF-4E2B-9D4F-13EA9F004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E7DDCD-70B6-4101-A70F-EA2139F77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Cyfrinach sy’n peri pryder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1AAA4D-8079-41C3-A248-22321AABE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9C1C07-5AA3-4CA2-9DEB-F6B1CC207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os yw ffrind yn dweud, “Paid â dweud wrth neb,” am rywbeth sy’n ei frifo neu’n ei ddychryn?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ddweud, “Dw i eisiau dy helpu. Mae angen inni ddweud wrth oedolyn rydyn ni’n ymddiried ynddo.”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cario’r pryder ar eich pen eich hun.</a:t>
            </a:r>
          </a:p>
        </p:txBody>
      </p:sp>
    </p:spTree>
    <p:extLst>
      <p:ext uri="{BB962C8B-B14F-4D97-AF65-F5344CB8AC3E}">
        <p14:creationId xmlns:p14="http://schemas.microsoft.com/office/powerpoint/2010/main" val="2042573743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C740DDF-77D7-4CE4-AE8D-8C0F9D6FC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D31887-5790-407D-B731-0CE142CFB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Rhywun wrth y giât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2F6233-4E46-4067-9617-D546B7192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15bcb1b1b34b5b"/>
          <a:stretch xmlns:a="http://schemas.openxmlformats.org/drawingml/2006/main"/>
        </p:blipFill>
        <p:spPr>
          <a:xfrm xmlns:a="http://schemas.openxmlformats.org/drawingml/2006/main">
            <a:off x="7117232" y="1685925"/>
            <a:ext cx="437738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5DE28B-93FA-4E4D-A57A-7B442B8D2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oedolyn nad yw’r plant yn ei adnabod yn gofyn am help y tu allan i giât yr ysgol.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plant yn aros ar dir yr ysgol ac yn galw aelod o staff.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oedolyn helpu’r person. Nid oes angen i’r plant fynd gydag ef.</a:t>
            </a:r>
          </a:p>
        </p:txBody>
      </p:sp>
    </p:spTree>
    <p:extLst>
      <p:ext uri="{BB962C8B-B14F-4D97-AF65-F5344CB8AC3E}">
        <p14:creationId xmlns:p14="http://schemas.microsoft.com/office/powerpoint/2010/main" val="1015355749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2EE1D7-59B4-42D5-A6FC-357C4369E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0575A4-06C9-4A4E-8EBD-4C233A082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all helpu?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041D68-C118-48B6-AF27-ECEF6ABB10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B406E1-5C74-44CB-BC22-505695107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sefyllfa o’r sesiwn.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oedolyn yn yr ysgol allech chi ei alw?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fyddai angen ei ddweud?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nad yw’r oedolyn cyntaf ar gael, ewch at un arall.</a:t>
            </a:r>
          </a:p>
        </p:txBody>
      </p:sp>
    </p:spTree>
    <p:extLst>
      <p:ext uri="{BB962C8B-B14F-4D97-AF65-F5344CB8AC3E}">
        <p14:creationId xmlns:p14="http://schemas.microsoft.com/office/powerpoint/2010/main" val="2002933859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75B71F-8D66-434E-A377-DA70F3E37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FBFAD7-4EB8-4FDD-A4E0-87A90E191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F2203D-B9CA-47E4-A2DB-E1B26380D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B1B3CC-F15E-42DD-A972-34A0F95CC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Helpwch eich gilydd i gario’r pethau trwm mewn bywyd. Fel hyn rydych yn byw yn ôl ffordd Crist.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036740-B13E-49E6-8A38-F43EBB656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Galatiaid 6:2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6F0E96-3E66-4515-977E-E801A75D8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871826415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B83B58-1486-4895-BE0D-225994FF32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F4A3A1-7391-4621-A5D8-876887273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6FEC3F-8ADA-4D23-A1FE-989D012BE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568975-48C7-4A08-AFB2-8F0AF414B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annog cymuned i ofalu am ei gilydd. Nid oes rhaid i un person ysgwyddo popeth.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dod â’r oedolyn cywir i helpu fod yn weithred o gariad.</a:t>
            </a:r>
          </a:p>
        </p:txBody>
      </p:sp>
    </p:spTree>
    <p:extLst>
      <p:ext uri="{BB962C8B-B14F-4D97-AF65-F5344CB8AC3E}">
        <p14:creationId xmlns:p14="http://schemas.microsoft.com/office/powerpoint/2010/main" val="145382454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ABC373-C555-4FF3-9E9B-7C37DEC5D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45A8D5-FBB6-4F80-BCB8-6E64AA03A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D17332-B62A-403F-9076-41A2967B7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724A9A7-A520-4B51-9156-101A88185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oedolyn allai helpu plentyn sydd wedi syrthio?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835438248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D1BEA6-1597-426E-A3E6-0FF1DEDF72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D48135-5CFB-44D2-8B9A-45549E38D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BC4161-1277-4247-8464-B385EC2DE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B165CE-1A0F-4E98-8B00-4887EA8ED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 galw am help yn gallu bod yn ddewis dewr a charedig?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873245200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686056-8B0B-4513-83CA-B2497B2C8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1B27017-D733-42CC-8F3E-DDF339541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C6E842-8076-4197-A902-0EE7B03DF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2C9C81-A65A-4FDD-B0AB-0E11A1596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bobl sy’n gofalu am eraill yn eu gwaith. Gallwch gynnig diolch tawel am eu cymorth.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01621936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6130C4-4902-40F6-A6EB-98013775C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15033BC-00D1-4AC8-AB1C-37185BB2A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6FC0FF-C6DE-42A2-AC4C-E24A523E3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208F23-76B3-4115-BE75-4F805F9CD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Cofiwch un enw neu rôl oedolyn diogel yn yr ysgol.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Ymarferwch gais syml: “Dw i’n poeni am rywbeth. Allwch chi fy helpu?”</a:t>
            </a:r>
          </a:p>
        </p:txBody>
      </p:sp>
    </p:spTree>
    <p:extLst>
      <p:ext uri="{BB962C8B-B14F-4D97-AF65-F5344CB8AC3E}">
        <p14:creationId xmlns:p14="http://schemas.microsoft.com/office/powerpoint/2010/main" val="1563389800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D37D0BE-D80C-4F3F-9918-2BF647585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D5ED67-2FDF-4BD0-A2CE-5612552CD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08901A-5F8E-4B3B-8954-F5D4232E1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246EE8-4E06-4C56-93A7-A3B455712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8F93CE-1275-40B3-92B1-45E647682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galonnau caredig inni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doethineb i gael y cymorth cywir.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y bobl sy’n ein cadw’n ddiogel.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351436822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B15FCB-D355-477B-A03B-294C060EAF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0BB42B1-5F94-4723-A81F-42CCDDEAD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45AAD54-8A25-4ECF-AB56-607C2D34B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97B9F4-436F-41E9-85A5-ECF8211F3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D0D84F-6B68-4B9D-895F-7311E05C9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93532248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2026-09-11T12:59:10.5740000Z</dcterms:created>
  <dcterms:modified xsi:type="dcterms:W3CDTF">2026-09-11T12:59:10.5740000Z</dcterms:modified>
</coreProperties>
</file>