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98c05afcc2b4fab" /><Relationship Type="http://schemas.openxmlformats.org/officeDocument/2006/relationships/extended-properties" Target="/docProps/app.xml" Id="Rb2d87c48e47941cc" /><Relationship Type="http://schemas.openxmlformats.org/officeDocument/2006/relationships/officeDocument" Target="/ppt/presentation.xml" Id="R4c15e43bcdf9496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efa0e7ceccb4439"/>
  </p:sldMasterIdLst>
  <p:notesMasterIdLst>
    <p:notesMasterId xmlns:r="http://schemas.openxmlformats.org/officeDocument/2006/relationships" r:id="R6fe04183ca6e4c33"/>
  </p:notesMasterIdLst>
  <p:sldIdLst>
    <p:sldId xmlns:r="http://schemas.openxmlformats.org/officeDocument/2006/relationships" id="256" r:id="R30d0119ad24f4312"/>
    <p:sldId xmlns:r="http://schemas.openxmlformats.org/officeDocument/2006/relationships" id="257" r:id="Rfc1b675893e54b65"/>
    <p:sldId xmlns:r="http://schemas.openxmlformats.org/officeDocument/2006/relationships" id="258" r:id="R95663a7f5faf48fa"/>
    <p:sldId xmlns:r="http://schemas.openxmlformats.org/officeDocument/2006/relationships" id="259" r:id="R2bbf4ae6b4d34044"/>
    <p:sldId xmlns:r="http://schemas.openxmlformats.org/officeDocument/2006/relationships" id="260" r:id="R2fb5f7e3ba3c49ea"/>
    <p:sldId xmlns:r="http://schemas.openxmlformats.org/officeDocument/2006/relationships" id="261" r:id="Rfbb4a88c3b674d9a"/>
    <p:sldId xmlns:r="http://schemas.openxmlformats.org/officeDocument/2006/relationships" id="262" r:id="R706f3f5932054d5a"/>
    <p:sldId xmlns:r="http://schemas.openxmlformats.org/officeDocument/2006/relationships" id="263" r:id="R2345e527cbcb475e"/>
    <p:sldId xmlns:r="http://schemas.openxmlformats.org/officeDocument/2006/relationships" id="264" r:id="R2569ccb9b36b4790"/>
    <p:sldId xmlns:r="http://schemas.openxmlformats.org/officeDocument/2006/relationships" id="265" r:id="R9a93a3dcd84a49ee"/>
    <p:sldId xmlns:r="http://schemas.openxmlformats.org/officeDocument/2006/relationships" id="266" r:id="Rac16257e83fa4e4a"/>
    <p:sldId xmlns:r="http://schemas.openxmlformats.org/officeDocument/2006/relationships" id="267" r:id="R584301c750c54ee7"/>
    <p:sldId xmlns:r="http://schemas.openxmlformats.org/officeDocument/2006/relationships" id="268" r:id="R1b965ce1517c4b41"/>
    <p:sldId xmlns:r="http://schemas.openxmlformats.org/officeDocument/2006/relationships" id="269" r:id="R3aea691286e84ccb"/>
    <p:sldId xmlns:r="http://schemas.openxmlformats.org/officeDocument/2006/relationships" id="270" r:id="R4919221b38a24761"/>
    <p:sldId xmlns:r="http://schemas.openxmlformats.org/officeDocument/2006/relationships" id="271" r:id="Rb153da1cbea34697"/>
    <p:sldId xmlns:r="http://schemas.openxmlformats.org/officeDocument/2006/relationships" id="272" r:id="Rcec62f04485a4d23"/>
    <p:sldId xmlns:r="http://schemas.openxmlformats.org/officeDocument/2006/relationships" id="273" r:id="R9d9a881afc144d22"/>
    <p:sldId xmlns:r="http://schemas.openxmlformats.org/officeDocument/2006/relationships" id="274" r:id="Rb0a5e8a55e9e443d"/>
    <p:sldId xmlns:r="http://schemas.openxmlformats.org/officeDocument/2006/relationships" id="275" r:id="Rb2c407b5d6c34ff5"/>
    <p:sldId xmlns:r="http://schemas.openxmlformats.org/officeDocument/2006/relationships" id="276" r:id="Rae03fd520bf741ee"/>
    <p:sldId xmlns:r="http://schemas.openxmlformats.org/officeDocument/2006/relationships" id="277" r:id="Rdb55dea40e3a4515"/>
    <p:sldId xmlns:r="http://schemas.openxmlformats.org/officeDocument/2006/relationships" id="278" r:id="R677fdc74fd954740"/>
    <p:sldId xmlns:r="http://schemas.openxmlformats.org/officeDocument/2006/relationships" id="279" r:id="Rb2c052ead4fd4146"/>
    <p:sldId xmlns:r="http://schemas.openxmlformats.org/officeDocument/2006/relationships" id="280" r:id="Rafda21f9f5f84bf8"/>
    <p:sldId xmlns:r="http://schemas.openxmlformats.org/officeDocument/2006/relationships" id="281" r:id="Rc0ad7668ea8a4b1f"/>
    <p:sldId xmlns:r="http://schemas.openxmlformats.org/officeDocument/2006/relationships" id="282" r:id="R68a494b4596d4fb6"/>
    <p:sldId xmlns:r="http://schemas.openxmlformats.org/officeDocument/2006/relationships" id="283" r:id="R4dc657b91e6d41b7"/>
    <p:sldId xmlns:r="http://schemas.openxmlformats.org/officeDocument/2006/relationships" id="284" r:id="R7fa1f54d7046439d"/>
    <p:sldId xmlns:r="http://schemas.openxmlformats.org/officeDocument/2006/relationships" id="285" r:id="Rbbd342a643d24c50"/>
    <p:sldId xmlns:r="http://schemas.openxmlformats.org/officeDocument/2006/relationships" id="286" r:id="R26100722fc744399"/>
    <p:sldId xmlns:r="http://schemas.openxmlformats.org/officeDocument/2006/relationships" id="287" r:id="Red0ed7d1fa1c4fc2"/>
    <p:sldId xmlns:r="http://schemas.openxmlformats.org/officeDocument/2006/relationships" id="288" r:id="R5494bda725c644c8"/>
    <p:sldId xmlns:r="http://schemas.openxmlformats.org/officeDocument/2006/relationships" id="289" r:id="Rb254fcba72bb4a87"/>
    <p:sldId xmlns:r="http://schemas.openxmlformats.org/officeDocument/2006/relationships" id="290" r:id="R9ddbd0a6d2e24893"/>
    <p:sldId xmlns:r="http://schemas.openxmlformats.org/officeDocument/2006/relationships" id="291" r:id="Ra02c16fa84ee41be"/>
    <p:sldId xmlns:r="http://schemas.openxmlformats.org/officeDocument/2006/relationships" id="292" r:id="Rd0e8081b0feb40e0"/>
    <p:sldId xmlns:r="http://schemas.openxmlformats.org/officeDocument/2006/relationships" id="293" r:id="R2a02bac1dffb482f"/>
    <p:sldId xmlns:r="http://schemas.openxmlformats.org/officeDocument/2006/relationships" id="294" r:id="Re5e356779d384565"/>
    <p:sldId xmlns:r="http://schemas.openxmlformats.org/officeDocument/2006/relationships" id="295" r:id="R4ba67d8ae30944c2"/>
    <p:sldId xmlns:r="http://schemas.openxmlformats.org/officeDocument/2006/relationships" id="296" r:id="R7e66f9fee8a3424f"/>
    <p:sldId xmlns:r="http://schemas.openxmlformats.org/officeDocument/2006/relationships" id="297" r:id="R6e1bd2f17e3a4aea"/>
    <p:sldId xmlns:r="http://schemas.openxmlformats.org/officeDocument/2006/relationships" id="298" r:id="Ra0ccdd2b23234524"/>
    <p:sldId xmlns:r="http://schemas.openxmlformats.org/officeDocument/2006/relationships" id="299" r:id="R40c5d4540bb64107"/>
    <p:sldId xmlns:r="http://schemas.openxmlformats.org/officeDocument/2006/relationships" id="300" r:id="R444a950d5605441b"/>
    <p:sldId xmlns:r="http://schemas.openxmlformats.org/officeDocument/2006/relationships" id="301" r:id="R0cacdce87b7446ed"/>
    <p:sldId xmlns:r="http://schemas.openxmlformats.org/officeDocument/2006/relationships" id="302" r:id="R7dbe3e43290044e6"/>
    <p:sldId xmlns:r="http://schemas.openxmlformats.org/officeDocument/2006/relationships" id="303" r:id="R164368bdb1bc48db"/>
    <p:sldId xmlns:r="http://schemas.openxmlformats.org/officeDocument/2006/relationships" id="304" r:id="R46ab160602c14447"/>
    <p:sldId xmlns:r="http://schemas.openxmlformats.org/officeDocument/2006/relationships" id="305" r:id="Re65f9ffc1db84505"/>
    <p:sldId xmlns:r="http://schemas.openxmlformats.org/officeDocument/2006/relationships" id="306" r:id="R8aabd55211ed49d5"/>
    <p:sldId xmlns:r="http://schemas.openxmlformats.org/officeDocument/2006/relationships" id="307" r:id="R40ae0f771b5b4af1"/>
    <p:sldId xmlns:r="http://schemas.openxmlformats.org/officeDocument/2006/relationships" id="308" r:id="Raabdebf26e3d447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56b420754e047a1" /><Relationship Type="http://schemas.openxmlformats.org/officeDocument/2006/relationships/slideMaster" Target="/ppt/slideMasters/slideMaster1.xml" Id="R0efa0e7ceccb4439" /><Relationship Type="http://schemas.openxmlformats.org/officeDocument/2006/relationships/notesMaster" Target="/ppt/notesMasters/notesMaster1.xml" Id="R6fe04183ca6e4c33" /><Relationship Type="http://schemas.openxmlformats.org/officeDocument/2006/relationships/presProps" Target="/ppt/presProps.xml" Id="Re0c5ec38bb634817" /><Relationship Type="http://schemas.openxmlformats.org/officeDocument/2006/relationships/tableStyles" Target="/ppt/tableStyles.xml" Id="R1edd81c7213a4a0a" /><Relationship Type="http://schemas.openxmlformats.org/officeDocument/2006/relationships/slide" Target="/ppt/slides/slide1.xml" Id="R30d0119ad24f4312" /><Relationship Type="http://schemas.openxmlformats.org/officeDocument/2006/relationships/slide" Target="/ppt/slides/slide2.xml" Id="Rfc1b675893e54b65" /><Relationship Type="http://schemas.openxmlformats.org/officeDocument/2006/relationships/slide" Target="/ppt/slides/slide3.xml" Id="R95663a7f5faf48fa" /><Relationship Type="http://schemas.openxmlformats.org/officeDocument/2006/relationships/slide" Target="/ppt/slides/slide4.xml" Id="R2bbf4ae6b4d34044" /><Relationship Type="http://schemas.openxmlformats.org/officeDocument/2006/relationships/slide" Target="/ppt/slides/slide5.xml" Id="R2fb5f7e3ba3c49ea" /><Relationship Type="http://schemas.openxmlformats.org/officeDocument/2006/relationships/slide" Target="/ppt/slides/slide6.xml" Id="Rfbb4a88c3b674d9a" /><Relationship Type="http://schemas.openxmlformats.org/officeDocument/2006/relationships/slide" Target="/ppt/slides/slide7.xml" Id="R706f3f5932054d5a" /><Relationship Type="http://schemas.openxmlformats.org/officeDocument/2006/relationships/slide" Target="/ppt/slides/slide8.xml" Id="R2345e527cbcb475e" /><Relationship Type="http://schemas.openxmlformats.org/officeDocument/2006/relationships/slide" Target="/ppt/slides/slide9.xml" Id="R2569ccb9b36b4790" /><Relationship Type="http://schemas.openxmlformats.org/officeDocument/2006/relationships/slide" Target="/ppt/slides/slide10.xml" Id="R9a93a3dcd84a49ee" /><Relationship Type="http://schemas.openxmlformats.org/officeDocument/2006/relationships/slide" Target="/ppt/slides/slide11.xml" Id="Rac16257e83fa4e4a" /><Relationship Type="http://schemas.openxmlformats.org/officeDocument/2006/relationships/slide" Target="/ppt/slides/slide12.xml" Id="R584301c750c54ee7" /><Relationship Type="http://schemas.openxmlformats.org/officeDocument/2006/relationships/slide" Target="/ppt/slides/slide13.xml" Id="R1b965ce1517c4b41" /><Relationship Type="http://schemas.openxmlformats.org/officeDocument/2006/relationships/slide" Target="/ppt/slides/slide14.xml" Id="R3aea691286e84ccb" /><Relationship Type="http://schemas.openxmlformats.org/officeDocument/2006/relationships/slide" Target="/ppt/slides/slide15.xml" Id="R4919221b38a24761" /><Relationship Type="http://schemas.openxmlformats.org/officeDocument/2006/relationships/slide" Target="/ppt/slides/slide16.xml" Id="Rb153da1cbea34697" /><Relationship Type="http://schemas.openxmlformats.org/officeDocument/2006/relationships/slide" Target="/ppt/slides/slide17.xml" Id="Rcec62f04485a4d23" /><Relationship Type="http://schemas.openxmlformats.org/officeDocument/2006/relationships/slide" Target="/ppt/slides/slide18.xml" Id="R9d9a881afc144d22" /><Relationship Type="http://schemas.openxmlformats.org/officeDocument/2006/relationships/slide" Target="/ppt/slides/slide19.xml" Id="Rb0a5e8a55e9e443d" /><Relationship Type="http://schemas.openxmlformats.org/officeDocument/2006/relationships/slide" Target="/ppt/slides/slide20.xml" Id="Rb2c407b5d6c34ff5" /><Relationship Type="http://schemas.openxmlformats.org/officeDocument/2006/relationships/slide" Target="/ppt/slides/slide21.xml" Id="Rae03fd520bf741ee" /><Relationship Type="http://schemas.openxmlformats.org/officeDocument/2006/relationships/slide" Target="/ppt/slides/slide22.xml" Id="Rdb55dea40e3a4515" /><Relationship Type="http://schemas.openxmlformats.org/officeDocument/2006/relationships/slide" Target="/ppt/slides/slide23.xml" Id="R677fdc74fd954740" /><Relationship Type="http://schemas.openxmlformats.org/officeDocument/2006/relationships/slide" Target="/ppt/slides/slide24.xml" Id="Rb2c052ead4fd4146" /><Relationship Type="http://schemas.openxmlformats.org/officeDocument/2006/relationships/slide" Target="/ppt/slides/slide25.xml" Id="Rafda21f9f5f84bf8" /><Relationship Type="http://schemas.openxmlformats.org/officeDocument/2006/relationships/slide" Target="/ppt/slides/slide26.xml" Id="Rc0ad7668ea8a4b1f" /><Relationship Type="http://schemas.openxmlformats.org/officeDocument/2006/relationships/slide" Target="/ppt/slides/slide27.xml" Id="R68a494b4596d4fb6" /><Relationship Type="http://schemas.openxmlformats.org/officeDocument/2006/relationships/slide" Target="/ppt/slides/slide28.xml" Id="R4dc657b91e6d41b7" /><Relationship Type="http://schemas.openxmlformats.org/officeDocument/2006/relationships/slide" Target="/ppt/slides/slide29.xml" Id="R7fa1f54d7046439d" /><Relationship Type="http://schemas.openxmlformats.org/officeDocument/2006/relationships/slide" Target="/ppt/slides/slide30.xml" Id="Rbbd342a643d24c50" /><Relationship Type="http://schemas.openxmlformats.org/officeDocument/2006/relationships/slide" Target="/ppt/slides/slide31.xml" Id="R26100722fc744399" /><Relationship Type="http://schemas.openxmlformats.org/officeDocument/2006/relationships/slide" Target="/ppt/slides/slide32.xml" Id="Red0ed7d1fa1c4fc2" /><Relationship Type="http://schemas.openxmlformats.org/officeDocument/2006/relationships/slide" Target="/ppt/slides/slide33.xml" Id="R5494bda725c644c8" /><Relationship Type="http://schemas.openxmlformats.org/officeDocument/2006/relationships/slide" Target="/ppt/slides/slide34.xml" Id="Rb254fcba72bb4a87" /><Relationship Type="http://schemas.openxmlformats.org/officeDocument/2006/relationships/slide" Target="/ppt/slides/slide35.xml" Id="R9ddbd0a6d2e24893" /><Relationship Type="http://schemas.openxmlformats.org/officeDocument/2006/relationships/slide" Target="/ppt/slides/slide36.xml" Id="Ra02c16fa84ee41be" /><Relationship Type="http://schemas.openxmlformats.org/officeDocument/2006/relationships/slide" Target="/ppt/slides/slide37.xml" Id="Rd0e8081b0feb40e0" /><Relationship Type="http://schemas.openxmlformats.org/officeDocument/2006/relationships/slide" Target="/ppt/slides/slide38.xml" Id="R2a02bac1dffb482f" /><Relationship Type="http://schemas.openxmlformats.org/officeDocument/2006/relationships/slide" Target="/ppt/slides/slide39.xml" Id="Re5e356779d384565" /><Relationship Type="http://schemas.openxmlformats.org/officeDocument/2006/relationships/slide" Target="/ppt/slides/slide40.xml" Id="R4ba67d8ae30944c2" /><Relationship Type="http://schemas.openxmlformats.org/officeDocument/2006/relationships/slide" Target="/ppt/slides/slide41.xml" Id="R7e66f9fee8a3424f" /><Relationship Type="http://schemas.openxmlformats.org/officeDocument/2006/relationships/slide" Target="/ppt/slides/slide42.xml" Id="R6e1bd2f17e3a4aea" /><Relationship Type="http://schemas.openxmlformats.org/officeDocument/2006/relationships/slide" Target="/ppt/slides/slide43.xml" Id="Ra0ccdd2b23234524" /><Relationship Type="http://schemas.openxmlformats.org/officeDocument/2006/relationships/slide" Target="/ppt/slides/slide44.xml" Id="R40c5d4540bb64107" /><Relationship Type="http://schemas.openxmlformats.org/officeDocument/2006/relationships/slide" Target="/ppt/slides/slide45.xml" Id="R444a950d5605441b" /><Relationship Type="http://schemas.openxmlformats.org/officeDocument/2006/relationships/slide" Target="/ppt/slides/slide46.xml" Id="R0cacdce87b7446ed" /><Relationship Type="http://schemas.openxmlformats.org/officeDocument/2006/relationships/slide" Target="/ppt/slides/slide47.xml" Id="R7dbe3e43290044e6" /><Relationship Type="http://schemas.openxmlformats.org/officeDocument/2006/relationships/slide" Target="/ppt/slides/slide48.xml" Id="R164368bdb1bc48db" /><Relationship Type="http://schemas.openxmlformats.org/officeDocument/2006/relationships/slide" Target="/ppt/slides/slide49.xml" Id="R46ab160602c14447" /><Relationship Type="http://schemas.openxmlformats.org/officeDocument/2006/relationships/slide" Target="/ppt/slides/slide50.xml" Id="Re65f9ffc1db84505" /><Relationship Type="http://schemas.openxmlformats.org/officeDocument/2006/relationships/slide" Target="/ppt/slides/slide51.xml" Id="R8aabd55211ed49d5" /><Relationship Type="http://schemas.openxmlformats.org/officeDocument/2006/relationships/slide" Target="/ppt/slides/slide52.xml" Id="R40ae0f771b5b4af1" /><Relationship Type="http://schemas.openxmlformats.org/officeDocument/2006/relationships/slide" Target="/ppt/slides/slide53.xml" Id="Raabdebf26e3d447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2297757553b47b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1732146b03a4147" /><Relationship Type="http://schemas.openxmlformats.org/officeDocument/2006/relationships/notesMaster" Target="/ppt/notesMasters/notesMaster1.xml" Id="Rf92d9e7a4a0c4cf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9f3b0235cd9407b" /><Relationship Type="http://schemas.openxmlformats.org/officeDocument/2006/relationships/notesMaster" Target="/ppt/notesMasters/notesMaster1.xml" Id="R58e44d6edc9f4b2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eee842cb0804204" /><Relationship Type="http://schemas.openxmlformats.org/officeDocument/2006/relationships/notesMaster" Target="/ppt/notesMasters/notesMaster1.xml" Id="R60f4356359ef456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f723b9a6a7247d7" /><Relationship Type="http://schemas.openxmlformats.org/officeDocument/2006/relationships/notesMaster" Target="/ppt/notesMasters/notesMaster1.xml" Id="R15b8ea8dac5a41e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a1ae2cd9ef4f30" /><Relationship Type="http://schemas.openxmlformats.org/officeDocument/2006/relationships/notesMaster" Target="/ppt/notesMasters/notesMaster1.xml" Id="Rb233d83f1d4f475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b85557319794b5a" /><Relationship Type="http://schemas.openxmlformats.org/officeDocument/2006/relationships/notesMaster" Target="/ppt/notesMasters/notesMaster1.xml" Id="R89c78c1af46e469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be8b13d77b74965" /><Relationship Type="http://schemas.openxmlformats.org/officeDocument/2006/relationships/notesMaster" Target="/ppt/notesMasters/notesMaster1.xml" Id="Re97fdf28e2d34d6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fe5dcc0806d470a" /><Relationship Type="http://schemas.openxmlformats.org/officeDocument/2006/relationships/notesMaster" Target="/ppt/notesMasters/notesMaster1.xml" Id="Re3bac76b9b9146e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33a9becd2344bff" /><Relationship Type="http://schemas.openxmlformats.org/officeDocument/2006/relationships/notesMaster" Target="/ppt/notesMasters/notesMaster1.xml" Id="Rc6d781d9fd54431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8d17b7f1ae0492b" /><Relationship Type="http://schemas.openxmlformats.org/officeDocument/2006/relationships/notesMaster" Target="/ppt/notesMasters/notesMaster1.xml" Id="Rf5e008f6d9b246c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dfff38ce8694a75" /><Relationship Type="http://schemas.openxmlformats.org/officeDocument/2006/relationships/notesMaster" Target="/ppt/notesMasters/notesMaster1.xml" Id="Rad6bbd0f28fc4b3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5650fa53eb347a3" /><Relationship Type="http://schemas.openxmlformats.org/officeDocument/2006/relationships/notesMaster" Target="/ppt/notesMasters/notesMaster1.xml" Id="Rbeeab38d73d54b9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675fc086a4e4bbf" /><Relationship Type="http://schemas.openxmlformats.org/officeDocument/2006/relationships/notesMaster" Target="/ppt/notesMasters/notesMaster1.xml" Id="R62432c204fc64bd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34799dcf3a54142" /><Relationship Type="http://schemas.openxmlformats.org/officeDocument/2006/relationships/notesMaster" Target="/ppt/notesMasters/notesMaster1.xml" Id="R38500837422a445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53307076c034e63" /><Relationship Type="http://schemas.openxmlformats.org/officeDocument/2006/relationships/notesMaster" Target="/ppt/notesMasters/notesMaster1.xml" Id="R15019c44acd9427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c4f09e911bf42f2" /><Relationship Type="http://schemas.openxmlformats.org/officeDocument/2006/relationships/notesMaster" Target="/ppt/notesMasters/notesMaster1.xml" Id="R6f7b8591610549a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441f40bf6fa4c6f" /><Relationship Type="http://schemas.openxmlformats.org/officeDocument/2006/relationships/notesMaster" Target="/ppt/notesMasters/notesMaster1.xml" Id="R2deca2e8506a413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6ebf920719e47a4" /><Relationship Type="http://schemas.openxmlformats.org/officeDocument/2006/relationships/notesMaster" Target="/ppt/notesMasters/notesMaster1.xml" Id="Re29cdf9d1d14483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e79207f2cb3454e" /><Relationship Type="http://schemas.openxmlformats.org/officeDocument/2006/relationships/notesMaster" Target="/ppt/notesMasters/notesMaster1.xml" Id="Re87b58e1283744d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d90aa8127ba4927" /><Relationship Type="http://schemas.openxmlformats.org/officeDocument/2006/relationships/notesMaster" Target="/ppt/notesMasters/notesMaster1.xml" Id="Rd54c7da5d0974f4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0935c6dd4ae489d" /><Relationship Type="http://schemas.openxmlformats.org/officeDocument/2006/relationships/notesMaster" Target="/ppt/notesMasters/notesMaster1.xml" Id="Rb4686d58495f4bf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2c4d0462dad4f28" /><Relationship Type="http://schemas.openxmlformats.org/officeDocument/2006/relationships/notesMaster" Target="/ppt/notesMasters/notesMaster1.xml" Id="R00b4c186581044f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f85ea8963684e87" /><Relationship Type="http://schemas.openxmlformats.org/officeDocument/2006/relationships/notesMaster" Target="/ppt/notesMasters/notesMaster1.xml" Id="Rb4d05a6b05f248d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f833c6424654b18" /><Relationship Type="http://schemas.openxmlformats.org/officeDocument/2006/relationships/notesMaster" Target="/ppt/notesMasters/notesMaster1.xml" Id="R61c143b877be43e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7c88ff5a2544ab4" /><Relationship Type="http://schemas.openxmlformats.org/officeDocument/2006/relationships/notesMaster" Target="/ppt/notesMasters/notesMaster1.xml" Id="R385a006f95a146b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0a3c95e80c84370" /><Relationship Type="http://schemas.openxmlformats.org/officeDocument/2006/relationships/notesMaster" Target="/ppt/notesMasters/notesMaster1.xml" Id="R86b892d10ab6403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0e46163e9764654" /><Relationship Type="http://schemas.openxmlformats.org/officeDocument/2006/relationships/notesMaster" Target="/ppt/notesMasters/notesMaster1.xml" Id="Re31a5267bf09454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783aed3c3b44454" /><Relationship Type="http://schemas.openxmlformats.org/officeDocument/2006/relationships/notesMaster" Target="/ppt/notesMasters/notesMaster1.xml" Id="R6111c611a2e44a2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dff98d39c92480f" /><Relationship Type="http://schemas.openxmlformats.org/officeDocument/2006/relationships/notesMaster" Target="/ppt/notesMasters/notesMaster1.xml" Id="R991bafcfa203477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894183c68a84d68" /><Relationship Type="http://schemas.openxmlformats.org/officeDocument/2006/relationships/notesMaster" Target="/ppt/notesMasters/notesMaster1.xml" Id="R6f1d5736ee5c4e82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cc886142c7546bd" /><Relationship Type="http://schemas.openxmlformats.org/officeDocument/2006/relationships/notesMaster" Target="/ppt/notesMasters/notesMaster1.xml" Id="R24dc82a4b6b3484a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7a167f3c9d540bc" /><Relationship Type="http://schemas.openxmlformats.org/officeDocument/2006/relationships/notesMaster" Target="/ppt/notesMasters/notesMaster1.xml" Id="R5af465091c4e43b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f51fcbd4c484c3a" /><Relationship Type="http://schemas.openxmlformats.org/officeDocument/2006/relationships/notesMaster" Target="/ppt/notesMasters/notesMaster1.xml" Id="R555490dfeae343e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c1a8069449f14e82" /><Relationship Type="http://schemas.openxmlformats.org/officeDocument/2006/relationships/notesMaster" Target="/ppt/notesMasters/notesMaster1.xml" Id="R5bf009590b824bec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bb1a209f6a614b0c" /><Relationship Type="http://schemas.openxmlformats.org/officeDocument/2006/relationships/notesMaster" Target="/ppt/notesMasters/notesMaster1.xml" Id="R47e3240cf0044ea0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201a687184884561" /><Relationship Type="http://schemas.openxmlformats.org/officeDocument/2006/relationships/notesMaster" Target="/ppt/notesMasters/notesMaster1.xml" Id="R16cd7add92ce4f93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9e778e654d1b4ad8" /><Relationship Type="http://schemas.openxmlformats.org/officeDocument/2006/relationships/notesMaster" Target="/ppt/notesMasters/notesMaster1.xml" Id="R7c6acd079ff74e2a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72966802299245e8" /><Relationship Type="http://schemas.openxmlformats.org/officeDocument/2006/relationships/notesMaster" Target="/ppt/notesMasters/notesMaster1.xml" Id="R32fdefd2b175473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66517a58828044c9" /><Relationship Type="http://schemas.openxmlformats.org/officeDocument/2006/relationships/notesMaster" Target="/ppt/notesMasters/notesMaster1.xml" Id="R7eb8d8f095fd4c07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ce00fc1f882946f3" /><Relationship Type="http://schemas.openxmlformats.org/officeDocument/2006/relationships/notesMaster" Target="/ppt/notesMasters/notesMaster1.xml" Id="R88f753b66f72495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504e55dc14c349d1" /><Relationship Type="http://schemas.openxmlformats.org/officeDocument/2006/relationships/notesMaster" Target="/ppt/notesMasters/notesMaster1.xml" Id="R9cd43d9bc2114858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8b9ba3af4881413e" /><Relationship Type="http://schemas.openxmlformats.org/officeDocument/2006/relationships/notesMaster" Target="/ppt/notesMasters/notesMaster1.xml" Id="R1e64dd1624cf4b35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b32443ca31434626" /><Relationship Type="http://schemas.openxmlformats.org/officeDocument/2006/relationships/notesMaster" Target="/ppt/notesMasters/notesMaster1.xml" Id="R3c4433e7d65a4ceb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b08ee765f9e5412f" /><Relationship Type="http://schemas.openxmlformats.org/officeDocument/2006/relationships/notesMaster" Target="/ppt/notesMasters/notesMaster1.xml" Id="R4b116da6fb9a44b3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67c90521085e41c8" /><Relationship Type="http://schemas.openxmlformats.org/officeDocument/2006/relationships/notesMaster" Target="/ppt/notesMasters/notesMaster1.xml" Id="R72ea36f16a0b46fa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1ab0a070f2f24218" /><Relationship Type="http://schemas.openxmlformats.org/officeDocument/2006/relationships/notesMaster" Target="/ppt/notesMasters/notesMaster1.xml" Id="R503b305227194ff9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ae8aab46a37a4ee8" /><Relationship Type="http://schemas.openxmlformats.org/officeDocument/2006/relationships/notesMaster" Target="/ppt/notesMasters/notesMaster1.xml" Id="Rf1771e14f8b243cf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6105ecdc249745da" /><Relationship Type="http://schemas.openxmlformats.org/officeDocument/2006/relationships/notesMaster" Target="/ppt/notesMasters/notesMaster1.xml" Id="R3343088e8c4f4af5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9d7307b09e124ab5" /><Relationship Type="http://schemas.openxmlformats.org/officeDocument/2006/relationships/notesMaster" Target="/ppt/notesMasters/notesMaster1.xml" Id="Ra48543bb25db490c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5039af792ea84dc4" /><Relationship Type="http://schemas.openxmlformats.org/officeDocument/2006/relationships/notesMaster" Target="/ppt/notesMasters/notesMaster1.xml" Id="R99c540065a1646e2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f06543816bac4d75" /><Relationship Type="http://schemas.openxmlformats.org/officeDocument/2006/relationships/notesMaster" Target="/ppt/notesMasters/notesMaster1.xml" Id="Rc697faf5c77745d5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d408412c561c44f1" /><Relationship Type="http://schemas.openxmlformats.org/officeDocument/2006/relationships/notesMaster" Target="/ppt/notesMasters/notesMaster1.xml" Id="R03d524a8a8604df5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90511ef4f7964132" /><Relationship Type="http://schemas.openxmlformats.org/officeDocument/2006/relationships/notesMaster" Target="/ppt/notesMasters/notesMaster1.xml" Id="R1e76645fbf06448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Cyfeiriad Beiblaidd: Rhufeiniaid 15:7.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A.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Cyfeiriad Beiblaidd: 1 Corinthiaid 12:21.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B.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  <a:p xmlns:a="http://schemas.openxmlformats.org/drawingml/2006/main">
            <a:r>
              <a:t>Cyfeiriad Beiblaidd: Hebreaid 13:2.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1, sesiwn C.</a:t>
            </a:r>
          </a:p>
          <a:p xmlns:a="http://schemas.openxmlformats.org/drawingml/2006/main">
            <a:r>
              <a:t>Ffynhonnell gynllunio: Cae_Top_38_Week_Three_Session_Worship_Plan.xlsx, wythnos 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d581fd7f87343f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7965834102b445a" /><Relationship Type="http://schemas.openxmlformats.org/officeDocument/2006/relationships/slideLayout" Target="/ppt/slideLayouts/slideLayout1.xml" Id="Rbc8bd6e7e83d4f4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c8bd6e7e83d4f4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f863ef28b1403c" /><Relationship Type="http://schemas.openxmlformats.org/officeDocument/2006/relationships/notesSlide" Target="/ppt/notesSlides/notesSlide1.xml" Id="R30484cea5db149a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d145b0363e4122" /><Relationship Type="http://schemas.openxmlformats.org/officeDocument/2006/relationships/notesSlide" Target="/ppt/notesSlides/notesSlide2.xml" Id="Ra779562a502940e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9032473e574fe0" /><Relationship Type="http://schemas.openxmlformats.org/officeDocument/2006/relationships/notesSlide" Target="/ppt/notesSlides/notesSlide3.xml" Id="Rbc9c50380945471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bed15dcd8f45b7" /><Relationship Type="http://schemas.openxmlformats.org/officeDocument/2006/relationships/notesSlide" Target="/ppt/notesSlides/notesSlide4.xml" Id="R95774ef7739d451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0ff546c5074db8" /><Relationship Type="http://schemas.openxmlformats.org/officeDocument/2006/relationships/image" Target="/ppt/media/image.png" Id="R35810505a5a64200" /><Relationship Type="http://schemas.openxmlformats.org/officeDocument/2006/relationships/notesSlide" Target="/ppt/notesSlides/notesSlide5.xml" Id="R24a396bc6e0e43a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cbec7511f647a5" /><Relationship Type="http://schemas.openxmlformats.org/officeDocument/2006/relationships/image" Target="/ppt/media/image2.png" Id="R25bfe13e9d334e30" /><Relationship Type="http://schemas.openxmlformats.org/officeDocument/2006/relationships/notesSlide" Target="/ppt/notesSlides/notesSlide6.xml" Id="Rcbe80d5787224c0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4135fae6c548c8" /><Relationship Type="http://schemas.openxmlformats.org/officeDocument/2006/relationships/notesSlide" Target="/ppt/notesSlides/notesSlide7.xml" Id="Rbc6c9195c3fa43f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26133ca36245af" /><Relationship Type="http://schemas.openxmlformats.org/officeDocument/2006/relationships/image" Target="/ppt/media/image3.png" Id="Rbe9e65ca66dc40dd" /><Relationship Type="http://schemas.openxmlformats.org/officeDocument/2006/relationships/notesSlide" Target="/ppt/notesSlides/notesSlide8.xml" Id="Rbe89d5275146414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729fd1b7014e51" /><Relationship Type="http://schemas.openxmlformats.org/officeDocument/2006/relationships/image" Target="/ppt/media/image4.png" Id="R7a809fad7a0f4076" /><Relationship Type="http://schemas.openxmlformats.org/officeDocument/2006/relationships/notesSlide" Target="/ppt/notesSlides/notesSlide9.xml" Id="R976bbf5fa5b94b3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1a36d995da4332" /><Relationship Type="http://schemas.openxmlformats.org/officeDocument/2006/relationships/notesSlide" Target="/ppt/notesSlides/notesSlide10.xml" Id="R4677b711fe8e4fc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252d1ee67b4163" /><Relationship Type="http://schemas.openxmlformats.org/officeDocument/2006/relationships/image" Target="/ppt/media/image5.png" Id="Rd35567843a6442e9" /><Relationship Type="http://schemas.openxmlformats.org/officeDocument/2006/relationships/notesSlide" Target="/ppt/notesSlides/notesSlide11.xml" Id="R0c7343c52d91459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e2a36e598a45d4" /><Relationship Type="http://schemas.openxmlformats.org/officeDocument/2006/relationships/notesSlide" Target="/ppt/notesSlides/notesSlide12.xml" Id="Re8720c929eda453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119365a5f34a77" /><Relationship Type="http://schemas.openxmlformats.org/officeDocument/2006/relationships/notesSlide" Target="/ppt/notesSlides/notesSlide13.xml" Id="R1c8e1052604741a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2e1b98739c436c" /><Relationship Type="http://schemas.openxmlformats.org/officeDocument/2006/relationships/notesSlide" Target="/ppt/notesSlides/notesSlide14.xml" Id="Raf2a67b1385446d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e72517f7b14587" /><Relationship Type="http://schemas.openxmlformats.org/officeDocument/2006/relationships/notesSlide" Target="/ppt/notesSlides/notesSlide15.xml" Id="R0e2deda80818449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8c32a7b413460f" /><Relationship Type="http://schemas.openxmlformats.org/officeDocument/2006/relationships/notesSlide" Target="/ppt/notesSlides/notesSlide16.xml" Id="Rcfb4751887254df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c9220d66b84cfa" /><Relationship Type="http://schemas.openxmlformats.org/officeDocument/2006/relationships/notesSlide" Target="/ppt/notesSlides/notesSlide17.xml" Id="Ra791f8bd291c4de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92ad50ba8b46fb" /><Relationship Type="http://schemas.openxmlformats.org/officeDocument/2006/relationships/notesSlide" Target="/ppt/notesSlides/notesSlide18.xml" Id="Rd25896756d044c2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a6380455134fb1" /><Relationship Type="http://schemas.openxmlformats.org/officeDocument/2006/relationships/notesSlide" Target="/ppt/notesSlides/notesSlide19.xml" Id="Rc7945002ab79426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88f8ebf643492f" /><Relationship Type="http://schemas.openxmlformats.org/officeDocument/2006/relationships/notesSlide" Target="/ppt/notesSlides/notesSlide20.xml" Id="R1ff2df7c2ccc427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fd2141e21d4327" /><Relationship Type="http://schemas.openxmlformats.org/officeDocument/2006/relationships/notesSlide" Target="/ppt/notesSlides/notesSlide21.xml" Id="R060e5e4f1079469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64b000ff9f4026" /><Relationship Type="http://schemas.openxmlformats.org/officeDocument/2006/relationships/notesSlide" Target="/ppt/notesSlides/notesSlide22.xml" Id="R3d1567f57e1e48a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fcc49446134ae2" /><Relationship Type="http://schemas.openxmlformats.org/officeDocument/2006/relationships/image" Target="/ppt/media/image6.png" Id="R4c64678e9d7b4a44" /><Relationship Type="http://schemas.openxmlformats.org/officeDocument/2006/relationships/notesSlide" Target="/ppt/notesSlides/notesSlide23.xml" Id="Re0683708c5044bb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cc36a882034270" /><Relationship Type="http://schemas.openxmlformats.org/officeDocument/2006/relationships/notesSlide" Target="/ppt/notesSlides/notesSlide24.xml" Id="Rdab58f55b2934db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35a430f0384690" /><Relationship Type="http://schemas.openxmlformats.org/officeDocument/2006/relationships/notesSlide" Target="/ppt/notesSlides/notesSlide25.xml" Id="Rb5ace3a6d857493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b637191e84474e" /><Relationship Type="http://schemas.openxmlformats.org/officeDocument/2006/relationships/image" Target="/ppt/media/image7.png" Id="Rf6fbd9a51bb64bb6" /><Relationship Type="http://schemas.openxmlformats.org/officeDocument/2006/relationships/notesSlide" Target="/ppt/notesSlides/notesSlide26.xml" Id="Rd49445ea27ed4cd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2add0ce75b465f" /><Relationship Type="http://schemas.openxmlformats.org/officeDocument/2006/relationships/notesSlide" Target="/ppt/notesSlides/notesSlide27.xml" Id="R9aec6f952e77478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50aa9625dc4709" /><Relationship Type="http://schemas.openxmlformats.org/officeDocument/2006/relationships/notesSlide" Target="/ppt/notesSlides/notesSlide28.xml" Id="R8a39662e8b4f4fb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4e262b46904619" /><Relationship Type="http://schemas.openxmlformats.org/officeDocument/2006/relationships/notesSlide" Target="/ppt/notesSlides/notesSlide29.xml" Id="R4a5e158ab6e644a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59a78217d64c5f" /><Relationship Type="http://schemas.openxmlformats.org/officeDocument/2006/relationships/notesSlide" Target="/ppt/notesSlides/notesSlide30.xml" Id="R39e8d80f61f8447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14853b638442b7" /><Relationship Type="http://schemas.openxmlformats.org/officeDocument/2006/relationships/notesSlide" Target="/ppt/notesSlides/notesSlide31.xml" Id="R2d42ed8c309e4951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892610dd64437b" /><Relationship Type="http://schemas.openxmlformats.org/officeDocument/2006/relationships/notesSlide" Target="/ppt/notesSlides/notesSlide32.xml" Id="R5c4e1f1f89e34d1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6d13eb0eef4223" /><Relationship Type="http://schemas.openxmlformats.org/officeDocument/2006/relationships/notesSlide" Target="/ppt/notesSlides/notesSlide33.xml" Id="R39a13a118ba5490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e716c0a3584cd0" /><Relationship Type="http://schemas.openxmlformats.org/officeDocument/2006/relationships/notesSlide" Target="/ppt/notesSlides/notesSlide34.xml" Id="Rd3526e5e4da347d3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bd73df55d44452" /><Relationship Type="http://schemas.openxmlformats.org/officeDocument/2006/relationships/notesSlide" Target="/ppt/notesSlides/notesSlide35.xml" Id="Rb0d9f8f34ec849fc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95f4df3d4f45f8" /><Relationship Type="http://schemas.openxmlformats.org/officeDocument/2006/relationships/notesSlide" Target="/ppt/notesSlides/notesSlide36.xml" Id="Rd219bb1196244ce6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173eb1f7a34253" /><Relationship Type="http://schemas.openxmlformats.org/officeDocument/2006/relationships/notesSlide" Target="/ppt/notesSlides/notesSlide37.xml" Id="R68e067a2ec7c47f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36c7f27f1343b9" /><Relationship Type="http://schemas.openxmlformats.org/officeDocument/2006/relationships/notesSlide" Target="/ppt/notesSlides/notesSlide38.xml" Id="R1f536797fab144e3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6d5898824444c5" /><Relationship Type="http://schemas.openxmlformats.org/officeDocument/2006/relationships/notesSlide" Target="/ppt/notesSlides/notesSlide39.xml" Id="R3cbcd635ef474462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581e61bfb6476f" /><Relationship Type="http://schemas.openxmlformats.org/officeDocument/2006/relationships/image" Target="/ppt/media/image8.png" Id="R3893ec1b6ffb4d9f" /><Relationship Type="http://schemas.openxmlformats.org/officeDocument/2006/relationships/notesSlide" Target="/ppt/notesSlides/notesSlide40.xml" Id="Ra455d2b00a904a3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774738b6c2475a" /><Relationship Type="http://schemas.openxmlformats.org/officeDocument/2006/relationships/notesSlide" Target="/ppt/notesSlides/notesSlide41.xml" Id="R226a46c3dee74a02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982b191a1f43d6" /><Relationship Type="http://schemas.openxmlformats.org/officeDocument/2006/relationships/notesSlide" Target="/ppt/notesSlides/notesSlide42.xml" Id="R36974bb68b7741da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2ee03f5f9c4e15" /><Relationship Type="http://schemas.openxmlformats.org/officeDocument/2006/relationships/image" Target="/ppt/media/image9.png" Id="R2fcf6c261e164727" /><Relationship Type="http://schemas.openxmlformats.org/officeDocument/2006/relationships/notesSlide" Target="/ppt/notesSlides/notesSlide43.xml" Id="R9734de01327248c9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ece1bc77154ccf" /><Relationship Type="http://schemas.openxmlformats.org/officeDocument/2006/relationships/notesSlide" Target="/ppt/notesSlides/notesSlide44.xml" Id="R67239f83293e4f48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d9f52478314572" /><Relationship Type="http://schemas.openxmlformats.org/officeDocument/2006/relationships/notesSlide" Target="/ppt/notesSlides/notesSlide45.xml" Id="R820cd56e377e49a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131d998d504c7a" /><Relationship Type="http://schemas.openxmlformats.org/officeDocument/2006/relationships/notesSlide" Target="/ppt/notesSlides/notesSlide46.xml" Id="R6051c2a33ca34c34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4e6109fa1e4428" /><Relationship Type="http://schemas.openxmlformats.org/officeDocument/2006/relationships/notesSlide" Target="/ppt/notesSlides/notesSlide47.xml" Id="Re62b15ed206b415f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20a34c20134e05" /><Relationship Type="http://schemas.openxmlformats.org/officeDocument/2006/relationships/notesSlide" Target="/ppt/notesSlides/notesSlide48.xml" Id="R668bdb42890748e8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16676e876d4280" /><Relationship Type="http://schemas.openxmlformats.org/officeDocument/2006/relationships/notesSlide" Target="/ppt/notesSlides/notesSlide49.xml" Id="R22f7b2674e754660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00871e5bcc4e10" /><Relationship Type="http://schemas.openxmlformats.org/officeDocument/2006/relationships/notesSlide" Target="/ppt/notesSlides/notesSlide50.xml" Id="R7208fdf056a74331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48445970734af4" /><Relationship Type="http://schemas.openxmlformats.org/officeDocument/2006/relationships/notesSlide" Target="/ppt/notesSlides/notesSlide51.xml" Id="R909fbb18be6f4f80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c6ecad836a47d9" /><Relationship Type="http://schemas.openxmlformats.org/officeDocument/2006/relationships/notesSlide" Target="/ppt/notesSlides/notesSlide52.xml" Id="R795f9530c67540d6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b3f74c4c5546c0" /><Relationship Type="http://schemas.openxmlformats.org/officeDocument/2006/relationships/notesSlide" Target="/ppt/notesSlides/notesSlide53.xml" Id="Rbc7e6f4a3dda4d7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E67A60-16F0-4FF5-A8AB-FD472ECBC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D3E212-FD93-4433-AB7F-B9BA764CB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Croeso sy’n para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10EA27-0AF6-435C-9FB1-6B6F032CD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A69E5B-8644-4229-9B6C-E76F9F0A8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a Pharch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3ADF5D-4838-4D41-83D7-FE125263A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9668448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47D224-6AF0-498F-AE9B-F39389858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E48270-DB30-48B6-97A3-B1C9CB7B7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C10466-5FF2-40FE-8314-95ABE6803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9630D2-C862-48DD-9B7A-C05AB64B4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BC6C00-FE92-49BD-A9BA-8B91F12DA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gadair wag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gêm heb ffordd i mewn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Croeso ar ôl y diwrnod cyntaf   (sleidiau 38–53)</a:t>
            </a:r>
          </a:p>
        </p:txBody>
      </p:sp>
    </p:spTree>
    <p:extLst>
      <p:ext uri="{BB962C8B-B14F-4D97-AF65-F5344CB8AC3E}">
        <p14:creationId xmlns:p14="http://schemas.microsoft.com/office/powerpoint/2010/main" val="159453378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BD8077-51F1-4652-A9EB-F2B61E034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5B2F32-F971-4D72-9F84-EF0BCE308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FD0616-B67E-4254-B271-198931D06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664831-01A0-4CF0-BEFB-B34D51768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Peidiwch â gofyn i blentyn chwarae rhan rhywun sy’n cael ei eithrio.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22062584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79EE16-F7D4-44F9-ABC7-BF202A7D5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C497F4-527B-485B-BD7D-D78F489C8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gadair wag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F7A98A-4F9D-4EB9-B16E-2AC606489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B272EB-23D2-4ACA-AD77-76DEB1CD4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692BDC-9C4E-4076-BD9C-72DA2754B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03308950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E3327A-821E-4098-AB7F-1CB8E9BDA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C3474F-29A7-4451-9855-12C017E85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 eistedd?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0319C2-0F77-412D-98A9-4B63EE5D0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810505a5a64200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885B88-5030-48E3-844C-B380E4B47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cadair wag wrth y bwrdd. Ond mae bag arni.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Ydy’r lle hwnnw ar gael mewn gwirionedd?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 plentyn newydd yn ei feddwl?</a:t>
            </a:r>
          </a:p>
        </p:txBody>
      </p:sp>
    </p:spTree>
    <p:extLst>
      <p:ext uri="{BB962C8B-B14F-4D97-AF65-F5344CB8AC3E}">
        <p14:creationId xmlns:p14="http://schemas.microsoft.com/office/powerpoint/2010/main" val="72277663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CE47E5-A297-47B2-BC27-19EB6A102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376E59-5158-4CE6-8B66-677D1266C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21EE45-0CE2-429F-AA4C-33EAC38B3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bfe13e9d334e30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A8B426-3B2F-45DF-B508-69F7BA5EF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Safodd Ceri wrth ddrws y neuadd ginio, yn dal ei hambwrdd yn dynn. Roedd pawb fel pe baent yn gwybod ble i fynd.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Clywodd gadeiriau’n symud, cyllyll a ffyrc yn clincian, a ffrindiau’n chwerthin.</a:t>
            </a:r>
          </a:p>
        </p:txBody>
      </p:sp>
    </p:spTree>
    <p:extLst>
      <p:ext uri="{BB962C8B-B14F-4D97-AF65-F5344CB8AC3E}">
        <p14:creationId xmlns:p14="http://schemas.microsoft.com/office/powerpoint/2010/main" val="104457480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6B932C-BB08-4FB0-A52B-97E7374A2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6E0D9E-5522-447B-9390-EDA44D05A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bach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211460-68DE-46F1-88B2-BCBB47D0D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D8CF99-A155-4586-8332-DA7A8AE32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Cymerodd Ceri gam tuag at y bwrdd agosaf. Roedd cadair yno, ond roedd bag arni.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Agorodd ei cheg i ofyn am le. Yna caeodd hi eto.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“Efallai bod rhywun arall yn eistedd yma,” meddyliodd.</a:t>
            </a:r>
          </a:p>
        </p:txBody>
      </p:sp>
    </p:spTree>
    <p:extLst>
      <p:ext uri="{BB962C8B-B14F-4D97-AF65-F5344CB8AC3E}">
        <p14:creationId xmlns:p14="http://schemas.microsoft.com/office/powerpoint/2010/main" val="164180759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F7BDEF-868F-4BC9-9CD5-4A7F6B78B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0ECEC7-AB3D-4A1D-A6FA-7823F14C3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Efa’n sylwi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EDA377-A774-40BE-8934-2BE34AE19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9e65ca66dc40dd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E22DE5-E7A7-478A-B236-C6D59702C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Efa ei phen. Gwelodd yr hambwrdd, y bag a wyneb ansicr Ceri.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Symudodd y bag at ei thraed.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“Tyrd i eistedd yma. Efa ydw i. Beth yw dy enw di?”</a:t>
            </a:r>
          </a:p>
        </p:txBody>
      </p:sp>
    </p:spTree>
    <p:extLst>
      <p:ext uri="{BB962C8B-B14F-4D97-AF65-F5344CB8AC3E}">
        <p14:creationId xmlns:p14="http://schemas.microsoft.com/office/powerpoint/2010/main" val="167780594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DB6AC10-FC83-4CEF-85AE-156518E65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58048B-356B-45C0-ADA2-C2E1541A2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Sedd, ond dim sgwrs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F3AA12-A886-4BD9-A094-DD73CA81F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809fad7a0f407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2A235A-47CB-4454-A976-199388EB0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“Ceri,” atebodd hi, gan eistedd. Ond dechreuodd y plant eraill drafod gêm ddoe.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“Ti fydd y capten eto!” meddai rhywun. Chwarddodd pawb.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Gwenodd Ceri’n fach. Doedd hi ddim yn deall y sgwrs.</a:t>
            </a:r>
          </a:p>
        </p:txBody>
      </p:sp>
    </p:spTree>
    <p:extLst>
      <p:ext uri="{BB962C8B-B14F-4D97-AF65-F5344CB8AC3E}">
        <p14:creationId xmlns:p14="http://schemas.microsoft.com/office/powerpoint/2010/main" val="190698109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DD6DA2-799B-472F-B3AA-1A0752D0E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3BC3C2-4B46-4B47-B3F1-DC5F1005C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sydd ar goll?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6079CB-52C0-41E7-AC1C-09D00F655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C67CE9-5995-4AFD-9673-84B740A36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Mae gan Ceri le wrth y bwrdd erbyn hyn.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arall sydd ei angen arni i deimlo’n rhan o’r criw?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Arhoswch am ddau syniad cyn clywed diwedd y stori.</a:t>
            </a:r>
          </a:p>
        </p:txBody>
      </p:sp>
    </p:spTree>
    <p:extLst>
      <p:ext uri="{BB962C8B-B14F-4D97-AF65-F5344CB8AC3E}">
        <p14:creationId xmlns:p14="http://schemas.microsoft.com/office/powerpoint/2010/main" val="100774254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C2395A-2B3E-4573-A9F2-25D581AE5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714DB9-1A42-4375-BA4F-B26D865C7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croeso’n tyfu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B68A55-8056-460D-A2B6-AA7552865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5567843a6442e9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EB72FB-0816-45B6-AF5D-EEF0D674D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Efa ati. “Dyma Tom a Mali. Rydyn ni’n chwarae gêm basio amser chwarae. Wyt ti eisiau i ni ddangos sut mae hi’n gweithio?”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“Ydw, os gweli di’n dda,” meddai Ceri. Y tro hwn, roedd ei gwên yn fwy.</a:t>
            </a:r>
          </a:p>
        </p:txBody>
      </p:sp>
    </p:spTree>
    <p:extLst>
      <p:ext uri="{BB962C8B-B14F-4D97-AF65-F5344CB8AC3E}">
        <p14:creationId xmlns:p14="http://schemas.microsoft.com/office/powerpoint/2010/main" val="165776982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53993D-1E79-49F9-B72C-496E5C348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D99D69-D767-4396-A904-371F52B38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ganodd y gloch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B01C4E-29AC-4FC0-9C68-CC551235E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66F695-9A7A-4F53-94E1-BDDBB5A1E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oedd hi’n amser mynd allan, arhosodd Efa wrth y drws.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“Tyrd gyda ni, Ceri. Cei di’r tro cyntaf.”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Ceri o’r gadair. Erbyn hyn roedd ganddi fwy na lle i eistedd. Roedd ganddi ffordd i ymuno.</a:t>
            </a:r>
          </a:p>
        </p:txBody>
      </p:sp>
    </p:spTree>
    <p:extLst>
      <p:ext uri="{BB962C8B-B14F-4D97-AF65-F5344CB8AC3E}">
        <p14:creationId xmlns:p14="http://schemas.microsoft.com/office/powerpoint/2010/main" val="158417996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899F193-2DFD-462B-A229-42D7C6326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F18EC1-3A65-48C9-A890-BCECE0532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E8364C-9760-4724-B945-77F47301B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0793D6-F594-4E3A-A18E-F563507A7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Croesawch eich gilydd, fel y mae Crist wedi eich croesawu chi, er gogoniant 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845BED-5203-49C0-9379-D3183466B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15:7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9C85DDF-2D60-4724-B803-84A6485B8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392532823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904AF3-34EE-4BE7-8064-6CE81F056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53EEF5-9D49-46BC-BC9D-C8DF57116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A16A16-5799-42AE-AEC1-A5CBFBBC9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7D11D-265E-4E97-93CD-0AC284D45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credu bod Iesu’n eu croesawu â chariad. Mae Paul yn eu hannog i estyn yr un croeso i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croeso ddechrau gyda chadair wag. Mae’n parhau wrth inni helpu rhywun i berthyn.</a:t>
            </a:r>
          </a:p>
        </p:txBody>
      </p:sp>
    </p:spTree>
    <p:extLst>
      <p:ext uri="{BB962C8B-B14F-4D97-AF65-F5344CB8AC3E}">
        <p14:creationId xmlns:p14="http://schemas.microsoft.com/office/powerpoint/2010/main" val="2062137190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1AC0D4-2237-41B2-AAC5-663B54EC3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374277-F7AA-49EF-8593-137ACAF88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764150-8BBC-41EA-A658-025F92CA0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63DD68-D905-487E-946B-ABDD6D554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allech chi ei ddweud wrth Ceri?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56990405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67A8AD-F162-40B5-89D1-69B301D0F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26A6A5-75F8-4391-9551-08B0F7EC0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330683-1D23-4E30-BCC5-8AB8D85E5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D3166E-560D-4CE0-B47F-2BACA6F58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all rhywun eistedd gyda grŵp ond dal i deimlo ar ei ben ei hun? Beth fyddai’n newid hynny?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696920714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7478D8-6770-46FF-8EC2-AD2882C77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EF3D1E-9AD3-45C5-BAEF-67FE382BD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0CABF7-B7CF-4F7E-B458-E24D2BA3B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DAA6DF-2DC0-4EF9-9113-35FE0365F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gyrraedd lle anghyfarwydd. Pa eiriau caredig fyddech chi’n hoffi eu clywed? Does dim angen rhannu atgof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81618565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BAF436-A6DD-4D2C-B211-A625E08BE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E9D3A6-2D73-4CAA-9D2E-685B7245D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141D2C-5E2E-4143-8E7D-4DD3DBEA6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5A44F9-CAC9-482D-B19B-E8B3D0105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wahoddiad sy’n cynnwys enw a cham clir: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“Tyrd, ___. Gad i mi ddangos ble rydyn ni’n mynd.”</a:t>
            </a:r>
          </a:p>
        </p:txBody>
      </p:sp>
    </p:spTree>
    <p:extLst>
      <p:ext uri="{BB962C8B-B14F-4D97-AF65-F5344CB8AC3E}">
        <p14:creationId xmlns:p14="http://schemas.microsoft.com/office/powerpoint/2010/main" val="73509402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BD31EE-E33E-46CE-AC6E-92FDBCB74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96523C-067A-4D3A-92A7-AA88D50FF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2EC757-4323-465E-A112-7DF94FB64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FFFE63-94F2-424A-90C5-9B3D91D5F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B68766-1089-446D-970A-D55E2557C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cariadus,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wneud lle i eraill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a’u helpu i deimlo eu bod yn perthyn.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17045332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989B8E-DDE8-4156-97D0-B6D82EE47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88702D-9A8D-4A37-9AA7-A777B35F3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2FD8DF-E04D-4244-ABCE-31023FE49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664FB3-04ED-47FF-A89A-BF8B2808C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870342-9340-4073-959B-E9697DE58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8460662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3FD1B8-A8DC-4BFF-9492-23BF10FA9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E9C185-6D1F-4B5F-BA5A-FCCA26B0B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gêm heb ffordd i mewn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3FCBE6-EE38-43EC-B12A-F5682812D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EF156C-55A8-4BC6-9EF4-74AA4BDB5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DB29FB-F3A2-4028-814A-18CB4D4A6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796246414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6708C4-8A80-4B35-AA08-0589E9008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085B26-C47E-4B00-8794-64CB82A5F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“Caiff pawb chwarae!”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D06F63-42B0-4128-9F9C-205124B30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F68A11-A3CF-41E9-AD4A-50DB7A2E1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Dyna mae’r criw yn ei ddweud. Ond dydy un plentyn ddim yn gwybod y rheolau.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Ydy dweud “cei di chwarae” yn ddigon?</a:t>
            </a:r>
          </a:p>
        </p:txBody>
      </p:sp>
    </p:spTree>
    <p:extLst>
      <p:ext uri="{BB962C8B-B14F-4D97-AF65-F5344CB8AC3E}">
        <p14:creationId xmlns:p14="http://schemas.microsoft.com/office/powerpoint/2010/main" val="126144578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288428-36B0-4CF1-B8A7-CF62577B3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1E0041-95C6-4135-9492-9FBF006DB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dechrau cyflym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44C39A-D150-4A49-A7DE-ABAA98E38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64678e9d7b4a44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287585-D8D9-4939-80DF-3948B9777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“Cei di chwarae gyda ni, Iwan!” meddai Mali.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iddo ofyn sut, roedd y bêl yn hedfan. Clapiodd Tom ddwywaith. Rhedodd Efa at y wal.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Safodd Iwan yn llonydd. Beth oedd i fod i ddigwydd nesaf?</a:t>
            </a:r>
          </a:p>
        </p:txBody>
      </p:sp>
    </p:spTree>
    <p:extLst>
      <p:ext uri="{BB962C8B-B14F-4D97-AF65-F5344CB8AC3E}">
        <p14:creationId xmlns:p14="http://schemas.microsoft.com/office/powerpoint/2010/main" val="105786911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24410A-B04A-493A-BB65-A3F03EB54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692937-4925-417F-A42E-086375544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Rheol gudd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02D470-6907-4439-A4C3-78F0BF8B1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5C78B3-D117-4A38-9806-73FA0B703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Glaniodd y bêl wrth draed Iwan. Cododd hi.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“Na! Un clap cyn ei chodi!” meddai Tom.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Gollyngodd Iwan y bêl eto. “Doeddwn i ddim yn gwybod,” meddai’n dawel.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gwahoddiad yn agored. Roedd y rheolau’n gudd.</a:t>
            </a:r>
          </a:p>
        </p:txBody>
      </p:sp>
    </p:spTree>
    <p:extLst>
      <p:ext uri="{BB962C8B-B14F-4D97-AF65-F5344CB8AC3E}">
        <p14:creationId xmlns:p14="http://schemas.microsoft.com/office/powerpoint/2010/main" val="1741939495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22326F-4679-4651-9426-6F1232AC0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577BCB-65CF-41D5-BB29-C953E0637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gynnig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D3A5C0-71EA-4E8A-B8AA-20E327CB3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F1D6FE6-0C61-4613-8D8C-32B9EB29D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1: “Gwylia ni am ychydig. Byddi di’n deall yn y diwedd.”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2: “Gad inni arafu a dangos un tro i ti.”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gynnig sy’n rhoi ffordd gliriach i Iwan ymuno? Pam?</a:t>
            </a:r>
          </a:p>
        </p:txBody>
      </p:sp>
    </p:spTree>
    <p:extLst>
      <p:ext uri="{BB962C8B-B14F-4D97-AF65-F5344CB8AC3E}">
        <p14:creationId xmlns:p14="http://schemas.microsoft.com/office/powerpoint/2010/main" val="1858955115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54722A-F15F-4950-90D1-B947F31FE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D51555-DC90-4C3A-B142-A92DC89C6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gêm, gam wrth gam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42E145-E938-419A-A5BE-C72D04456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fbd9a51bb64bb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24016C-EFD4-4087-85BC-2ED65B98B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Gosododd Mali y bêl ar y llawr.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“Yn ein gêm ni, rwyt ti’n clapio unwaith, yn codi’r bêl ac yn ei phasio. Gwylia fi.”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Gwnaeth hi bob cam yn araf. Yna rhoddodd y bêl i Iwan. “Dy dro di.”</a:t>
            </a:r>
          </a:p>
        </p:txBody>
      </p:sp>
    </p:spTree>
    <p:extLst>
      <p:ext uri="{BB962C8B-B14F-4D97-AF65-F5344CB8AC3E}">
        <p14:creationId xmlns:p14="http://schemas.microsoft.com/office/powerpoint/2010/main" val="985614438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C6E2B8-3431-4AEE-BD75-9E1EA7F90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46025C-2F59-4B6B-BF69-0D8C76B5B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7648E3-FB2A-40BE-930B-8D48ECE21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48C3F1-F95F-4EEE-B68B-517EECDF0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Clapiodd Iwan, cododd y bêl a’i phasio at Efa.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“Dyna ni!” meddai hi. “Nawr rydyn ni i gyd yn gwybod.”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Gwnaeth y criw gamgymeriadau wedyn hefyd. Roedd hynny’n iawn. Gallai pawb ofyn eto.</a:t>
            </a:r>
          </a:p>
        </p:txBody>
      </p:sp>
    </p:spTree>
    <p:extLst>
      <p:ext uri="{BB962C8B-B14F-4D97-AF65-F5344CB8AC3E}">
        <p14:creationId xmlns:p14="http://schemas.microsoft.com/office/powerpoint/2010/main" val="14988460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8363B5-55C7-4E56-A403-40C8383F7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AA68A9-3CE7-4477-89E5-7BC4C2FCF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gêm fach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F5CECD-1FE3-4A49-A4E9-837AACB13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BF4F21-350A-4B6F-8CF7-76B94BA62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Gadewch inni roi cynnig arni wrth eistedd.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1. Clapiwch unwaith.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2. Tapiwch eich pengliniau ddwywaith.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3. Codwch law i ddangos eich bod wedi gorffen.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Gwnewch bob cam yn araf gyda’n gilydd. Gallwch wylio yn lle symud.</a:t>
            </a:r>
          </a:p>
        </p:txBody>
      </p:sp>
    </p:spTree>
    <p:extLst>
      <p:ext uri="{BB962C8B-B14F-4D97-AF65-F5344CB8AC3E}">
        <p14:creationId xmlns:p14="http://schemas.microsoft.com/office/powerpoint/2010/main" val="815710213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3F82A2-D2CC-4694-A677-CC0EE50C7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42720D-64A7-4F82-B476-F94EAAFA4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Rheolau nad ydynt yn amlwg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658A0C-B23C-4032-AD69-15538BD07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2392B3-B3BB-4422-B97A-5A3DD64F4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Ble yn yr ysgol mae rhywun newydd angen esboniad?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giw, gêm neu le i gadw gwaith.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un. Gyda phartner, esboniwch y cam cyntaf mewn un frawddeg.</a:t>
            </a:r>
          </a:p>
        </p:txBody>
      </p:sp>
    </p:spTree>
    <p:extLst>
      <p:ext uri="{BB962C8B-B14F-4D97-AF65-F5344CB8AC3E}">
        <p14:creationId xmlns:p14="http://schemas.microsoft.com/office/powerpoint/2010/main" val="1260797158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98C91E-6A8B-4B17-BB8B-CBF006D37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95F579-FBD2-4CD2-9EB4-BEC012B84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82CD52-1709-4987-B920-E7BDBD634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C3A705-BA16-401E-A145-81A9A53CB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all y llygad ddweud wrth y llaw, “Does dim angen arna i dy help di.” Ni all y pen ddweud hynny wrth y traed chwaith.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E541D3-3498-49AC-B889-3F69E305E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Corinthiaid 12:21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8E10F3-CD45-4D62-BEB9-8EAB80AC3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1034144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151FC5-E886-48CB-ADD4-1358616B6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A90886-0896-475C-97EC-E8993A188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DE2684-5B64-4E52-9878-24020B748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C03B6B-CD1F-41BA-AED3-8E9B9B72D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cymharu’r eglwys â chorff. Mae gan y gwahanol rannau gyfraniad i’w wneud.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 hyn yn ffordd o ddeall cymuned lle mae pobl angen ei gilydd. Gallwn helpu pawb i gyfrannu.</a:t>
            </a:r>
          </a:p>
        </p:txBody>
      </p:sp>
    </p:spTree>
    <p:extLst>
      <p:ext uri="{BB962C8B-B14F-4D97-AF65-F5344CB8AC3E}">
        <p14:creationId xmlns:p14="http://schemas.microsoft.com/office/powerpoint/2010/main" val="1516640156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62B203-A295-417C-8B67-5A04DD669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BBE1F1-7323-4256-BDF0-906DA040D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CD4BA1-353A-451B-AF64-5B0339668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D5EEAC-B9CC-46D9-8422-4F812D2D7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helpu Iwan i ymuno?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555073201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3E0940-7298-4606-B8EB-8706B3CE5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F8F111-D462-4A64-96FD-8F5E9B6DD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040AEF-DEB1-4C17-B64E-6CA5841DD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233A49-1A37-415F-957A-55DEBFFC2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reolau “mae pawb yn eu gwybod” sydd efallai’n aneglur i blentyn newydd?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30817378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536CF0-5BEF-44E7-A317-323C7B936B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A37F759-9536-44ED-9DA1-92C12F0FC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BA3DCC-C375-4404-B793-412D3F35B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862F03-43C3-4948-85D1-6C1848CB2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un peth rydych chi’n gwybod sut i’w wneud. Dychmygwch ei esbonio’n amyneddgar i rywun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156713053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DFFB72-9A29-4AEB-8B33-DE9120940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413E91-D19D-4803-BE79-1682E40F0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AC4E64-430E-44A4-B275-56A6041C2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CF84EE-B61D-42F5-ACA6-50578AD81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esboniwch un gêm neu drefn yn glir.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Gofynnwch: “Wyt ti eisiau gweld un tro, neu roi cynnig arni gyda fi?”</a:t>
            </a:r>
          </a:p>
        </p:txBody>
      </p:sp>
    </p:spTree>
    <p:extLst>
      <p:ext uri="{BB962C8B-B14F-4D97-AF65-F5344CB8AC3E}">
        <p14:creationId xmlns:p14="http://schemas.microsoft.com/office/powerpoint/2010/main" val="443541203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BEE844-1389-4737-898D-CF89B6001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B9CEB2-C63E-4C25-8F10-763D3A83A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FEF122-6289-4C48-8AB4-2636CE888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AB58AC-B571-4994-AE8B-CE3CE08EDA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60887F-E55D-4F09-89F9-0648A926B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sylwi pan fydd rhywun yn ansicr.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inni esbonio a gwneud lle i bawb.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203874866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8B5DAD-CF8D-47E5-A96D-2FB651230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7659AF-B316-4BCD-9978-B27445448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ECCD58-6CC0-489E-90BB-FE231DD25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57AFCE-2669-4086-9237-D6A5057D8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8E4A20-1C55-41CE-A888-B5D726609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49712524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A20952-07A7-4AA4-9354-9A696517D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D75F2D-52B1-48EF-A56B-7AD58DAB7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Croeso ar ôl y diwrnod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129DB3-EFCF-4D48-9A0B-CBF610982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012B66-21D7-4671-A3C3-D9F96BA53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1652E0-61AB-43F0-B294-401B51C69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902828373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3AEAAD-C395-418A-95A5-9C6CEB170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626A4A-A2CC-491A-852E-785F8A3EC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cerdyn croeso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AAE357-5E1C-4E7C-83F5-ED60A6FE1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352CAE-029F-4CC3-8BF1-96A7A36DA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cerdyn “Croeso!” wedi dod oddi ar y wal. Mae’r wythnos gyntaf drosodd.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Ydy’r plentyn newydd yn gwybod popeth erbyn hyn?</a:t>
            </a:r>
          </a:p>
        </p:txBody>
      </p:sp>
    </p:spTree>
    <p:extLst>
      <p:ext uri="{BB962C8B-B14F-4D97-AF65-F5344CB8AC3E}">
        <p14:creationId xmlns:p14="http://schemas.microsoft.com/office/powerpoint/2010/main" val="1221837895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087C1B-954A-4020-9E21-FBC200797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E476E3-D189-4588-B4A7-C8C84DF47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ail wythnos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4F4AB2-51E6-4D4C-AB03-DF221B4D4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93ec1b6ffb4d9f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CF2540-5145-43F2-A55E-5E20A76D2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Ceri’n gwybod ble i eistedd amser cinio. Ond fore Llun, arhosodd wrth ddrws y dosbarth gyda’i llyfr.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sawl hambwrdd ar y silff. I ba un roedd y llyfr yn perthyn?</a:t>
            </a:r>
          </a:p>
        </p:txBody>
      </p:sp>
    </p:spTree>
    <p:extLst>
      <p:ext uri="{BB962C8B-B14F-4D97-AF65-F5344CB8AC3E}">
        <p14:creationId xmlns:p14="http://schemas.microsoft.com/office/powerpoint/2010/main" val="491502665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6D7A9A-98A9-4504-8430-C28236ED8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DD2075-7C3E-4B40-AF87-F176CCBEB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pheth bach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9FA959-0401-4DB5-9617-FAED13519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0CE348-076B-49FA-8A01-87F2A064A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nes ymlaen, roedd angen partner. Roedd y plant eraill wedi troi at ffrind yn barod.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Amser cinio, symudodd y ciw i le newydd. Aeth Ceri i’r hen 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hi wedi cael croeso. Roedd angen help arni o hyd.</a:t>
            </a:r>
          </a:p>
        </p:txBody>
      </p:sp>
    </p:spTree>
    <p:extLst>
      <p:ext uri="{BB962C8B-B14F-4D97-AF65-F5344CB8AC3E}">
        <p14:creationId xmlns:p14="http://schemas.microsoft.com/office/powerpoint/2010/main" val="519366294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6395B9-C9E0-44E9-80CB-67E6BF3F7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4180E4-3120-4A3E-9D70-D0E57F676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gyntaf?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9F2449-9C62-46D6-A80A-2D67B5153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B9587F-49D6-4E25-8878-7FC416845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sefyllfa i’w gwella: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Llyfr heb le amlwg.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Plentyn heb bartner.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Ciw sydd wedi symud.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Siaradwch â phartner. Beth yn union fyddai rhywun yn ei wneud neu’n ei ddweud?</a:t>
            </a:r>
          </a:p>
        </p:txBody>
      </p:sp>
    </p:spTree>
    <p:extLst>
      <p:ext uri="{BB962C8B-B14F-4D97-AF65-F5344CB8AC3E}">
        <p14:creationId xmlns:p14="http://schemas.microsoft.com/office/powerpoint/2010/main" val="185074018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3D4FF0-2F71-4D62-80AC-B446F6548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F336CD-9C10-46E1-B2E3-0B572E386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cyn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4BCD1A-626D-49AD-AE33-67FE32963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fcf6c261e164727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F1AA49-87CC-4A26-8807-911FC7FDA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Efa y llyfr yn nwylo Ceri.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ti’n chwilio am le i roi hwn?”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“Ydw,” meddai Ceri.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 y silff hon mae’r gwaith gorffenedig yn mynd. Tyrd, dangosa i ti.”</a:t>
            </a:r>
          </a:p>
        </p:txBody>
      </p:sp>
    </p:spTree>
    <p:extLst>
      <p:ext uri="{BB962C8B-B14F-4D97-AF65-F5344CB8AC3E}">
        <p14:creationId xmlns:p14="http://schemas.microsoft.com/office/powerpoint/2010/main" val="1886318848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A84307-D367-4360-81A1-A9D871BA0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66A55E-DEF3-43A5-93B8-E62236914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Gormod o help?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C59C3C-68DF-42AB-80D3-D78A7A50A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48BD22-ADDA-4CE0-948F-832FF89CB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Drannoeth, estynnodd Efa am lyfr Ceri.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“Mi wna i hynny i ti.”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gwybod erbyn hyn,” meddai Ceri, gan wenu.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“Wrth gwrs,” atebodd Efa. “Dywed os bydd angen help eto.”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gwrando’n rhan o’r croeso hefyd.</a:t>
            </a:r>
          </a:p>
        </p:txBody>
      </p:sp>
    </p:spTree>
    <p:extLst>
      <p:ext uri="{BB962C8B-B14F-4D97-AF65-F5344CB8AC3E}">
        <p14:creationId xmlns:p14="http://schemas.microsoft.com/office/powerpoint/2010/main" val="728420202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00871B-ED3B-458B-8518-10C5E0293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162FFAC-8007-4450-BD5D-F62D088FB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Croeso sy’n gweithio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A5D053-F5D9-4B41-A910-A5C89FFAF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917CA0-94D5-4CE8-AF35-BA56EEA94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Gadewch inni ddewis un arfer i’n dosbarth: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Egluro lle mae gwaith yn mynd.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Gwneud yn siŵr bod gan bawb bartner.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 newid yn y drefn.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fyddai’n helpu fwyaf? Clywn ddau reswm cyn dewis.</a:t>
            </a:r>
          </a:p>
        </p:txBody>
      </p:sp>
    </p:spTree>
    <p:extLst>
      <p:ext uri="{BB962C8B-B14F-4D97-AF65-F5344CB8AC3E}">
        <p14:creationId xmlns:p14="http://schemas.microsoft.com/office/powerpoint/2010/main" val="2059512898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0880657-7EC5-4FDC-A8C2-8ACFD41D5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73D387-5B0F-42FE-941F-29DAAFBFE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C437CD-BF5D-41C6-B32A-AB16E49DA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AD6517-16F6-43D6-B1C4-421D8B002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Peidiwch ag anghofio croesawu dieithriaid. Wrth wneud hynny, mae rhai wedi croesawu angylion heb wybod.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F33ED3-1F80-452D-B014-D98AEFE88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Hebreaid 13:2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71A65B-88A9-4081-9116-CAD5B2122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732513779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D5E1AE-3A57-4899-91D3-B7B3DF375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A8E530-5E0B-4D34-918E-D036BB6EC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4836BC-7F89-448F-802C-BF0B3AF87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3ACA32-D46A-4B15-8727-7A6A72827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adnod yn annog Cristnogion i gadw lle i bobl nad ydynt yn eu hadnabod.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un diwrnod arbennig yn unig yw lletygarwch. Mae’n arfer sy’n parhau wrth inni sylwi, gofyn a gwrando.</a:t>
            </a:r>
          </a:p>
        </p:txBody>
      </p:sp>
    </p:spTree>
    <p:extLst>
      <p:ext uri="{BB962C8B-B14F-4D97-AF65-F5344CB8AC3E}">
        <p14:creationId xmlns:p14="http://schemas.microsoft.com/office/powerpoint/2010/main" val="1899485759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9F91AF-501B-4338-9F0A-2FBD43FCC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C26416-A0B6-4D08-AF26-8A37D3834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3F6A20-41C8-41D0-A15B-2B20938BA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517C92-5919-4B0E-87C1-379A1E3AF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all helpu pan nad ydych chi’n gwybod y drefn?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465083162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D8AE73-0E9C-4D72-A2E9-137B42B17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18DEAB0-73BF-49D7-A24A-97AD6AD31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5D434A-79CF-4685-9337-ECFFB7A49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3EE53A-81FB-489C-B923-0703B9E92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wirio bod ein croeso wedi helpu, heb wneud i rywun deimlo’n wahanol neu’n embaras?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28332611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229483-47C1-4362-ACB0-5C9A54D8F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D70B5A-2615-4C38-84AB-104E17619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82C884-23AE-481F-BEE7-D96ACD9B5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DC80FF-DA2C-4AA1-8815-AC4EB04B3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berson a’ch helpodd i ddod i arfer â rhywbeth newydd. Gallwch ddweud “diolch” yn dawel yn eich meddwl.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112034905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B6AEB5-83CC-4227-8B19-4B1674CF5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2ADB82-2812-40C8-BAA8-E3EBD2330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3B021D-4B02-4B28-96D8-F79E6E3F3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DF9DD1-BF93-4B99-9899-6D6A731C8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yr arfer a ddewison ni ar 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Ymhen wythnos, gofynnwn: “Beth sy’n gliriach? Beth sydd angen ei esbonio eto?”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pawb ateb heb enwi plentyn arall.</a:t>
            </a:r>
          </a:p>
        </p:txBody>
      </p:sp>
    </p:spTree>
    <p:extLst>
      <p:ext uri="{BB962C8B-B14F-4D97-AF65-F5344CB8AC3E}">
        <p14:creationId xmlns:p14="http://schemas.microsoft.com/office/powerpoint/2010/main" val="1168983423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C520B1-E0B6-4698-9E68-CE16445EF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29EF48-A160-465C-B516-2A82108AC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46D2E6-81FD-4263-8C1D-ABDBA2E1E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75CA93-9886-4225-A6F4-9E7FB00AE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56BDD1-E0D5-4916-87C0-6C77F7C70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gwna ein croeso’n amyneddgar ac yn barhaol.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ofyn beth sydd ei angen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gwrando ar yr ateb.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211070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958F0D-848C-42DB-9D7B-A67AB82F1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C8EE44-2ADA-49DC-90E3-3F57DB0EB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CBC490-2180-4F53-BFE8-2AF97ED1E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ECCE15-9498-400B-9F17-32D6F0A68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7A98F5-F8B7-43FB-984E-5C7629A73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48417220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2026-09-11T07:09:04.4120000Z</dcterms:created>
  <dcterms:modified xsi:type="dcterms:W3CDTF">2026-09-11T07:09:04.4130000Z</dcterms:modified>
</coreProperties>
</file>