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6809ae343cc4ac8" /><Relationship Type="http://schemas.openxmlformats.org/officeDocument/2006/relationships/extended-properties" Target="/docProps/app.xml" Id="R14e59306585147fa" /><Relationship Type="http://schemas.openxmlformats.org/officeDocument/2006/relationships/officeDocument" Target="/ppt/presentation.xml" Id="Rc3294469562d431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29b5e3502d648ba"/>
  </p:sldMasterIdLst>
  <p:notesMasterIdLst>
    <p:notesMasterId xmlns:r="http://schemas.openxmlformats.org/officeDocument/2006/relationships" r:id="R9cd965d81f054e55"/>
  </p:notesMasterIdLst>
  <p:sldIdLst>
    <p:sldId xmlns:r="http://schemas.openxmlformats.org/officeDocument/2006/relationships" id="256" r:id="Rd887450271214fdd"/>
    <p:sldId xmlns:r="http://schemas.openxmlformats.org/officeDocument/2006/relationships" id="257" r:id="R40e4c71272ab4fc8"/>
    <p:sldId xmlns:r="http://schemas.openxmlformats.org/officeDocument/2006/relationships" id="258" r:id="Rb4fc602d06094bdc"/>
    <p:sldId xmlns:r="http://schemas.openxmlformats.org/officeDocument/2006/relationships" id="259" r:id="Rd33b4251751243b8"/>
    <p:sldId xmlns:r="http://schemas.openxmlformats.org/officeDocument/2006/relationships" id="260" r:id="Rbbc69be1d3e1446f"/>
    <p:sldId xmlns:r="http://schemas.openxmlformats.org/officeDocument/2006/relationships" id="261" r:id="R79553b019de441f4"/>
    <p:sldId xmlns:r="http://schemas.openxmlformats.org/officeDocument/2006/relationships" id="262" r:id="Rc3ab8c0c640d4941"/>
    <p:sldId xmlns:r="http://schemas.openxmlformats.org/officeDocument/2006/relationships" id="263" r:id="R568863ea2fb04235"/>
    <p:sldId xmlns:r="http://schemas.openxmlformats.org/officeDocument/2006/relationships" id="264" r:id="R3381fa6b092a442a"/>
    <p:sldId xmlns:r="http://schemas.openxmlformats.org/officeDocument/2006/relationships" id="265" r:id="R6fc5da4a4f2748cb"/>
    <p:sldId xmlns:r="http://schemas.openxmlformats.org/officeDocument/2006/relationships" id="266" r:id="R2188190b2f2e43fa"/>
    <p:sldId xmlns:r="http://schemas.openxmlformats.org/officeDocument/2006/relationships" id="267" r:id="R506384aa7f244755"/>
    <p:sldId xmlns:r="http://schemas.openxmlformats.org/officeDocument/2006/relationships" id="268" r:id="Rfe7408a492704eb7"/>
    <p:sldId xmlns:r="http://schemas.openxmlformats.org/officeDocument/2006/relationships" id="269" r:id="R3822e8b069ec43a6"/>
    <p:sldId xmlns:r="http://schemas.openxmlformats.org/officeDocument/2006/relationships" id="270" r:id="Raccf31a6be5e44aa"/>
    <p:sldId xmlns:r="http://schemas.openxmlformats.org/officeDocument/2006/relationships" id="271" r:id="R6be178e7b02c47bf"/>
    <p:sldId xmlns:r="http://schemas.openxmlformats.org/officeDocument/2006/relationships" id="272" r:id="R21073ead90054dd0"/>
    <p:sldId xmlns:r="http://schemas.openxmlformats.org/officeDocument/2006/relationships" id="273" r:id="R26cf0e5e58624e87"/>
    <p:sldId xmlns:r="http://schemas.openxmlformats.org/officeDocument/2006/relationships" id="274" r:id="Reb261196838047fc"/>
    <p:sldId xmlns:r="http://schemas.openxmlformats.org/officeDocument/2006/relationships" id="275" r:id="R7ca39203997847c6"/>
    <p:sldId xmlns:r="http://schemas.openxmlformats.org/officeDocument/2006/relationships" id="276" r:id="R7fceff93eb5247fe"/>
    <p:sldId xmlns:r="http://schemas.openxmlformats.org/officeDocument/2006/relationships" id="277" r:id="R9edfa36011ee4fc8"/>
    <p:sldId xmlns:r="http://schemas.openxmlformats.org/officeDocument/2006/relationships" id="278" r:id="R84e6cddf176c482a"/>
    <p:sldId xmlns:r="http://schemas.openxmlformats.org/officeDocument/2006/relationships" id="279" r:id="Rd0ac7ad8c2264515"/>
    <p:sldId xmlns:r="http://schemas.openxmlformats.org/officeDocument/2006/relationships" id="280" r:id="R3f956973690b4593"/>
    <p:sldId xmlns:r="http://schemas.openxmlformats.org/officeDocument/2006/relationships" id="281" r:id="R240f63852ae04aa6"/>
    <p:sldId xmlns:r="http://schemas.openxmlformats.org/officeDocument/2006/relationships" id="282" r:id="R4e075a87963c4723"/>
    <p:sldId xmlns:r="http://schemas.openxmlformats.org/officeDocument/2006/relationships" id="283" r:id="Ra704ca1a706d438a"/>
    <p:sldId xmlns:r="http://schemas.openxmlformats.org/officeDocument/2006/relationships" id="284" r:id="R0bf5c0c4476c4f6a"/>
    <p:sldId xmlns:r="http://schemas.openxmlformats.org/officeDocument/2006/relationships" id="285" r:id="Rce950b46d59c4aee"/>
    <p:sldId xmlns:r="http://schemas.openxmlformats.org/officeDocument/2006/relationships" id="286" r:id="Rb8e0adb249224d01"/>
    <p:sldId xmlns:r="http://schemas.openxmlformats.org/officeDocument/2006/relationships" id="287" r:id="Rd18ad6aae26943e0"/>
    <p:sldId xmlns:r="http://schemas.openxmlformats.org/officeDocument/2006/relationships" id="288" r:id="R0c7ed50880074fd8"/>
    <p:sldId xmlns:r="http://schemas.openxmlformats.org/officeDocument/2006/relationships" id="289" r:id="R5dc8bb1ab65842e9"/>
    <p:sldId xmlns:r="http://schemas.openxmlformats.org/officeDocument/2006/relationships" id="290" r:id="Rbc2ebaf9ee624354"/>
    <p:sldId xmlns:r="http://schemas.openxmlformats.org/officeDocument/2006/relationships" id="291" r:id="R66937c247a5f4b1c"/>
    <p:sldId xmlns:r="http://schemas.openxmlformats.org/officeDocument/2006/relationships" id="292" r:id="R7f26f24a46ec4816"/>
    <p:sldId xmlns:r="http://schemas.openxmlformats.org/officeDocument/2006/relationships" id="293" r:id="R59745ea8e3f946df"/>
    <p:sldId xmlns:r="http://schemas.openxmlformats.org/officeDocument/2006/relationships" id="294" r:id="Rf34e86244fa6494d"/>
    <p:sldId xmlns:r="http://schemas.openxmlformats.org/officeDocument/2006/relationships" id="295" r:id="Re591fabd8b9e4ffe"/>
    <p:sldId xmlns:r="http://schemas.openxmlformats.org/officeDocument/2006/relationships" id="296" r:id="R4aeeb82fdbc744b4"/>
    <p:sldId xmlns:r="http://schemas.openxmlformats.org/officeDocument/2006/relationships" id="297" r:id="R957198496be143a4"/>
    <p:sldId xmlns:r="http://schemas.openxmlformats.org/officeDocument/2006/relationships" id="298" r:id="R903e90c3df944376"/>
    <p:sldId xmlns:r="http://schemas.openxmlformats.org/officeDocument/2006/relationships" id="299" r:id="R4b55b68a89874ff3"/>
    <p:sldId xmlns:r="http://schemas.openxmlformats.org/officeDocument/2006/relationships" id="300" r:id="R8c9cc715a2884aec"/>
    <p:sldId xmlns:r="http://schemas.openxmlformats.org/officeDocument/2006/relationships" id="301" r:id="Rb33dac3c10514361"/>
    <p:sldId xmlns:r="http://schemas.openxmlformats.org/officeDocument/2006/relationships" id="302" r:id="Rf745eac58da54811"/>
    <p:sldId xmlns:r="http://schemas.openxmlformats.org/officeDocument/2006/relationships" id="303" r:id="R5bc2592ed7034f19"/>
    <p:sldId xmlns:r="http://schemas.openxmlformats.org/officeDocument/2006/relationships" id="304" r:id="R51db20a4587f40ba"/>
    <p:sldId xmlns:r="http://schemas.openxmlformats.org/officeDocument/2006/relationships" id="305" r:id="R620229f0483141a2"/>
    <p:sldId xmlns:r="http://schemas.openxmlformats.org/officeDocument/2006/relationships" id="306" r:id="R2d6427b3b4f34ebf"/>
    <p:sldId xmlns:r="http://schemas.openxmlformats.org/officeDocument/2006/relationships" id="307" r:id="Rc704dfc078fe4f07"/>
    <p:sldId xmlns:r="http://schemas.openxmlformats.org/officeDocument/2006/relationships" id="308" r:id="R49986595694841ea"/>
    <p:sldId xmlns:r="http://schemas.openxmlformats.org/officeDocument/2006/relationships" id="309" r:id="Ra5f25990ebe24cd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27f8006659c4ad5" /><Relationship Type="http://schemas.openxmlformats.org/officeDocument/2006/relationships/slideMaster" Target="/ppt/slideMasters/slideMaster1.xml" Id="R829b5e3502d648ba" /><Relationship Type="http://schemas.openxmlformats.org/officeDocument/2006/relationships/notesMaster" Target="/ppt/notesMasters/notesMaster1.xml" Id="R9cd965d81f054e55" /><Relationship Type="http://schemas.openxmlformats.org/officeDocument/2006/relationships/presProps" Target="/ppt/presProps.xml" Id="Re1277fb22cb54bb7" /><Relationship Type="http://schemas.openxmlformats.org/officeDocument/2006/relationships/tableStyles" Target="/ppt/tableStyles.xml" Id="R7513aba21539466e" /><Relationship Type="http://schemas.openxmlformats.org/officeDocument/2006/relationships/slide" Target="/ppt/slides/slide1.xml" Id="Rd887450271214fdd" /><Relationship Type="http://schemas.openxmlformats.org/officeDocument/2006/relationships/slide" Target="/ppt/slides/slide2.xml" Id="R40e4c71272ab4fc8" /><Relationship Type="http://schemas.openxmlformats.org/officeDocument/2006/relationships/slide" Target="/ppt/slides/slide3.xml" Id="Rb4fc602d06094bdc" /><Relationship Type="http://schemas.openxmlformats.org/officeDocument/2006/relationships/slide" Target="/ppt/slides/slide4.xml" Id="Rd33b4251751243b8" /><Relationship Type="http://schemas.openxmlformats.org/officeDocument/2006/relationships/slide" Target="/ppt/slides/slide5.xml" Id="Rbbc69be1d3e1446f" /><Relationship Type="http://schemas.openxmlformats.org/officeDocument/2006/relationships/slide" Target="/ppt/slides/slide6.xml" Id="R79553b019de441f4" /><Relationship Type="http://schemas.openxmlformats.org/officeDocument/2006/relationships/slide" Target="/ppt/slides/slide7.xml" Id="Rc3ab8c0c640d4941" /><Relationship Type="http://schemas.openxmlformats.org/officeDocument/2006/relationships/slide" Target="/ppt/slides/slide8.xml" Id="R568863ea2fb04235" /><Relationship Type="http://schemas.openxmlformats.org/officeDocument/2006/relationships/slide" Target="/ppt/slides/slide9.xml" Id="R3381fa6b092a442a" /><Relationship Type="http://schemas.openxmlformats.org/officeDocument/2006/relationships/slide" Target="/ppt/slides/slide10.xml" Id="R6fc5da4a4f2748cb" /><Relationship Type="http://schemas.openxmlformats.org/officeDocument/2006/relationships/slide" Target="/ppt/slides/slide11.xml" Id="R2188190b2f2e43fa" /><Relationship Type="http://schemas.openxmlformats.org/officeDocument/2006/relationships/slide" Target="/ppt/slides/slide12.xml" Id="R506384aa7f244755" /><Relationship Type="http://schemas.openxmlformats.org/officeDocument/2006/relationships/slide" Target="/ppt/slides/slide13.xml" Id="Rfe7408a492704eb7" /><Relationship Type="http://schemas.openxmlformats.org/officeDocument/2006/relationships/slide" Target="/ppt/slides/slide14.xml" Id="R3822e8b069ec43a6" /><Relationship Type="http://schemas.openxmlformats.org/officeDocument/2006/relationships/slide" Target="/ppt/slides/slide15.xml" Id="Raccf31a6be5e44aa" /><Relationship Type="http://schemas.openxmlformats.org/officeDocument/2006/relationships/slide" Target="/ppt/slides/slide16.xml" Id="R6be178e7b02c47bf" /><Relationship Type="http://schemas.openxmlformats.org/officeDocument/2006/relationships/slide" Target="/ppt/slides/slide17.xml" Id="R21073ead90054dd0" /><Relationship Type="http://schemas.openxmlformats.org/officeDocument/2006/relationships/slide" Target="/ppt/slides/slide18.xml" Id="R26cf0e5e58624e87" /><Relationship Type="http://schemas.openxmlformats.org/officeDocument/2006/relationships/slide" Target="/ppt/slides/slide19.xml" Id="Reb261196838047fc" /><Relationship Type="http://schemas.openxmlformats.org/officeDocument/2006/relationships/slide" Target="/ppt/slides/slide20.xml" Id="R7ca39203997847c6" /><Relationship Type="http://schemas.openxmlformats.org/officeDocument/2006/relationships/slide" Target="/ppt/slides/slide21.xml" Id="R7fceff93eb5247fe" /><Relationship Type="http://schemas.openxmlformats.org/officeDocument/2006/relationships/slide" Target="/ppt/slides/slide22.xml" Id="R9edfa36011ee4fc8" /><Relationship Type="http://schemas.openxmlformats.org/officeDocument/2006/relationships/slide" Target="/ppt/slides/slide23.xml" Id="R84e6cddf176c482a" /><Relationship Type="http://schemas.openxmlformats.org/officeDocument/2006/relationships/slide" Target="/ppt/slides/slide24.xml" Id="Rd0ac7ad8c2264515" /><Relationship Type="http://schemas.openxmlformats.org/officeDocument/2006/relationships/slide" Target="/ppt/slides/slide25.xml" Id="R3f956973690b4593" /><Relationship Type="http://schemas.openxmlformats.org/officeDocument/2006/relationships/slide" Target="/ppt/slides/slide26.xml" Id="R240f63852ae04aa6" /><Relationship Type="http://schemas.openxmlformats.org/officeDocument/2006/relationships/slide" Target="/ppt/slides/slide27.xml" Id="R4e075a87963c4723" /><Relationship Type="http://schemas.openxmlformats.org/officeDocument/2006/relationships/slide" Target="/ppt/slides/slide28.xml" Id="Ra704ca1a706d438a" /><Relationship Type="http://schemas.openxmlformats.org/officeDocument/2006/relationships/slide" Target="/ppt/slides/slide29.xml" Id="R0bf5c0c4476c4f6a" /><Relationship Type="http://schemas.openxmlformats.org/officeDocument/2006/relationships/slide" Target="/ppt/slides/slide30.xml" Id="Rce950b46d59c4aee" /><Relationship Type="http://schemas.openxmlformats.org/officeDocument/2006/relationships/slide" Target="/ppt/slides/slide31.xml" Id="Rb8e0adb249224d01" /><Relationship Type="http://schemas.openxmlformats.org/officeDocument/2006/relationships/slide" Target="/ppt/slides/slide32.xml" Id="Rd18ad6aae26943e0" /><Relationship Type="http://schemas.openxmlformats.org/officeDocument/2006/relationships/slide" Target="/ppt/slides/slide33.xml" Id="R0c7ed50880074fd8" /><Relationship Type="http://schemas.openxmlformats.org/officeDocument/2006/relationships/slide" Target="/ppt/slides/slide34.xml" Id="R5dc8bb1ab65842e9" /><Relationship Type="http://schemas.openxmlformats.org/officeDocument/2006/relationships/slide" Target="/ppt/slides/slide35.xml" Id="Rbc2ebaf9ee624354" /><Relationship Type="http://schemas.openxmlformats.org/officeDocument/2006/relationships/slide" Target="/ppt/slides/slide36.xml" Id="R66937c247a5f4b1c" /><Relationship Type="http://schemas.openxmlformats.org/officeDocument/2006/relationships/slide" Target="/ppt/slides/slide37.xml" Id="R7f26f24a46ec4816" /><Relationship Type="http://schemas.openxmlformats.org/officeDocument/2006/relationships/slide" Target="/ppt/slides/slide38.xml" Id="R59745ea8e3f946df" /><Relationship Type="http://schemas.openxmlformats.org/officeDocument/2006/relationships/slide" Target="/ppt/slides/slide39.xml" Id="Rf34e86244fa6494d" /><Relationship Type="http://schemas.openxmlformats.org/officeDocument/2006/relationships/slide" Target="/ppt/slides/slide40.xml" Id="Re591fabd8b9e4ffe" /><Relationship Type="http://schemas.openxmlformats.org/officeDocument/2006/relationships/slide" Target="/ppt/slides/slide41.xml" Id="R4aeeb82fdbc744b4" /><Relationship Type="http://schemas.openxmlformats.org/officeDocument/2006/relationships/slide" Target="/ppt/slides/slide42.xml" Id="R957198496be143a4" /><Relationship Type="http://schemas.openxmlformats.org/officeDocument/2006/relationships/slide" Target="/ppt/slides/slide43.xml" Id="R903e90c3df944376" /><Relationship Type="http://schemas.openxmlformats.org/officeDocument/2006/relationships/slide" Target="/ppt/slides/slide44.xml" Id="R4b55b68a89874ff3" /><Relationship Type="http://schemas.openxmlformats.org/officeDocument/2006/relationships/slide" Target="/ppt/slides/slide45.xml" Id="R8c9cc715a2884aec" /><Relationship Type="http://schemas.openxmlformats.org/officeDocument/2006/relationships/slide" Target="/ppt/slides/slide46.xml" Id="Rb33dac3c10514361" /><Relationship Type="http://schemas.openxmlformats.org/officeDocument/2006/relationships/slide" Target="/ppt/slides/slide47.xml" Id="Rf745eac58da54811" /><Relationship Type="http://schemas.openxmlformats.org/officeDocument/2006/relationships/slide" Target="/ppt/slides/slide48.xml" Id="R5bc2592ed7034f19" /><Relationship Type="http://schemas.openxmlformats.org/officeDocument/2006/relationships/slide" Target="/ppt/slides/slide49.xml" Id="R51db20a4587f40ba" /><Relationship Type="http://schemas.openxmlformats.org/officeDocument/2006/relationships/slide" Target="/ppt/slides/slide50.xml" Id="R620229f0483141a2" /><Relationship Type="http://schemas.openxmlformats.org/officeDocument/2006/relationships/slide" Target="/ppt/slides/slide51.xml" Id="R2d6427b3b4f34ebf" /><Relationship Type="http://schemas.openxmlformats.org/officeDocument/2006/relationships/slide" Target="/ppt/slides/slide52.xml" Id="Rc704dfc078fe4f07" /><Relationship Type="http://schemas.openxmlformats.org/officeDocument/2006/relationships/slide" Target="/ppt/slides/slide53.xml" Id="R49986595694841ea" /><Relationship Type="http://schemas.openxmlformats.org/officeDocument/2006/relationships/slide" Target="/ppt/slides/slide54.xml" Id="Ra5f25990ebe24cd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116e9b82eef423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f6e24fc6dbc479f" /><Relationship Type="http://schemas.openxmlformats.org/officeDocument/2006/relationships/notesMaster" Target="/ppt/notesMasters/notesMaster1.xml" Id="R09c7e82feb58492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84abb1fb161444a" /><Relationship Type="http://schemas.openxmlformats.org/officeDocument/2006/relationships/notesMaster" Target="/ppt/notesMasters/notesMaster1.xml" Id="Rbb699a32503e405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277e2f19add4a3a" /><Relationship Type="http://schemas.openxmlformats.org/officeDocument/2006/relationships/notesMaster" Target="/ppt/notesMasters/notesMaster1.xml" Id="Re6709bac781049a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3394fc3f12c4d10" /><Relationship Type="http://schemas.openxmlformats.org/officeDocument/2006/relationships/notesMaster" Target="/ppt/notesMasters/notesMaster1.xml" Id="R651ca00b34b54b1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9a4d76d25c744b3" /><Relationship Type="http://schemas.openxmlformats.org/officeDocument/2006/relationships/notesMaster" Target="/ppt/notesMasters/notesMaster1.xml" Id="R640a148ed3844a8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9987481205d48a8" /><Relationship Type="http://schemas.openxmlformats.org/officeDocument/2006/relationships/notesMaster" Target="/ppt/notesMasters/notesMaster1.xml" Id="R426e6c8e76454ff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3f4a2ab31d84d45" /><Relationship Type="http://schemas.openxmlformats.org/officeDocument/2006/relationships/notesMaster" Target="/ppt/notesMasters/notesMaster1.xml" Id="Ra1bb8c03ddd9460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65abd76d48b4945" /><Relationship Type="http://schemas.openxmlformats.org/officeDocument/2006/relationships/notesMaster" Target="/ppt/notesMasters/notesMaster1.xml" Id="Rc59a21196a554d2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b795aca1d794c29" /><Relationship Type="http://schemas.openxmlformats.org/officeDocument/2006/relationships/notesMaster" Target="/ppt/notesMasters/notesMaster1.xml" Id="Rd31b2efb83064f9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e79cf89f46a4c77" /><Relationship Type="http://schemas.openxmlformats.org/officeDocument/2006/relationships/notesMaster" Target="/ppt/notesMasters/notesMaster1.xml" Id="Ra487d398e62243c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9646c9c6685436e" /><Relationship Type="http://schemas.openxmlformats.org/officeDocument/2006/relationships/notesMaster" Target="/ppt/notesMasters/notesMaster1.xml" Id="R569e74a81ff84cd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80aa6a513154f3a" /><Relationship Type="http://schemas.openxmlformats.org/officeDocument/2006/relationships/notesMaster" Target="/ppt/notesMasters/notesMaster1.xml" Id="R0f36026660b645a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d41fbfea1994283" /><Relationship Type="http://schemas.openxmlformats.org/officeDocument/2006/relationships/notesMaster" Target="/ppt/notesMasters/notesMaster1.xml" Id="Rfdbb9c7a0c9a4d0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f93c763410040bb" /><Relationship Type="http://schemas.openxmlformats.org/officeDocument/2006/relationships/notesMaster" Target="/ppt/notesMasters/notesMaster1.xml" Id="Ra8b4d179f0a84cd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3937f5f582648ab" /><Relationship Type="http://schemas.openxmlformats.org/officeDocument/2006/relationships/notesMaster" Target="/ppt/notesMasters/notesMaster1.xml" Id="Rb6c34404582d49c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1ac3fd136bf41c3" /><Relationship Type="http://schemas.openxmlformats.org/officeDocument/2006/relationships/notesMaster" Target="/ppt/notesMasters/notesMaster1.xml" Id="Reb5674579fc4460e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0139740c42a34c8e" /><Relationship Type="http://schemas.openxmlformats.org/officeDocument/2006/relationships/notesMaster" Target="/ppt/notesMasters/notesMaster1.xml" Id="Rcae00c23d6224954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d8576a002594c31" /><Relationship Type="http://schemas.openxmlformats.org/officeDocument/2006/relationships/notesMaster" Target="/ppt/notesMasters/notesMaster1.xml" Id="R4fca2e4ed108463b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d273e1ca59214588" /><Relationship Type="http://schemas.openxmlformats.org/officeDocument/2006/relationships/notesMaster" Target="/ppt/notesMasters/notesMaster1.xml" Id="R5376247e67a449ac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86ae6eaab75945d1" /><Relationship Type="http://schemas.openxmlformats.org/officeDocument/2006/relationships/notesMaster" Target="/ppt/notesMasters/notesMaster1.xml" Id="Rd091448440984e2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e38ae291bd88425b" /><Relationship Type="http://schemas.openxmlformats.org/officeDocument/2006/relationships/notesMaster" Target="/ppt/notesMasters/notesMaster1.xml" Id="R16a7abb6dedd4d85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aa334112fce242e4" /><Relationship Type="http://schemas.openxmlformats.org/officeDocument/2006/relationships/notesMaster" Target="/ppt/notesMasters/notesMaster1.xml" Id="R165fde4934ea492f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c4ea5b66d2a74caf" /><Relationship Type="http://schemas.openxmlformats.org/officeDocument/2006/relationships/notesMaster" Target="/ppt/notesMasters/notesMaster1.xml" Id="R97d833a4567e4e38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c51362747458411d" /><Relationship Type="http://schemas.openxmlformats.org/officeDocument/2006/relationships/notesMaster" Target="/ppt/notesMasters/notesMaster1.xml" Id="R298ababce6174c28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da46b4e10f1a4154" /><Relationship Type="http://schemas.openxmlformats.org/officeDocument/2006/relationships/notesMaster" Target="/ppt/notesMasters/notesMaster1.xml" Id="R4c4bc17e34354bae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469dd9f335cb4ae4" /><Relationship Type="http://schemas.openxmlformats.org/officeDocument/2006/relationships/notesMaster" Target="/ppt/notesMasters/notesMaster1.xml" Id="R1c9d425ae1364c4e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cc8d2efd9d5648bd" /><Relationship Type="http://schemas.openxmlformats.org/officeDocument/2006/relationships/notesMaster" Target="/ppt/notesMasters/notesMaster1.xml" Id="R0672cef0c5d741f9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dc28a1a703b745df" /><Relationship Type="http://schemas.openxmlformats.org/officeDocument/2006/relationships/notesMaster" Target="/ppt/notesMasters/notesMaster1.xml" Id="R108992d3bec14767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1cd260dbd1454e75" /><Relationship Type="http://schemas.openxmlformats.org/officeDocument/2006/relationships/notesMaster" Target="/ppt/notesMasters/notesMaster1.xml" Id="Rb4ffdb4f9d6443ae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a9541b6d42644fd1" /><Relationship Type="http://schemas.openxmlformats.org/officeDocument/2006/relationships/notesMaster" Target="/ppt/notesMasters/notesMaster1.xml" Id="R864ee712b4574cef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37303b3aa3a94340" /><Relationship Type="http://schemas.openxmlformats.org/officeDocument/2006/relationships/notesMaster" Target="/ppt/notesMasters/notesMaster1.xml" Id="R4b0ffde9b4154501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cc5bb81fdee749c2" /><Relationship Type="http://schemas.openxmlformats.org/officeDocument/2006/relationships/notesMaster" Target="/ppt/notesMasters/notesMaster1.xml" Id="R0b1834e5ce9f49c8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7d10a42f4b634a69" /><Relationship Type="http://schemas.openxmlformats.org/officeDocument/2006/relationships/notesMaster" Target="/ppt/notesMasters/notesMaster1.xml" Id="R37f6b528e0764bb3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b6a04536be6a4970" /><Relationship Type="http://schemas.openxmlformats.org/officeDocument/2006/relationships/notesMaster" Target="/ppt/notesMasters/notesMaster1.xml" Id="R3ad9295630554546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0b361835233a4df0" /><Relationship Type="http://schemas.openxmlformats.org/officeDocument/2006/relationships/notesMaster" Target="/ppt/notesMasters/notesMaster1.xml" Id="Rdcc0770bfa854952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5ac8242f74904e34" /><Relationship Type="http://schemas.openxmlformats.org/officeDocument/2006/relationships/notesMaster" Target="/ppt/notesMasters/notesMaster1.xml" Id="R9e1c25f1a8be4cd8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931d8d572b2e4c4b" /><Relationship Type="http://schemas.openxmlformats.org/officeDocument/2006/relationships/notesMaster" Target="/ppt/notesMasters/notesMaster1.xml" Id="R8632d0caf0d84bae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a3faebad429f44d5" /><Relationship Type="http://schemas.openxmlformats.org/officeDocument/2006/relationships/notesMaster" Target="/ppt/notesMasters/notesMaster1.xml" Id="R66748968bc4048f8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11d81eb25147405a" /><Relationship Type="http://schemas.openxmlformats.org/officeDocument/2006/relationships/notesMaster" Target="/ppt/notesMasters/notesMaster1.xml" Id="R3c78b4fbdfd54094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54b833a49ef74b98" /><Relationship Type="http://schemas.openxmlformats.org/officeDocument/2006/relationships/notesMaster" Target="/ppt/notesMasters/notesMaster1.xml" Id="R051379e921ba4e2b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1bb50f4f2c6d41a7" /><Relationship Type="http://schemas.openxmlformats.org/officeDocument/2006/relationships/notesMaster" Target="/ppt/notesMasters/notesMaster1.xml" Id="R29e066993fab4c9b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da68749d91394fa6" /><Relationship Type="http://schemas.openxmlformats.org/officeDocument/2006/relationships/notesMaster" Target="/ppt/notesMasters/notesMaster1.xml" Id="Rdf88da64c54a4982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1c543dce9181475f" /><Relationship Type="http://schemas.openxmlformats.org/officeDocument/2006/relationships/notesMaster" Target="/ppt/notesMasters/notesMaster1.xml" Id="Rdf2d9dd8c92e4021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cd218c1a63634fe3" /><Relationship Type="http://schemas.openxmlformats.org/officeDocument/2006/relationships/notesMaster" Target="/ppt/notesMasters/notesMaster1.xml" Id="R662fe530b1f54382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65756842d932436d" /><Relationship Type="http://schemas.openxmlformats.org/officeDocument/2006/relationships/notesMaster" Target="/ppt/notesMasters/notesMaster1.xml" Id="Rf12fa5ee4b0e4bf5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397fcb47f3744347" /><Relationship Type="http://schemas.openxmlformats.org/officeDocument/2006/relationships/notesMaster" Target="/ppt/notesMasters/notesMaster1.xml" Id="R3a2bb95ecfb94d45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0fc997790f6e4cae" /><Relationship Type="http://schemas.openxmlformats.org/officeDocument/2006/relationships/notesMaster" Target="/ppt/notesMasters/notesMaster1.xml" Id="Ra109e86614b5475e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755fb36780184f8d" /><Relationship Type="http://schemas.openxmlformats.org/officeDocument/2006/relationships/notesMaster" Target="/ppt/notesMasters/notesMaster1.xml" Id="R7d7264bfb7064517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f3577997df4c4d94" /><Relationship Type="http://schemas.openxmlformats.org/officeDocument/2006/relationships/notesMaster" Target="/ppt/notesMasters/notesMaster1.xml" Id="R91db10f285654d6e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e744e927940f4670" /><Relationship Type="http://schemas.openxmlformats.org/officeDocument/2006/relationships/notesMaster" Target="/ppt/notesMasters/notesMaster1.xml" Id="Rd5662b952cdc469f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2af660e5176c4126" /><Relationship Type="http://schemas.openxmlformats.org/officeDocument/2006/relationships/notesMaster" Target="/ppt/notesMasters/notesMaster1.xml" Id="R1406fcc8194741c0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637b1f044642414f" /><Relationship Type="http://schemas.openxmlformats.org/officeDocument/2006/relationships/notesMaster" Target="/ppt/notesMasters/notesMaster1.xml" Id="R74ea17e0d9d4422a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ceab674e511b48a1" /><Relationship Type="http://schemas.openxmlformats.org/officeDocument/2006/relationships/notesMaster" Target="/ppt/notesMasters/notesMaster1.xml" Id="R1fc8048a2cf34c0e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a0f59c497c9f4f5d" /><Relationship Type="http://schemas.openxmlformats.org/officeDocument/2006/relationships/notesMaster" Target="/ppt/notesMasters/notesMaster1.xml" Id="Rc6307f8bd9c941a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A.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A.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A.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A.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A.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A.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A.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A.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A.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Cyfeiriad Beiblaidd: Marc 16:6. Aralleiriad Cymraeg gwreiddiol, nid dyfyniad o argraffiad cyhoeddedig.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A.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A.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A.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A.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A.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A.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B.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B.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B.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B.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B.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B.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B.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B.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B.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Cyfeiriad Beiblaidd: Ioan 20:18. Aralleiriad Cymraeg gwreiddiol, nid dyfyniad o argraffiad cyhoeddedig.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B.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B.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B.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B.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B.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B.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C.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C.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C.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C.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C.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C.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C.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C.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C.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Cyfeiriad Beiblaidd: Rhufeiniaid 12:15. Aralleiriad Cymraeg gwreiddiol, nid dyfyniad o argraffiad cyhoeddedig.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C.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C.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C.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C.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C.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25, sesiwn C.</a:t>
            </a:r>
          </a:p>
          <a:p xmlns:a="http://schemas.openxmlformats.org/drawingml/2006/main">
            <a:r>
              <a:t>Ffynhonnell: Cae_Top_38_Week_Three_Session_Worship_Plan.xlsx, wythnos 25.</a:t>
            </a:r>
          </a:p>
          <a:p xmlns:a="http://schemas.openxmlformats.org/drawingml/2006/main">
            <a:r>
              <a:t>Marc 16:1–8: https://ebible.org/engwebp/MRK16.htm ; Ioan 20: https://ebible.org/eng-web/JHN20.htm ; Rhufeiniaid 12:15: https://ebible.org/engwebp/ROM12.htm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f845d319abe4c21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96818fc22f94bcc" /><Relationship Type="http://schemas.openxmlformats.org/officeDocument/2006/relationships/slideLayout" Target="/ppt/slideLayouts/slideLayout1.xml" Id="Ra2f4b65a443a4316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2f4b65a443a4316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6fb8845086b4c68" /><Relationship Type="http://schemas.openxmlformats.org/officeDocument/2006/relationships/notesSlide" Target="/ppt/notesSlides/notesSlide1.xml" Id="R9a29bb7f62f7486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bdb1bda63bf4466" /><Relationship Type="http://schemas.openxmlformats.org/officeDocument/2006/relationships/notesSlide" Target="/ppt/notesSlides/notesSlide2.xml" Id="R2d1cb7c8a74442c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dbee5485b754b06" /><Relationship Type="http://schemas.openxmlformats.org/officeDocument/2006/relationships/notesSlide" Target="/ppt/notesSlides/notesSlide3.xml" Id="R44c9700318204ca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cb71b68fc5942dd" /><Relationship Type="http://schemas.openxmlformats.org/officeDocument/2006/relationships/notesSlide" Target="/ppt/notesSlides/notesSlide4.xml" Id="R6747ce21819c475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8b97424bf674e3d" /><Relationship Type="http://schemas.openxmlformats.org/officeDocument/2006/relationships/image" Target="/ppt/media/image.png" Id="Ra89088a99e844511" /><Relationship Type="http://schemas.openxmlformats.org/officeDocument/2006/relationships/notesSlide" Target="/ppt/notesSlides/notesSlide5.xml" Id="R702963512208477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2c107cb369d427e" /><Relationship Type="http://schemas.openxmlformats.org/officeDocument/2006/relationships/notesSlide" Target="/ppt/notesSlides/notesSlide6.xml" Id="R722281b43dde4c2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3ac3083a3874a4f" /><Relationship Type="http://schemas.openxmlformats.org/officeDocument/2006/relationships/image" Target="/ppt/media/image2.png" Id="R55a7dd9003fb4249" /><Relationship Type="http://schemas.openxmlformats.org/officeDocument/2006/relationships/notesSlide" Target="/ppt/notesSlides/notesSlide7.xml" Id="R6a763932e2014e1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8775778fc9e4fc5" /><Relationship Type="http://schemas.openxmlformats.org/officeDocument/2006/relationships/notesSlide" Target="/ppt/notesSlides/notesSlide8.xml" Id="Rc3f7c1482b854c4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a59aa77c08f496f" /><Relationship Type="http://schemas.openxmlformats.org/officeDocument/2006/relationships/image" Target="/ppt/media/image3.png" Id="Rce0f0d5fac184fdf" /><Relationship Type="http://schemas.openxmlformats.org/officeDocument/2006/relationships/notesSlide" Target="/ppt/notesSlides/notesSlide9.xml" Id="Rd3e87913c2204e9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5c0c682ce244afc" /><Relationship Type="http://schemas.openxmlformats.org/officeDocument/2006/relationships/notesSlide" Target="/ppt/notesSlides/notesSlide10.xml" Id="Rdbaeb1d699f8495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089239b47984481" /><Relationship Type="http://schemas.openxmlformats.org/officeDocument/2006/relationships/notesSlide" Target="/ppt/notesSlides/notesSlide11.xml" Id="R27baab42694e48b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a24fcb971654012" /><Relationship Type="http://schemas.openxmlformats.org/officeDocument/2006/relationships/notesSlide" Target="/ppt/notesSlides/notesSlide12.xml" Id="R2c5e162e1ccd453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27a3075a482499a" /><Relationship Type="http://schemas.openxmlformats.org/officeDocument/2006/relationships/notesSlide" Target="/ppt/notesSlides/notesSlide13.xml" Id="Rb0f2c497698746d0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c04135f97c446cc" /><Relationship Type="http://schemas.openxmlformats.org/officeDocument/2006/relationships/notesSlide" Target="/ppt/notesSlides/notesSlide14.xml" Id="R3ef96b3200d343d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3058233a35a4f66" /><Relationship Type="http://schemas.openxmlformats.org/officeDocument/2006/relationships/notesSlide" Target="/ppt/notesSlides/notesSlide15.xml" Id="Rfa563cf687cf480f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5799ded6f23479e" /><Relationship Type="http://schemas.openxmlformats.org/officeDocument/2006/relationships/notesSlide" Target="/ppt/notesSlides/notesSlide16.xml" Id="R6ec05ce80488465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52e95f0decb41e9" /><Relationship Type="http://schemas.openxmlformats.org/officeDocument/2006/relationships/notesSlide" Target="/ppt/notesSlides/notesSlide17.xml" Id="R0e808becc5864dad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8a6620e5a964f65" /><Relationship Type="http://schemas.openxmlformats.org/officeDocument/2006/relationships/notesSlide" Target="/ppt/notesSlides/notesSlide18.xml" Id="Ra52fb6b2d41b48b5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a23a44830a3405d" /><Relationship Type="http://schemas.openxmlformats.org/officeDocument/2006/relationships/notesSlide" Target="/ppt/notesSlides/notesSlide19.xml" Id="Ra1c96e5a170f4662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7ea5ae72b5944b4" /><Relationship Type="http://schemas.openxmlformats.org/officeDocument/2006/relationships/notesSlide" Target="/ppt/notesSlides/notesSlide20.xml" Id="R7b1e307b3bd745d8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a6fc078ffbc4063" /><Relationship Type="http://schemas.openxmlformats.org/officeDocument/2006/relationships/notesSlide" Target="/ppt/notesSlides/notesSlide21.xml" Id="Rca225e7da1b54a35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06a04c3e213473c" /><Relationship Type="http://schemas.openxmlformats.org/officeDocument/2006/relationships/image" Target="/ppt/media/image4.png" Id="Ra80af4669f1946e8" /><Relationship Type="http://schemas.openxmlformats.org/officeDocument/2006/relationships/notesSlide" Target="/ppt/notesSlides/notesSlide22.xml" Id="Rfbe9301901dd4da5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50bae70cbfd4929" /><Relationship Type="http://schemas.openxmlformats.org/officeDocument/2006/relationships/notesSlide" Target="/ppt/notesSlides/notesSlide23.xml" Id="R7ebf8417a0d74c36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66df1541e334824" /><Relationship Type="http://schemas.openxmlformats.org/officeDocument/2006/relationships/notesSlide" Target="/ppt/notesSlides/notesSlide24.xml" Id="R5c2ae677a07e4f04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dee37e6489746da" /><Relationship Type="http://schemas.openxmlformats.org/officeDocument/2006/relationships/notesSlide" Target="/ppt/notesSlides/notesSlide25.xml" Id="R8b0954cc52464ff2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a5621e7a96442d6" /><Relationship Type="http://schemas.openxmlformats.org/officeDocument/2006/relationships/image" Target="/ppt/media/image5.png" Id="R6bbba1cca93a4421" /><Relationship Type="http://schemas.openxmlformats.org/officeDocument/2006/relationships/notesSlide" Target="/ppt/notesSlides/notesSlide26.xml" Id="R54dfe8950f6440d2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2c8fd33ede45ed" /><Relationship Type="http://schemas.openxmlformats.org/officeDocument/2006/relationships/notesSlide" Target="/ppt/notesSlides/notesSlide27.xml" Id="R29111579f5da44c1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b9994e9a7194907" /><Relationship Type="http://schemas.openxmlformats.org/officeDocument/2006/relationships/image" Target="/ppt/media/image6.png" Id="R43029962d76f4eea" /><Relationship Type="http://schemas.openxmlformats.org/officeDocument/2006/relationships/notesSlide" Target="/ppt/notesSlides/notesSlide28.xml" Id="Rc79e80610374411c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fedba2148ab43a2" /><Relationship Type="http://schemas.openxmlformats.org/officeDocument/2006/relationships/notesSlide" Target="/ppt/notesSlides/notesSlide29.xml" Id="R0766114a301b4f74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a84db876894626" /><Relationship Type="http://schemas.openxmlformats.org/officeDocument/2006/relationships/notesSlide" Target="/ppt/notesSlides/notesSlide30.xml" Id="Rf1751be355f24848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afcea89b5a242e2" /><Relationship Type="http://schemas.openxmlformats.org/officeDocument/2006/relationships/notesSlide" Target="/ppt/notesSlides/notesSlide31.xml" Id="R6de5b054cfa747d0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2f4dd86e314a80" /><Relationship Type="http://schemas.openxmlformats.org/officeDocument/2006/relationships/notesSlide" Target="/ppt/notesSlides/notesSlide32.xml" Id="R9b766e924ba84861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e55904fe63c4061" /><Relationship Type="http://schemas.openxmlformats.org/officeDocument/2006/relationships/notesSlide" Target="/ppt/notesSlides/notesSlide33.xml" Id="R5a0a8877e3e44174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f5efd424f00434c" /><Relationship Type="http://schemas.openxmlformats.org/officeDocument/2006/relationships/notesSlide" Target="/ppt/notesSlides/notesSlide34.xml" Id="R9bdd7d17dbb94e0c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5581740d5984246" /><Relationship Type="http://schemas.openxmlformats.org/officeDocument/2006/relationships/notesSlide" Target="/ppt/notesSlides/notesSlide35.xml" Id="Re8cb518afb214062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ddcaa19e2fa4cd8" /><Relationship Type="http://schemas.openxmlformats.org/officeDocument/2006/relationships/notesSlide" Target="/ppt/notesSlides/notesSlide36.xml" Id="R1bb157659c1341cf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cc6f09fd75c4481" /><Relationship Type="http://schemas.openxmlformats.org/officeDocument/2006/relationships/notesSlide" Target="/ppt/notesSlides/notesSlide37.xml" Id="R2ec687afaa5543f6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4ad9f73561d4e70" /><Relationship Type="http://schemas.openxmlformats.org/officeDocument/2006/relationships/notesSlide" Target="/ppt/notesSlides/notesSlide38.xml" Id="R4c48cf7c283f40c9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3127ff849994ead" /><Relationship Type="http://schemas.openxmlformats.org/officeDocument/2006/relationships/image" Target="/ppt/media/image7.png" Id="R0431a28cb1634e6d" /><Relationship Type="http://schemas.openxmlformats.org/officeDocument/2006/relationships/notesSlide" Target="/ppt/notesSlides/notesSlide39.xml" Id="R6db56d32994143ae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41e0c667a54b21" /><Relationship Type="http://schemas.openxmlformats.org/officeDocument/2006/relationships/notesSlide" Target="/ppt/notesSlides/notesSlide40.xml" Id="R08634e30c5f64a28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60afffa35f425a" /><Relationship Type="http://schemas.openxmlformats.org/officeDocument/2006/relationships/image" Target="/ppt/media/image8.png" Id="Ra0e65628259e42c2" /><Relationship Type="http://schemas.openxmlformats.org/officeDocument/2006/relationships/notesSlide" Target="/ppt/notesSlides/notesSlide41.xml" Id="R9c133c0ba59a40cf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572088fa48434b" /><Relationship Type="http://schemas.openxmlformats.org/officeDocument/2006/relationships/notesSlide" Target="/ppt/notesSlides/notesSlide42.xml" Id="R5c70695912a5410f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635a30a6a6a4072" /><Relationship Type="http://schemas.openxmlformats.org/officeDocument/2006/relationships/image" Target="/ppt/media/image9.png" Id="Re57404fb08574875" /><Relationship Type="http://schemas.openxmlformats.org/officeDocument/2006/relationships/notesSlide" Target="/ppt/notesSlides/notesSlide43.xml" Id="R9fa31a670f4d450d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cb207e37f3f4dd9" /><Relationship Type="http://schemas.openxmlformats.org/officeDocument/2006/relationships/notesSlide" Target="/ppt/notesSlides/notesSlide44.xml" Id="R4edb00519fa24add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0fcb9b60fba4a9e" /><Relationship Type="http://schemas.openxmlformats.org/officeDocument/2006/relationships/notesSlide" Target="/ppt/notesSlides/notesSlide45.xml" Id="R6dca62621a3c4bad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5be049ecb824763" /><Relationship Type="http://schemas.openxmlformats.org/officeDocument/2006/relationships/notesSlide" Target="/ppt/notesSlides/notesSlide46.xml" Id="Rb71780f3d0e84dab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0515cf3f10d4d31" /><Relationship Type="http://schemas.openxmlformats.org/officeDocument/2006/relationships/notesSlide" Target="/ppt/notesSlides/notesSlide47.xml" Id="Rd9fb7ef63ca24a6e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c0813597a24129" /><Relationship Type="http://schemas.openxmlformats.org/officeDocument/2006/relationships/notesSlide" Target="/ppt/notesSlides/notesSlide48.xml" Id="R9fefb98bc7f24a39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49d369c318c473c" /><Relationship Type="http://schemas.openxmlformats.org/officeDocument/2006/relationships/notesSlide" Target="/ppt/notesSlides/notesSlide49.xml" Id="R5b3ca34285f64a30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2083b775554b3d" /><Relationship Type="http://schemas.openxmlformats.org/officeDocument/2006/relationships/notesSlide" Target="/ppt/notesSlides/notesSlide50.xml" Id="R3fcc26ce4e8b4703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63fcdd0ba0e4020" /><Relationship Type="http://schemas.openxmlformats.org/officeDocument/2006/relationships/notesSlide" Target="/ppt/notesSlides/notesSlide51.xml" Id="R78ca102aef5c4c4d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6824cfba4e452a" /><Relationship Type="http://schemas.openxmlformats.org/officeDocument/2006/relationships/notesSlide" Target="/ppt/notesSlides/notesSlide52.xml" Id="R3f27c38a1d7f4288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d03bd221a964239" /><Relationship Type="http://schemas.openxmlformats.org/officeDocument/2006/relationships/notesSlide" Target="/ppt/notesSlides/notesSlide53.xml" Id="R1aa0e99ff2414b49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f60618f06894fd0" /><Relationship Type="http://schemas.openxmlformats.org/officeDocument/2006/relationships/notesSlide" Target="/ppt/notesSlides/notesSlide54.xml" Id="Rf9581b67e9bc48a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0005A18-43B2-4D93-A601-DD71A9CDA2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25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D07B034-AF62-4100-BE39-A60391F77D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Gobaith y Pasg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47F8FB3-C2BE-4CDF-AA60-43079C6FFC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7E1A296-202A-4601-A7AC-2C21CADED6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Gobaith a Ffydd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DE001EE-6615-4A0B-8B12-06B44BE0BB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837359724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4778D70-CB14-4F1E-BA9F-22D32ABE92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9B63391-058D-4755-A61A-8E2CC347E0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887570F-3BDD-4A9E-B327-938D969DCD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E181829-21ED-4670-95B1-F833C72511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2BE666B-8BE5-4829-B6A2-B4EFA4F1D6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Pwy fydd yn symud y garreg?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Mair yn clywed ei henw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Lle i dristwch a gobaith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220126104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DA49F75-63A4-45F9-8CE0-185A2A4C18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F02500A-666A-4921-8F61-DA2EB27E7C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6D6501E-9ADB-4B2A-9F83-CA395091D7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003D7F4-9E02-4A66-9D35-F69ECDAA6E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Gosodwch ar ôl gwyliau’r Pasg. Mae A yn ailadrodd Marc, a B yn dilyn hanes Ioan ar wahân. Stori ddychmygol am ffrind sy’n symud yw C. Gadewch le i dristwch heb ofyn am brofiadau personol.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75610736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3223EB7-C433-46D2-9C41-EE3AD92285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944966F-9252-4BDB-9838-0FE75EE262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Pwy fydd yn symud y garreg?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EA0BFF3-53D1-45FA-93F4-746C705446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B4CF0E6-8953-4018-8C25-CFEF7690D6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8B78ED4-0E6C-4422-AE62-E28DFE2FEC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Marc 16:1–8</a:t>
            </a:r>
          </a:p>
        </p:txBody>
      </p:sp>
    </p:spTree>
    <p:extLst>
      <p:ext uri="{BB962C8B-B14F-4D97-AF65-F5344CB8AC3E}">
        <p14:creationId xmlns:p14="http://schemas.microsoft.com/office/powerpoint/2010/main" val="487897896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FC3FBAB-9CA4-4C65-916C-A189A6CCD6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D7816F8-5F7C-491B-8780-D3AFA5C3E2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daith yn y bore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0B7B09-1A04-49CB-8F28-846BEF6AEB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89088a99e844511"/>
          <a:stretch xmlns:a="http://schemas.openxmlformats.org/drawingml/2006/main"/>
        </p:blipFill>
        <p:spPr>
          <a:xfrm xmlns:a="http://schemas.openxmlformats.org/drawingml/2006/main">
            <a:off x="7069589" y="1685925"/>
            <a:ext cx="4472671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F4C6457-116D-4BCF-A7A4-EF4BA5F6EE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tair gwraig ar y ffordd at fedd Iesu. Roedd yr haul yn codi.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Cariodd Mair Magdalen, Mair mam Iago a Salome beraroglau i ofalu am ei gorff.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“Pwy fydd yn symud y garreg?” holasant.</a:t>
            </a:r>
          </a:p>
        </p:txBody>
      </p:sp>
    </p:spTree>
    <p:extLst>
      <p:ext uri="{BB962C8B-B14F-4D97-AF65-F5344CB8AC3E}">
        <p14:creationId xmlns:p14="http://schemas.microsoft.com/office/powerpoint/2010/main" val="52303617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6CDAE42-A041-4A5C-B664-528DC20D20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810DCA5-7BC5-4044-8052-EF762BEC3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hyn roedden nhw’n ei ddisgwyl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430EAAD-DA9E-4553-9190-8AD305AA85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18F1700-8C4F-4FDD-9A89-7A1584CF6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y gwyliau, clywsom am farwolaeth Iesu a newyddion y Pasg. Heddiw, awn yn ôl i’r bore hwnnw drwy lygaid y gwragedd.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Roedden nhw’n disgwyl gweld bedd caeedig. Roedd y garreg yn fawr iawn.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Roedden nhw’n dod i ddangos cariad at Iesu, oedd wedi marw.</a:t>
            </a:r>
          </a:p>
        </p:txBody>
      </p:sp>
    </p:spTree>
    <p:extLst>
      <p:ext uri="{BB962C8B-B14F-4D97-AF65-F5344CB8AC3E}">
        <p14:creationId xmlns:p14="http://schemas.microsoft.com/office/powerpoint/2010/main" val="1176959623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E0CD1D6-94A6-4061-9B01-65925D0C48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045D123-B649-46A1-940F-FFB82256C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garreg ar un ochr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F183C5C-96CA-459F-9CB7-D66CB6C1DA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5a7dd9003fb4249"/>
          <a:stretch xmlns:a="http://schemas.openxmlformats.org/drawingml/2006/main"/>
        </p:blipFill>
        <p:spPr>
          <a:xfrm xmlns:a="http://schemas.openxmlformats.org/drawingml/2006/main">
            <a:off x="7081058" y="1685925"/>
            <a:ext cx="4449735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F3C1D08-5ED7-4CFF-976D-040ADB713E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godon nhw eu golwg, roedd y garreg eisoes wedi’i symud.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fynedfa ar agor.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yr hyn o’u blaenau’n wahanol i’r hyn roedden nhw wedi’i ddychmygu ar y ffordd.</a:t>
            </a:r>
          </a:p>
        </p:txBody>
      </p:sp>
    </p:spTree>
    <p:extLst>
      <p:ext uri="{BB962C8B-B14F-4D97-AF65-F5344CB8AC3E}">
        <p14:creationId xmlns:p14="http://schemas.microsoft.com/office/powerpoint/2010/main" val="144233423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3B82245-8EB1-4FE1-948C-47D4B86124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CB6DA88-AAC8-48F3-A0F1-362224B50F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Tu mewn i’r bedd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3E3D914-EB2B-4678-89AA-45CACB3892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CFA6733-BD01-4EE1-90B8-D67CB8404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Aethant i mewn. Gwelon nhw ddyn ifanc mewn gwisg wen, yn eistedd ar y dde.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Cawsant fraw.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wrthynt: “Peidiwch â dychryn. Rydych yn chwilio am Iesu o Nasareth, a groeshoeliwyd.”</a:t>
            </a:r>
          </a:p>
        </p:txBody>
      </p:sp>
    </p:spTree>
    <p:extLst>
      <p:ext uri="{BB962C8B-B14F-4D97-AF65-F5344CB8AC3E}">
        <p14:creationId xmlns:p14="http://schemas.microsoft.com/office/powerpoint/2010/main" val="1742551015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7BD56B5-6D31-457E-8E33-17F4DB564B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17A480D-A146-451A-BCE6-2CA5DC8B5D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wedi’i gyfodi”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E4CBF4-EF91-4AE8-988A-AFBA1E08C6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e0f0d5fac184fdf"/>
          <a:stretch xmlns:a="http://schemas.openxmlformats.org/drawingml/2006/main"/>
        </p:blipFill>
        <p:spPr>
          <a:xfrm xmlns:a="http://schemas.openxmlformats.org/drawingml/2006/main">
            <a:off x="7069589" y="1685925"/>
            <a:ext cx="4472671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4FAB8B2-59E9-43E6-A74A-309A466C9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wedi’i gyfodi. Nid yw yma. Edrychwch ar y lle lle gosodwyd ef,”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gwragedd wedi dod i ofalu am gorff.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Roedden nhw’n clywed neges am Iesu’n fyw.</a:t>
            </a:r>
          </a:p>
        </p:txBody>
      </p:sp>
    </p:spTree>
    <p:extLst>
      <p:ext uri="{BB962C8B-B14F-4D97-AF65-F5344CB8AC3E}">
        <p14:creationId xmlns:p14="http://schemas.microsoft.com/office/powerpoint/2010/main" val="537830436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F85082B-F128-45AD-9082-468CF533CE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9ED02E1-B190-4B5A-95EE-D59F6A99E9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Neges ac enwau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F087E11-42EC-4C64-A5CF-B906F7887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79E0BCA-F8A9-4185-9102-63B056C79F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y dyn ifanc wrthynt am fynd at y disgyblion, gan enwi Pedr hefyd.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Iesu’n mynd o’ch blaenau i Galilea. Cewch ei weld yno, fel y dywedodd.”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hon yn neges iddynt ei chario. Ond roedd llawer i’w ddeall.</a:t>
            </a:r>
          </a:p>
        </p:txBody>
      </p:sp>
    </p:spTree>
    <p:extLst>
      <p:ext uri="{BB962C8B-B14F-4D97-AF65-F5344CB8AC3E}">
        <p14:creationId xmlns:p14="http://schemas.microsoft.com/office/powerpoint/2010/main" val="212959638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B9ECE8-1918-4E07-99EA-B4223895B3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BD5459E-DE3E-4565-9052-375DADE3B5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Braw a rhyfeddod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FD74441-9272-4642-924D-C14AAD13A1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5270690-23D6-4876-8A18-9012FB384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y gwragedd allan ac i ffwrdd o’r bedd. Roedden nhw’n crynu ac yn rhyfeddu.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Marc 16:8 yn dweud nad oedden nhw’n dweud wrth neb, am eu bod yn ofni.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Gadewch inni aros yn y fan honno. Nid oedd newyddion da’n golygu eu bod yn deall popeth ar unwaith.</a:t>
            </a:r>
          </a:p>
        </p:txBody>
      </p:sp>
    </p:spTree>
    <p:extLst>
      <p:ext uri="{BB962C8B-B14F-4D97-AF65-F5344CB8AC3E}">
        <p14:creationId xmlns:p14="http://schemas.microsoft.com/office/powerpoint/2010/main" val="886170928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B81E4F2-0C77-47E1-9E72-E45315B071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CB90F0D-A8BD-44B9-948F-4B4546C5B3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Disgwyl a darganfod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15B0580-DC7E-40CB-A713-D7588A49B2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9D54A6A-53EE-4E48-96F7-0204817B42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gorffennwch un frawddeg: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“Ar y ffordd, roedden nhw’n disgwyl…”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“Wrth y bedd, gwelon nhw…”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“Y neges glywon nhw oedd…”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ran sy’n eich synnu neu’n codi cwestiwn? Gallwch gadw’r cwestiwn yn breifat.</a:t>
            </a:r>
          </a:p>
        </p:txBody>
      </p:sp>
    </p:spTree>
    <p:extLst>
      <p:ext uri="{BB962C8B-B14F-4D97-AF65-F5344CB8AC3E}">
        <p14:creationId xmlns:p14="http://schemas.microsoft.com/office/powerpoint/2010/main" val="197972930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C1B2A55-27C9-488F-89A4-0847DC907B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103EC59-E4F8-4B88-B5F4-D62914D009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2B952D0-028C-45AF-93E4-715FBE23BA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2A68714-45CC-4D60-8CB0-DE38DD1EB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Rydych yn chwilio am Iesu o Nasareth, a groeshoeliwyd. Mae wedi’i gyfodi. Nid yw yma. Edrychwch ar y lle lle gosodwyd ef.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746A81E-FA68-4206-9A50-465FEDE5F3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Marc 16:6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F7771C1-60F8-4103-9E62-245F253126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813921508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0E3856-EDB9-4D57-B7A8-AFEE518A56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0845F0C-9DD0-47AD-B711-FB432E60D5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0223B06-96D8-4B79-9D54-16D350FD18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C68C685-88FD-4439-97E0-7B8DDF52E3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 Gristnogion, mae gobaith y Pasg yn seiliedig ar Dduw yn cyfodi Iesu oddi wrth y meirw.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rhaid i rywun esgus bod y stori’n hawdd ei deall. Mae braw a rhyfeddod y gwragedd yn rhoi lle i wrando, meddwl a gofyn cwestiynau.</a:t>
            </a:r>
          </a:p>
        </p:txBody>
      </p:sp>
    </p:spTree>
    <p:extLst>
      <p:ext uri="{BB962C8B-B14F-4D97-AF65-F5344CB8AC3E}">
        <p14:creationId xmlns:p14="http://schemas.microsoft.com/office/powerpoint/2010/main" val="917584351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6456DA3-C528-42E3-BB37-AE3FE5C4E2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D27AAA8-A2EB-4B8C-9BE0-961C302FB6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9F6F678-A00E-4CF5-9C82-E82878F10D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3AB776D-5CB8-4B74-9700-ACF6FB9BA1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oedd yn wahanol pan gyrhaeddodd y gwragedd?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835430869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A0D62D4-25BF-43ED-89DE-A9939644D3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D78DA8A-2391-476C-B98F-22F233D6B2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B5FC633-9F4F-4FDF-9802-56E09209E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9491E35-D277-45BE-B550-8D43D3F7F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gall newyddion da hefyd deimlo’n frawychus neu’n anodd ei ddeall?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523322068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441380C-D6BB-49EA-910F-CC9E88E271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126BC04-DDF1-4FD4-819E-46704CCC73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2FB426D-C127-44D2-9104-9DD8A18BF2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1191C1F-1ED5-4470-9940-618434C7C3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y fynedfa agored. Gadewch le i ryfeddod neu gwestiwn heb ruthro at ateb.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246583996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150E66A-952B-436F-843F-760954311C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89C1677-C973-4715-ACBA-E5FB792C1D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F4BE3AD-D53D-41C6-8390-5AE874790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0954ABD-0D65-45D2-BF2C-22B3D04089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Cadwch un cwestiwn gonest am stori’r Pasg. Gallwch ei rannu ag oedolyn dibynadwy pan fyddwch yn barod.</a:t>
            </a:r>
          </a:p>
        </p:txBody>
      </p:sp>
    </p:spTree>
    <p:extLst>
      <p:ext uri="{BB962C8B-B14F-4D97-AF65-F5344CB8AC3E}">
        <p14:creationId xmlns:p14="http://schemas.microsoft.com/office/powerpoint/2010/main" val="660222829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5196889-0BFD-448E-B508-3E78276296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965BC0E-F87C-4443-89C5-F17455B177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A7C114F-B539-49FD-B5AA-EE9D180481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57A0BE1-3C36-48B9-86CF-3B1DFC9797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A9E5872-2D1E-49E3-9C57-A3BE9C5AC5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wrando ar newyddion y Pasg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â meddyliau agored.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le i ryfeddod a chwestiynau gonest.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047331886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4E4DAEB-2CC0-441A-ADC4-F865F54A47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AEE3282-DF12-4C9E-BD76-D775711AF5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79DF48F-832E-4263-831D-A2AE11BDA0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3BD8A23-33C7-448F-A572-4787CEE417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B8A5B13-2499-4846-9C38-73AED1DF00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91272248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A05B27D-D3EF-4621-820B-344C92FDEA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6277CDB-94B8-45DA-A36E-E962DD210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Mair yn clywed ei henw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B7D90B1-EE86-4D8F-BB35-9CC20087E2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57B2E0B-EA60-432C-9369-5A5EDC9363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5403640-9062-43D0-9B3C-A4185A013B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Hanes ar wahân yn Efengyl Ioan: Ioan 20:1–18</a:t>
            </a:r>
          </a:p>
        </p:txBody>
      </p:sp>
    </p:spTree>
    <p:extLst>
      <p:ext uri="{BB962C8B-B14F-4D97-AF65-F5344CB8AC3E}">
        <p14:creationId xmlns:p14="http://schemas.microsoft.com/office/powerpoint/2010/main" val="1133454320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856E9BD-15C1-4E13-BD49-B14E045D67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A271C1C-EA7A-4FF9-A55A-42D6A70126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Mair wrth y bedd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73DF1C-4736-4B4D-91C3-6561E0397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80af4669f1946e8"/>
          <a:stretch xmlns:a="http://schemas.openxmlformats.org/drawingml/2006/main"/>
        </p:blipFill>
        <p:spPr>
          <a:xfrm xmlns:a="http://schemas.openxmlformats.org/drawingml/2006/main">
            <a:off x="7029450" y="1715111"/>
            <a:ext cx="4552950" cy="4494579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0088A18-D6FC-488E-B63A-B77150430B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Ioan yn adrodd hanes Mair Magdalen. Heddiw, dilynwn ei gyfrif ef.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Gwelodd Mair y bedd ar agor. Rhedodd at Pedr a disgybl arall.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hi’n meddwl bod rhywun wedi symud corff Iesu.</a:t>
            </a:r>
          </a:p>
        </p:txBody>
      </p:sp>
    </p:spTree>
    <p:extLst>
      <p:ext uri="{BB962C8B-B14F-4D97-AF65-F5344CB8AC3E}">
        <p14:creationId xmlns:p14="http://schemas.microsoft.com/office/powerpoint/2010/main" val="995784954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3C0A89-94B3-40B8-AE38-CDAA4815B5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3238D36-6262-42BD-A13B-93481C963F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disgyblion yn gadael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87E322B-BE0E-4321-BAAD-01C9966A9B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833EE60-F5D9-406A-BA9F-A70223C359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y ddau ddisgybl at y bedd. Gwelon nhw’r lliain oedd wedi bod o amgylch y corff.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Aethant adref wedyn.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safodd Mair y tu allan yn wylo. Plygu i edrych i mewn, gwelodd ddau angel mewn gwisgoedd gwyn.</a:t>
            </a:r>
          </a:p>
        </p:txBody>
      </p:sp>
    </p:spTree>
    <p:extLst>
      <p:ext uri="{BB962C8B-B14F-4D97-AF65-F5344CB8AC3E}">
        <p14:creationId xmlns:p14="http://schemas.microsoft.com/office/powerpoint/2010/main" val="459829703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A40FB81-8AB9-4F03-B07A-59D1C35684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F218AD0-0614-485B-9A7A-4FB4EB120A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“Pam rwyt ti’n wylo?”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56520B2-466A-4E07-9FFC-C61DED2D7F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59236C2-C77E-4A05-8AF0-C52CEDD5C3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“Pam rwyt ti’n wylo?” gofynnodd yr angylion.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“Maen nhw wedi cymryd fy Arglwydd i ffwrdd. Dw i ddim yn gwybod ble mae e,” atebodd Mair.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Trodd hi. Roedd rhywun arall yn sefyll yno. Iesu oedd ef, ond nid oedd hi’n ei adnabod.</a:t>
            </a:r>
          </a:p>
        </p:txBody>
      </p:sp>
    </p:spTree>
    <p:extLst>
      <p:ext uri="{BB962C8B-B14F-4D97-AF65-F5344CB8AC3E}">
        <p14:creationId xmlns:p14="http://schemas.microsoft.com/office/powerpoint/2010/main" val="721806614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DE7A45C-CA0E-4B50-89E6-FEF4A8BF8A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A201B15-A048-4CA4-9700-1D7B8CEE68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garddwr, efallai?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C5E0847-CE30-460F-9975-CBBEDD98E6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C6F66F3-7D66-4ECF-BE46-3E8A64E94A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“Pam rwyt ti’n wylo? Pwy rwyt ti’n chwilio amdano?” gofynnodd Iesu.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Mair yn meddwl mai’r garddwr oedd ef.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“Os wyt ti wedi’i symud, dywed wrtha i ble,”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hi’n dal i chwilio am y corff.</a:t>
            </a:r>
          </a:p>
        </p:txBody>
      </p:sp>
    </p:spTree>
    <p:extLst>
      <p:ext uri="{BB962C8B-B14F-4D97-AF65-F5344CB8AC3E}">
        <p14:creationId xmlns:p14="http://schemas.microsoft.com/office/powerpoint/2010/main" val="2074468758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A5B12DE-3E16-4E04-8193-D7ED6F35E3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AF73D82-F1D5-4AAE-A634-24CA92B129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enw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50AABBC-2010-461C-BEB0-95848D54F6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bbba1cca93a4421"/>
          <a:stretch xmlns:a="http://schemas.openxmlformats.org/drawingml/2006/main"/>
        </p:blipFill>
        <p:spPr>
          <a:xfrm xmlns:a="http://schemas.openxmlformats.org/drawingml/2006/main">
            <a:off x="7029450" y="1703527"/>
            <a:ext cx="4552950" cy="4517747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527160A-4F7E-42CB-AC78-2B5004967D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“Mair,” meddai Iesu.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Trodd ato. “Rabboni!” atebodd hi. Mae’r gair yn golygu “Athro”.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Wrth glywed ei henw, roedd hi’n ei adnabod. Yr Iesu roedd hi’n ei golli oedd yn siarad â hi.</a:t>
            </a:r>
          </a:p>
        </p:txBody>
      </p:sp>
    </p:spTree>
    <p:extLst>
      <p:ext uri="{BB962C8B-B14F-4D97-AF65-F5344CB8AC3E}">
        <p14:creationId xmlns:p14="http://schemas.microsoft.com/office/powerpoint/2010/main" val="1776022130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23C4EBC-E961-430D-B401-9B1186868C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9268639-0753-4216-A3B3-A929D9B369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Rhywbeth i’w ddweud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A46045F-20FB-43DD-883B-DAB7B7F367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E44E7A9-924A-441A-BAC6-5B048C452E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Iesu wrthi am beidio â glynu wrtho. Nid oedd eto wedi esgyn at y Tad.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Rhoddodd neges iddi ar gyfer ei ddisgyblion am fynd at ei Dad a’u Tad hwy.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gan Mair rywle i fynd a rhywbeth i’w ddweud.</a:t>
            </a:r>
          </a:p>
        </p:txBody>
      </p:sp>
    </p:spTree>
    <p:extLst>
      <p:ext uri="{BB962C8B-B14F-4D97-AF65-F5344CB8AC3E}">
        <p14:creationId xmlns:p14="http://schemas.microsoft.com/office/powerpoint/2010/main" val="897230669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9762E56-6DAD-4443-B365-7896F4AF38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47668C2-F99B-4F10-B6E2-3CF365EE8B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 wedi gweld yr Arglwydd”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2BF6B3-625B-471C-A871-BE7429DF29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3029962d76f4eea"/>
          <a:stretch xmlns:a="http://schemas.openxmlformats.org/drawingml/2006/main"/>
        </p:blipFill>
        <p:spPr>
          <a:xfrm xmlns:a="http://schemas.openxmlformats.org/drawingml/2006/main">
            <a:off x="7029450" y="1715111"/>
            <a:ext cx="4552950" cy="4494579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F152FFF-4E54-4A11-9886-4D5C131EBB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Mair Magdalen at y disgyblion.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 wedi gweld yr Arglwydd!” meddai. Dywedodd wrthynt beth roedd Iesu wedi’i ddweud.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hi wedi bod yn chwilio ac yn wylo. Nawr roedd hi’n dyst i’r cyfarfod.</a:t>
            </a:r>
          </a:p>
        </p:txBody>
      </p:sp>
    </p:spTree>
    <p:extLst>
      <p:ext uri="{BB962C8B-B14F-4D97-AF65-F5344CB8AC3E}">
        <p14:creationId xmlns:p14="http://schemas.microsoft.com/office/powerpoint/2010/main" val="579204348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1066F9-7EC7-46DE-9638-DF2816CEE9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2ED8E6F-9E50-40A4-B60D-D87562E0E2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foment sy’n newid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B377B50-594D-4BC3-AF7F-D9FABD024A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A2F87F-14B4-4834-91F4-A0EC7E64F2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foment wnaeth newid y stori i Mair?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adroddwch y foment mewn un frawddeg. Yna gwrandewch ar eich gilydd.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cof hapus am Iesu yn unig yw hon yn hanes Ioan. Mae Mair yn dweud ei bod wedi cwrdd ag ef yn fyw.</a:t>
            </a:r>
          </a:p>
        </p:txBody>
      </p:sp>
    </p:spTree>
    <p:extLst>
      <p:ext uri="{BB962C8B-B14F-4D97-AF65-F5344CB8AC3E}">
        <p14:creationId xmlns:p14="http://schemas.microsoft.com/office/powerpoint/2010/main" val="1520076186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DD14E38-8E48-4533-9DF4-959F1141F1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2D45135-EBCB-418A-9BFA-EF733F00A7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EA637A3-2E92-477A-A312-53DECC1553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B55E105-DAD9-4E95-A1A2-A96693E9C3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Mair Magdalen at y disgyblion a dweud, “Dw i wedi gweld yr Arglwydd!” Dywedodd wrthynt hefyd beth roedd Iesu wedi’i ddweud wrthi.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C711FC0-8B0F-4667-BC2F-39465EE29D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Ioan 20:18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6724B5E-5581-4DD4-97FF-1240290883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330434158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937B7A9-3167-455B-93AA-22EC15232B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F4E6098-1DCD-4187-820B-04D636FAF5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31D7B4D-39C4-4B61-822C-48A0DD76B7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9590DC0-8BC1-4FF3-94EE-E9CC58DD0D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Mair yn dod yn dyst i Iesu atgyfodedig. Mae’r cyfarfod personol yn arwain at rannu’r newyddion.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dathlu bod Iesu’n fyw. Mae’r stori hefyd yn dangos rhywun mewn galar yn cael ei galw wrth ei henw a’i chlywed.</a:t>
            </a:r>
          </a:p>
        </p:txBody>
      </p:sp>
    </p:spTree>
    <p:extLst>
      <p:ext uri="{BB962C8B-B14F-4D97-AF65-F5344CB8AC3E}">
        <p14:creationId xmlns:p14="http://schemas.microsoft.com/office/powerpoint/2010/main" val="1612957419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7F69B1C-1911-41F8-9EC6-97540926D3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5C8C011-5BEA-4FDC-9898-D93989CDF4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F7FA50F-004D-4A78-B89B-B6AF3E0078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7B44363-24EE-4473-889D-62EE2426F5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Pryd wnaeth Mair adnabod Iesu?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997633456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C65F172-5B84-4560-BFF8-EEF658F35C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5BCC50B-0311-4FF7-9139-DC2BEEB1C0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9DA8707-BC4D-443E-B15B-FAC1B2E3BE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F76C103-DFDC-44ED-AA52-FBA3C9D38C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mae clywed ei henw yn newid y cyfarfod i Mair?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283869878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EB44692-22E2-4DA6-999F-36F2184084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F2696D-1084-470E-A370-5A1FA3A8CA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7C6805-E59E-4187-8148-7960E7E22E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053653F-B62B-4ACA-9BFE-F7C38AD79E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am rywun yn dweud eich enw yn garedig. Gallwch feddwl yn dawel neu wrando ar y tawelwch yn unig.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48380018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92D816F-0005-4BA3-A78B-F35F1E2137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D857EDF-A429-404C-84CB-A5E00C7164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D64C3C9-B274-423A-9B87-55BB1F1EF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CA71726-EC7F-4D4A-A3E2-EAEE51A2C6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fyddwch yn cyfarch rhywun heddiw, rhowch sylw iddynt. Gallwch ddefnyddio eu henw a gofyn cwestiwn caredig, heb fynnu ateb.</a:t>
            </a:r>
          </a:p>
        </p:txBody>
      </p:sp>
    </p:spTree>
    <p:extLst>
      <p:ext uri="{BB962C8B-B14F-4D97-AF65-F5344CB8AC3E}">
        <p14:creationId xmlns:p14="http://schemas.microsoft.com/office/powerpoint/2010/main" val="839008760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B715079-4F4D-418E-AD29-3A6A749BD3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94E7D1F-6039-448D-B413-9D1F30D198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9FCB1A1-BEE4-46CC-AE60-11383D4B1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2DA93D6-4F85-4C8F-B6B6-CD2559AA13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4BFC0FE-971F-4B77-B657-1062FE4BF9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 atgyfodedig,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gariad sy’n adnabod pobl.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wrando’n ofalus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rhannu gobaith yn garedig.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474328781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529F0C4-957B-4BD0-812A-739A469BA9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3FE5A4A-EE54-4E00-9DF5-C1117328C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E96CAA4-DA32-467E-ACE1-77E0D72242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7C081A2-0540-4BEF-9CB9-88FC25E59E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138672-1D47-43F5-B1AB-CF3ECD8AF5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568848752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CE408D2-2CAA-466B-A59D-303D1017C0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A5E6DAE-41E3-4BDA-B04D-B1B51AB9AA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Lle i dristwch a gobaith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85E5593-8C3C-49E8-BA6D-1EA98F3045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525B20A-2526-4327-9BDA-A05B23BC7E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762B627-A5BE-40CF-BA4F-0AAEE36965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ysgol ddychmygol am ffrind sydd wedi symud i ffwrdd</a:t>
            </a:r>
          </a:p>
        </p:txBody>
      </p:sp>
    </p:spTree>
    <p:extLst>
      <p:ext uri="{BB962C8B-B14F-4D97-AF65-F5344CB8AC3E}">
        <p14:creationId xmlns:p14="http://schemas.microsoft.com/office/powerpoint/2010/main" val="610983515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EA8C1DF-BE39-4F31-B0A5-315032E2ED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3AFB4D1-95A7-43A1-9AC3-BEACF5C6B3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lle ar y fainc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7521CB4-64ED-4943-980A-F2D31266AE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431a28cb1634e6d"/>
          <a:stretch xmlns:a="http://schemas.openxmlformats.org/drawingml/2006/main"/>
        </p:blipFill>
        <p:spPr>
          <a:xfrm xmlns:a="http://schemas.openxmlformats.org/drawingml/2006/main">
            <a:off x="7080799" y="1685925"/>
            <a:ext cx="4450252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997AF3E-7A3C-4D0D-B50A-51AE4784BC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Efa’n edrych ar y lle wrth ei hochr ar y fainc.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ei ffrind gorau, Nel, wedi symud i fyw ymhell i ffwrdd. Ni fyddai hi yn yr ysgol hon bellach.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ffrindiau eraill yno. Ond roedd Efa’n colli Nel.</a:t>
            </a:r>
          </a:p>
        </p:txBody>
      </p:sp>
    </p:spTree>
    <p:extLst>
      <p:ext uri="{BB962C8B-B14F-4D97-AF65-F5344CB8AC3E}">
        <p14:creationId xmlns:p14="http://schemas.microsoft.com/office/powerpoint/2010/main" val="2066365956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7A6312F-8262-42F9-82E4-EEDF6151B2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EECDCD1-01FC-4507-A75A-95C0273BF6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oedd yn rhuthro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EB2CBD4-AC8D-43BC-BA8F-73C88848D0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E4AE456-9A19-4AFB-B933-4F412C403F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“Paid â bod yn drist! Mae gen ti ffrindiau yma,” meddai un plentyn.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am chwarae a meddwl am rywbeth arall?” meddai un arall.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Roedden nhw eisiau helpu. Ond teimlai Efa nad oedd lle i ddweud pam roedd hi’n drist.</a:t>
            </a:r>
          </a:p>
        </p:txBody>
      </p:sp>
    </p:spTree>
    <p:extLst>
      <p:ext uri="{BB962C8B-B14F-4D97-AF65-F5344CB8AC3E}">
        <p14:creationId xmlns:p14="http://schemas.microsoft.com/office/powerpoint/2010/main" val="602713849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7BA250E-1155-44B9-9C19-A3716A7CAF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D0E9283-A914-418F-BB44-EB6A5D0C09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Cadi yn aros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E33132F-7373-4E7D-A7BE-70C5E43FD8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0e65628259e42c2"/>
          <a:stretch xmlns:a="http://schemas.openxmlformats.org/drawingml/2006/main"/>
        </p:blipFill>
        <p:spPr>
          <a:xfrm xmlns:a="http://schemas.openxmlformats.org/drawingml/2006/main">
            <a:off x="7092210" y="1685925"/>
            <a:ext cx="442743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C54266E-56B2-4DA3-93E9-E9A1088CB9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Eisteddodd Cadi wrth Efa.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“Wyt ti’n colli Nel?” gofynnodd. Amneidiodd Efa.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“Wyt ti eisiau siarad amdani, neu gwmni tawel?”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geisiodd Cadi symud y tristwch ar unwaith.</a:t>
            </a:r>
          </a:p>
        </p:txBody>
      </p:sp>
    </p:spTree>
    <p:extLst>
      <p:ext uri="{BB962C8B-B14F-4D97-AF65-F5344CB8AC3E}">
        <p14:creationId xmlns:p14="http://schemas.microsoft.com/office/powerpoint/2010/main" val="1992518235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343695C-CDF4-48BF-BE82-F8B8173707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7F37893-4978-40AD-9DDB-647ABCB5D3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Rhywbeth bach i’w rannu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DE0042C-7881-4F20-AFF3-31B2AC596B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28392FA-AF3E-48A4-A787-287E1D929D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“Roedden ni’n gwneud straeon gyda’n gilydd,” meddai Efa.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Gwrandawodd Cadi. “Efallai y gallet ti anfon stori ati, os gall oedolion helpu?”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Efa’n hoffi’r syniad. Nid addewid i Nel ddod yn ôl oedd hwn. Roedd yn ffordd o gadw cysylltiad.</a:t>
            </a:r>
          </a:p>
        </p:txBody>
      </p:sp>
    </p:spTree>
    <p:extLst>
      <p:ext uri="{BB962C8B-B14F-4D97-AF65-F5344CB8AC3E}">
        <p14:creationId xmlns:p14="http://schemas.microsoft.com/office/powerpoint/2010/main" val="1870176115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FB8B85E-2B38-463B-B47B-0DE8E251ED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033AE5B-3F86-4AEF-830D-C14EC1C934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Llythyr adref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A694688-EAB0-46AD-A702-5DE6A5911C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57404fb08574875"/>
          <a:stretch xmlns:a="http://schemas.openxmlformats.org/drawingml/2006/main"/>
        </p:blipFill>
        <p:spPr>
          <a:xfrm xmlns:a="http://schemas.openxmlformats.org/drawingml/2006/main">
            <a:off x="7080799" y="1685925"/>
            <a:ext cx="4450252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0E806B2-940F-4C6E-8B2D-D346BE8218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Efa i oedolyn gartref am help. Trefnodd yr oedolion ffordd addas i’r ddwy gadw mewn cysylltiad.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Ysgrifennodd Efa. Daeth llythyr yn ôl.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Wrth ei ddarllen, roedd hi’n hapus i glywed gan Nel, ac yn dal i’w cholli.</a:t>
            </a:r>
          </a:p>
        </p:txBody>
      </p:sp>
    </p:spTree>
    <p:extLst>
      <p:ext uri="{BB962C8B-B14F-4D97-AF65-F5344CB8AC3E}">
        <p14:creationId xmlns:p14="http://schemas.microsoft.com/office/powerpoint/2010/main" val="19232305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A1A7364-2EE1-433B-9D25-DD5AE5330B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88EC264-C9DC-4A19-92E4-05BCF7BA1B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Dau deimlad ar unwaith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F2F192B-3336-419B-8829-2260C9B54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4482420-B704-4E61-8714-6DF15A0BDF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 Efa fwynhau amser gyda Cadi a cholli Nel ar yr un diwrnod.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tristwch a gobaith yn gallu bod gyda’i gilydd.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rhaid i ffrind drwsio pob teimlad. Weithiau mae aros a gwrando yn help mawr.</a:t>
            </a:r>
          </a:p>
        </p:txBody>
      </p:sp>
    </p:spTree>
    <p:extLst>
      <p:ext uri="{BB962C8B-B14F-4D97-AF65-F5344CB8AC3E}">
        <p14:creationId xmlns:p14="http://schemas.microsoft.com/office/powerpoint/2010/main" val="476452068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D0B969B-8334-4560-B8F5-202D0543FF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798A080-24E1-4CC2-9E07-D5FC9DC9D8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eiriau sy’n gwneud lle?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E924D8-0D8E-49B0-8A3B-5FD41F8AB3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386F39D-F510-41A2-9C0E-89906B018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un ateb i Efa: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“Rwyt ti wedi bod yn drist yn ddigon hir.”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neu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“Alla i wrando. Wyt ti eisiau cwmni?”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esboniwch beth allai pob ateb wneud iddi deimlo. Siaradwch am Efa yn unig.</a:t>
            </a:r>
          </a:p>
        </p:txBody>
      </p:sp>
    </p:spTree>
    <p:extLst>
      <p:ext uri="{BB962C8B-B14F-4D97-AF65-F5344CB8AC3E}">
        <p14:creationId xmlns:p14="http://schemas.microsoft.com/office/powerpoint/2010/main" val="1043076934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2A5A791-93C9-4383-B3F3-345DF562B1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A9B29F-3E87-4965-BB65-D085B692DF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Gobaith heb addewid ffug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CA3D66D-C833-41F8-B8B5-607770A40E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BE764B1-8F00-41AD-81B1-768ED337F1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ddweud, “Fe fydda i yma i wrando,” os gallwn gadw’r addewid.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allwn addo y bydd pob colled yn diflannu neu fod popeth yn iawn yfory.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oedolyn dibynadwy helpu pan fo tristwch yn drwm. Nid cyfrifoldeb ffrind bach yw delio â phopeth.</a:t>
            </a:r>
          </a:p>
        </p:txBody>
      </p:sp>
    </p:spTree>
    <p:extLst>
      <p:ext uri="{BB962C8B-B14F-4D97-AF65-F5344CB8AC3E}">
        <p14:creationId xmlns:p14="http://schemas.microsoft.com/office/powerpoint/2010/main" val="1248510927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2242EF8-B821-4165-AACD-70E99ADD7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012A7DD-AB3F-440C-A85B-CCB545CD0D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4FB91BF-4B93-4AB2-BA96-CC74D869A7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FEB8384-56FF-418E-A0C6-884F759F31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Llawenhewch gyda’r rhai sy’n llawen. Wylwch gyda’r rhai sy’n wylo.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3CD4D57-248C-488C-8BEB-71DD668C93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Rhufeiniaid 12:15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F3ECB40-EB58-4C9E-8D98-7934E0F847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107686764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D986AF9-733D-45C6-91CA-2C4998DF7C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BE59468-F8A3-4600-BB17-7A2BB793D9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9696BBC-427E-4FF8-B5DA-86A3F9D7D4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DEB9F62-C3FB-401F-AAC5-F38C82555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galw Cristnogion i rannu llawenydd a gofid pobl eraill.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gobaith y Pasg yn dileu’r alwad i wrando ar dristwch. Mae cred yn atgyfodiad Iesu yn cynnig gobaith, heb addo y bydd pob colled yn cael ei dadwneud heddiw.</a:t>
            </a:r>
          </a:p>
        </p:txBody>
      </p:sp>
    </p:spTree>
    <p:extLst>
      <p:ext uri="{BB962C8B-B14F-4D97-AF65-F5344CB8AC3E}">
        <p14:creationId xmlns:p14="http://schemas.microsoft.com/office/powerpoint/2010/main" val="561193041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618C49A-10EA-4FC2-B3BD-B14C9CD11C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3E7D417-07D1-4750-B034-8D526B646F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C5C7E7-B7B9-43B3-9C74-4D5C8C24E6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3878700-9A8C-4DCD-84DA-E8AFC9C50B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allai ffrind caredig ei ddweud wrth Efa?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327625441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2990F96-02DD-4A2B-AA3C-42DFC74117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3B04275-04C6-4B36-BC47-652FDAEC0A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F240630-5252-42E0-8D5E-638656606A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A2BB205-A475-42E8-8352-AB9701033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gall geiriau sy’n ceisio bod yn obeithiol wneud i rywun deimlo nad ydym yn gwrando?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248191352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CCA418A-9EC1-4E50-8F0B-246F288DDE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57F3F7F-BBFD-4AB0-BFDF-3019DA1D13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27921FF-DF31-4892-88DC-93C7971A1B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B00FBC-72E8-4631-BBDC-35203A1241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le i ba deimlad bynnag sydd yma heddiw. Nid oes angen ei enwi na’i esbonio.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2121684421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A0A73AB-B58E-4DF8-8E8D-D8AC723DE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31458B9-9328-46F4-8E81-1AA163705C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73ED27-8371-46D4-92C4-95E4EC88BB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9663DC5-564A-4465-B52A-9418E36A6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Rhowch gynnig ar: “Alla i wrando,” neu “Wyt ti eisiau cwmni?”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Parchwch ateb y person. Gofynnwch i oedolyn am gymorth os ydych yn poeni.</a:t>
            </a:r>
          </a:p>
        </p:txBody>
      </p:sp>
    </p:spTree>
    <p:extLst>
      <p:ext uri="{BB962C8B-B14F-4D97-AF65-F5344CB8AC3E}">
        <p14:creationId xmlns:p14="http://schemas.microsoft.com/office/powerpoint/2010/main" val="292365251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B9202CD-463C-4609-9260-4077A0E62D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96DB609-DA29-4994-ACD1-53E63AFE0F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5DAC705-4BE2-4217-B4FC-2E03B48C2D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19DD9DC-87B5-4F8B-8FCF-DAF102C171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FFC5BFB-CDB0-4896-B835-12666C9A08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 gobaith,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bydd yn agos at y rhai sy’n llawen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a’r rhai sy’n drist.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gynnig cwmni tyner.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940707640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410760E-9A02-4090-9014-83DE1A7AB7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3C52D52-59D3-42F8-BC02-82F76DA8DB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FACB58A-1E47-400F-8E47-628C1F3FAA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6656E81-7291-422D-900C-56EAA7924A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13B9D1C-287D-460C-96EB-EAF0F00ECD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78829941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2026-09-18T13:23:27.6740000Z</dcterms:created>
  <dcterms:modified xsi:type="dcterms:W3CDTF">2026-09-18T13:23:27.6740000Z</dcterms:modified>
</coreProperties>
</file>