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da032df439f4541" /><Relationship Type="http://schemas.openxmlformats.org/officeDocument/2006/relationships/extended-properties" Target="/docProps/app.xml" Id="R270cbf2ee9fb4f09" /><Relationship Type="http://schemas.openxmlformats.org/officeDocument/2006/relationships/officeDocument" Target="/ppt/presentation.xml" Id="R1b6c6fe9321b4b0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898c8eac3964801"/>
  </p:sldMasterIdLst>
  <p:notesMasterIdLst>
    <p:notesMasterId xmlns:r="http://schemas.openxmlformats.org/officeDocument/2006/relationships" r:id="Rdd463d73fcbc4ec8"/>
  </p:notesMasterIdLst>
  <p:sldIdLst>
    <p:sldId xmlns:r="http://schemas.openxmlformats.org/officeDocument/2006/relationships" id="256" r:id="R8f068944089d4853"/>
    <p:sldId xmlns:r="http://schemas.openxmlformats.org/officeDocument/2006/relationships" id="257" r:id="R1469fcd71a984b37"/>
    <p:sldId xmlns:r="http://schemas.openxmlformats.org/officeDocument/2006/relationships" id="258" r:id="R47f9cb96fce045cb"/>
    <p:sldId xmlns:r="http://schemas.openxmlformats.org/officeDocument/2006/relationships" id="259" r:id="R7b680211723a40bf"/>
    <p:sldId xmlns:r="http://schemas.openxmlformats.org/officeDocument/2006/relationships" id="260" r:id="R6d1e31b5c20e4c32"/>
    <p:sldId xmlns:r="http://schemas.openxmlformats.org/officeDocument/2006/relationships" id="261" r:id="Rab66aab8138d4923"/>
    <p:sldId xmlns:r="http://schemas.openxmlformats.org/officeDocument/2006/relationships" id="262" r:id="R12c0207c159c4ce1"/>
    <p:sldId xmlns:r="http://schemas.openxmlformats.org/officeDocument/2006/relationships" id="263" r:id="R3d502b7132d34b40"/>
    <p:sldId xmlns:r="http://schemas.openxmlformats.org/officeDocument/2006/relationships" id="264" r:id="R59a27891b98e4255"/>
    <p:sldId xmlns:r="http://schemas.openxmlformats.org/officeDocument/2006/relationships" id="265" r:id="Rd26934ec16e8496a"/>
    <p:sldId xmlns:r="http://schemas.openxmlformats.org/officeDocument/2006/relationships" id="266" r:id="R956630fbac914abf"/>
    <p:sldId xmlns:r="http://schemas.openxmlformats.org/officeDocument/2006/relationships" id="267" r:id="R1b78c1f774d6404d"/>
    <p:sldId xmlns:r="http://schemas.openxmlformats.org/officeDocument/2006/relationships" id="268" r:id="Rae392155673f4bba"/>
    <p:sldId xmlns:r="http://schemas.openxmlformats.org/officeDocument/2006/relationships" id="269" r:id="R6d25f8abc81846d3"/>
    <p:sldId xmlns:r="http://schemas.openxmlformats.org/officeDocument/2006/relationships" id="270" r:id="R1fd0e67a8d9043a6"/>
    <p:sldId xmlns:r="http://schemas.openxmlformats.org/officeDocument/2006/relationships" id="271" r:id="R7f1d3d37331d4898"/>
    <p:sldId xmlns:r="http://schemas.openxmlformats.org/officeDocument/2006/relationships" id="272" r:id="R88be33c085f14afb"/>
    <p:sldId xmlns:r="http://schemas.openxmlformats.org/officeDocument/2006/relationships" id="273" r:id="R08ef1795b3c0498f"/>
    <p:sldId xmlns:r="http://schemas.openxmlformats.org/officeDocument/2006/relationships" id="274" r:id="R34417913f4194d95"/>
    <p:sldId xmlns:r="http://schemas.openxmlformats.org/officeDocument/2006/relationships" id="275" r:id="R191015eb8cb744f1"/>
    <p:sldId xmlns:r="http://schemas.openxmlformats.org/officeDocument/2006/relationships" id="276" r:id="R1edc176ce9e54677"/>
    <p:sldId xmlns:r="http://schemas.openxmlformats.org/officeDocument/2006/relationships" id="277" r:id="R35ddb265c11c4aa7"/>
    <p:sldId xmlns:r="http://schemas.openxmlformats.org/officeDocument/2006/relationships" id="278" r:id="Rf912fb6851aa4b89"/>
    <p:sldId xmlns:r="http://schemas.openxmlformats.org/officeDocument/2006/relationships" id="279" r:id="R58b1cc2f69c246f7"/>
    <p:sldId xmlns:r="http://schemas.openxmlformats.org/officeDocument/2006/relationships" id="280" r:id="Rfb6b81a15f954cbc"/>
    <p:sldId xmlns:r="http://schemas.openxmlformats.org/officeDocument/2006/relationships" id="281" r:id="R307f2147b55e421d"/>
    <p:sldId xmlns:r="http://schemas.openxmlformats.org/officeDocument/2006/relationships" id="282" r:id="R5b52697db29e46a5"/>
    <p:sldId xmlns:r="http://schemas.openxmlformats.org/officeDocument/2006/relationships" id="283" r:id="R19e7a86f40e2450c"/>
    <p:sldId xmlns:r="http://schemas.openxmlformats.org/officeDocument/2006/relationships" id="284" r:id="Rb139a9b333ec427d"/>
    <p:sldId xmlns:r="http://schemas.openxmlformats.org/officeDocument/2006/relationships" id="285" r:id="Rd5e185e258174744"/>
    <p:sldId xmlns:r="http://schemas.openxmlformats.org/officeDocument/2006/relationships" id="286" r:id="R94fba56849544856"/>
    <p:sldId xmlns:r="http://schemas.openxmlformats.org/officeDocument/2006/relationships" id="287" r:id="R82439f213276412e"/>
    <p:sldId xmlns:r="http://schemas.openxmlformats.org/officeDocument/2006/relationships" id="288" r:id="R737000f4192144b4"/>
    <p:sldId xmlns:r="http://schemas.openxmlformats.org/officeDocument/2006/relationships" id="289" r:id="R4c0383bca79a4cf1"/>
    <p:sldId xmlns:r="http://schemas.openxmlformats.org/officeDocument/2006/relationships" id="290" r:id="R6b155f06ac654602"/>
    <p:sldId xmlns:r="http://schemas.openxmlformats.org/officeDocument/2006/relationships" id="291" r:id="R220a563be0144bc5"/>
    <p:sldId xmlns:r="http://schemas.openxmlformats.org/officeDocument/2006/relationships" id="292" r:id="R758b43c15f9b496b"/>
    <p:sldId xmlns:r="http://schemas.openxmlformats.org/officeDocument/2006/relationships" id="293" r:id="Ra692d2dc83d441c7"/>
    <p:sldId xmlns:r="http://schemas.openxmlformats.org/officeDocument/2006/relationships" id="294" r:id="R559948e8cd534fd3"/>
    <p:sldId xmlns:r="http://schemas.openxmlformats.org/officeDocument/2006/relationships" id="295" r:id="R5f1b8042367a4c52"/>
    <p:sldId xmlns:r="http://schemas.openxmlformats.org/officeDocument/2006/relationships" id="296" r:id="R3228db7d6a6149eb"/>
    <p:sldId xmlns:r="http://schemas.openxmlformats.org/officeDocument/2006/relationships" id="297" r:id="R6b5581afc4a0469e"/>
    <p:sldId xmlns:r="http://schemas.openxmlformats.org/officeDocument/2006/relationships" id="298" r:id="Rceab970653c04515"/>
    <p:sldId xmlns:r="http://schemas.openxmlformats.org/officeDocument/2006/relationships" id="299" r:id="R632f2aaf545b458d"/>
    <p:sldId xmlns:r="http://schemas.openxmlformats.org/officeDocument/2006/relationships" id="300" r:id="R7db938f9aa5f4a77"/>
    <p:sldId xmlns:r="http://schemas.openxmlformats.org/officeDocument/2006/relationships" id="301" r:id="R23213f9107c64f06"/>
    <p:sldId xmlns:r="http://schemas.openxmlformats.org/officeDocument/2006/relationships" id="302" r:id="Rfdca4d1987934772"/>
    <p:sldId xmlns:r="http://schemas.openxmlformats.org/officeDocument/2006/relationships" id="303" r:id="Rd4405c1c4fb54689"/>
    <p:sldId xmlns:r="http://schemas.openxmlformats.org/officeDocument/2006/relationships" id="304" r:id="Re2fd27a3105c4432"/>
    <p:sldId xmlns:r="http://schemas.openxmlformats.org/officeDocument/2006/relationships" id="305" r:id="Rbef2f285551545d6"/>
    <p:sldId xmlns:r="http://schemas.openxmlformats.org/officeDocument/2006/relationships" id="306" r:id="R5d028b3de3f24d56"/>
    <p:sldId xmlns:r="http://schemas.openxmlformats.org/officeDocument/2006/relationships" id="307" r:id="Rf18f99b080b54fa1"/>
    <p:sldId xmlns:r="http://schemas.openxmlformats.org/officeDocument/2006/relationships" id="308" r:id="R6b9dfd715d384baa"/>
    <p:sldId xmlns:r="http://schemas.openxmlformats.org/officeDocument/2006/relationships" id="309" r:id="Rbc06a73e4dee443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9bf902d5bf649a4" /><Relationship Type="http://schemas.openxmlformats.org/officeDocument/2006/relationships/slideMaster" Target="/ppt/slideMasters/slideMaster1.xml" Id="R1898c8eac3964801" /><Relationship Type="http://schemas.openxmlformats.org/officeDocument/2006/relationships/notesMaster" Target="/ppt/notesMasters/notesMaster1.xml" Id="Rdd463d73fcbc4ec8" /><Relationship Type="http://schemas.openxmlformats.org/officeDocument/2006/relationships/presProps" Target="/ppt/presProps.xml" Id="R587ac000cca04261" /><Relationship Type="http://schemas.openxmlformats.org/officeDocument/2006/relationships/tableStyles" Target="/ppt/tableStyles.xml" Id="R6caf586ca6204b29" /><Relationship Type="http://schemas.openxmlformats.org/officeDocument/2006/relationships/slide" Target="/ppt/slides/slide1.xml" Id="R8f068944089d4853" /><Relationship Type="http://schemas.openxmlformats.org/officeDocument/2006/relationships/slide" Target="/ppt/slides/slide2.xml" Id="R1469fcd71a984b37" /><Relationship Type="http://schemas.openxmlformats.org/officeDocument/2006/relationships/slide" Target="/ppt/slides/slide3.xml" Id="R47f9cb96fce045cb" /><Relationship Type="http://schemas.openxmlformats.org/officeDocument/2006/relationships/slide" Target="/ppt/slides/slide4.xml" Id="R7b680211723a40bf" /><Relationship Type="http://schemas.openxmlformats.org/officeDocument/2006/relationships/slide" Target="/ppt/slides/slide5.xml" Id="R6d1e31b5c20e4c32" /><Relationship Type="http://schemas.openxmlformats.org/officeDocument/2006/relationships/slide" Target="/ppt/slides/slide6.xml" Id="Rab66aab8138d4923" /><Relationship Type="http://schemas.openxmlformats.org/officeDocument/2006/relationships/slide" Target="/ppt/slides/slide7.xml" Id="R12c0207c159c4ce1" /><Relationship Type="http://schemas.openxmlformats.org/officeDocument/2006/relationships/slide" Target="/ppt/slides/slide8.xml" Id="R3d502b7132d34b40" /><Relationship Type="http://schemas.openxmlformats.org/officeDocument/2006/relationships/slide" Target="/ppt/slides/slide9.xml" Id="R59a27891b98e4255" /><Relationship Type="http://schemas.openxmlformats.org/officeDocument/2006/relationships/slide" Target="/ppt/slides/slide10.xml" Id="Rd26934ec16e8496a" /><Relationship Type="http://schemas.openxmlformats.org/officeDocument/2006/relationships/slide" Target="/ppt/slides/slide11.xml" Id="R956630fbac914abf" /><Relationship Type="http://schemas.openxmlformats.org/officeDocument/2006/relationships/slide" Target="/ppt/slides/slide12.xml" Id="R1b78c1f774d6404d" /><Relationship Type="http://schemas.openxmlformats.org/officeDocument/2006/relationships/slide" Target="/ppt/slides/slide13.xml" Id="Rae392155673f4bba" /><Relationship Type="http://schemas.openxmlformats.org/officeDocument/2006/relationships/slide" Target="/ppt/slides/slide14.xml" Id="R6d25f8abc81846d3" /><Relationship Type="http://schemas.openxmlformats.org/officeDocument/2006/relationships/slide" Target="/ppt/slides/slide15.xml" Id="R1fd0e67a8d9043a6" /><Relationship Type="http://schemas.openxmlformats.org/officeDocument/2006/relationships/slide" Target="/ppt/slides/slide16.xml" Id="R7f1d3d37331d4898" /><Relationship Type="http://schemas.openxmlformats.org/officeDocument/2006/relationships/slide" Target="/ppt/slides/slide17.xml" Id="R88be33c085f14afb" /><Relationship Type="http://schemas.openxmlformats.org/officeDocument/2006/relationships/slide" Target="/ppt/slides/slide18.xml" Id="R08ef1795b3c0498f" /><Relationship Type="http://schemas.openxmlformats.org/officeDocument/2006/relationships/slide" Target="/ppt/slides/slide19.xml" Id="R34417913f4194d95" /><Relationship Type="http://schemas.openxmlformats.org/officeDocument/2006/relationships/slide" Target="/ppt/slides/slide20.xml" Id="R191015eb8cb744f1" /><Relationship Type="http://schemas.openxmlformats.org/officeDocument/2006/relationships/slide" Target="/ppt/slides/slide21.xml" Id="R1edc176ce9e54677" /><Relationship Type="http://schemas.openxmlformats.org/officeDocument/2006/relationships/slide" Target="/ppt/slides/slide22.xml" Id="R35ddb265c11c4aa7" /><Relationship Type="http://schemas.openxmlformats.org/officeDocument/2006/relationships/slide" Target="/ppt/slides/slide23.xml" Id="Rf912fb6851aa4b89" /><Relationship Type="http://schemas.openxmlformats.org/officeDocument/2006/relationships/slide" Target="/ppt/slides/slide24.xml" Id="R58b1cc2f69c246f7" /><Relationship Type="http://schemas.openxmlformats.org/officeDocument/2006/relationships/slide" Target="/ppt/slides/slide25.xml" Id="Rfb6b81a15f954cbc" /><Relationship Type="http://schemas.openxmlformats.org/officeDocument/2006/relationships/slide" Target="/ppt/slides/slide26.xml" Id="R307f2147b55e421d" /><Relationship Type="http://schemas.openxmlformats.org/officeDocument/2006/relationships/slide" Target="/ppt/slides/slide27.xml" Id="R5b52697db29e46a5" /><Relationship Type="http://schemas.openxmlformats.org/officeDocument/2006/relationships/slide" Target="/ppt/slides/slide28.xml" Id="R19e7a86f40e2450c" /><Relationship Type="http://schemas.openxmlformats.org/officeDocument/2006/relationships/slide" Target="/ppt/slides/slide29.xml" Id="Rb139a9b333ec427d" /><Relationship Type="http://schemas.openxmlformats.org/officeDocument/2006/relationships/slide" Target="/ppt/slides/slide30.xml" Id="Rd5e185e258174744" /><Relationship Type="http://schemas.openxmlformats.org/officeDocument/2006/relationships/slide" Target="/ppt/slides/slide31.xml" Id="R94fba56849544856" /><Relationship Type="http://schemas.openxmlformats.org/officeDocument/2006/relationships/slide" Target="/ppt/slides/slide32.xml" Id="R82439f213276412e" /><Relationship Type="http://schemas.openxmlformats.org/officeDocument/2006/relationships/slide" Target="/ppt/slides/slide33.xml" Id="R737000f4192144b4" /><Relationship Type="http://schemas.openxmlformats.org/officeDocument/2006/relationships/slide" Target="/ppt/slides/slide34.xml" Id="R4c0383bca79a4cf1" /><Relationship Type="http://schemas.openxmlformats.org/officeDocument/2006/relationships/slide" Target="/ppt/slides/slide35.xml" Id="R6b155f06ac654602" /><Relationship Type="http://schemas.openxmlformats.org/officeDocument/2006/relationships/slide" Target="/ppt/slides/slide36.xml" Id="R220a563be0144bc5" /><Relationship Type="http://schemas.openxmlformats.org/officeDocument/2006/relationships/slide" Target="/ppt/slides/slide37.xml" Id="R758b43c15f9b496b" /><Relationship Type="http://schemas.openxmlformats.org/officeDocument/2006/relationships/slide" Target="/ppt/slides/slide38.xml" Id="Ra692d2dc83d441c7" /><Relationship Type="http://schemas.openxmlformats.org/officeDocument/2006/relationships/slide" Target="/ppt/slides/slide39.xml" Id="R559948e8cd534fd3" /><Relationship Type="http://schemas.openxmlformats.org/officeDocument/2006/relationships/slide" Target="/ppt/slides/slide40.xml" Id="R5f1b8042367a4c52" /><Relationship Type="http://schemas.openxmlformats.org/officeDocument/2006/relationships/slide" Target="/ppt/slides/slide41.xml" Id="R3228db7d6a6149eb" /><Relationship Type="http://schemas.openxmlformats.org/officeDocument/2006/relationships/slide" Target="/ppt/slides/slide42.xml" Id="R6b5581afc4a0469e" /><Relationship Type="http://schemas.openxmlformats.org/officeDocument/2006/relationships/slide" Target="/ppt/slides/slide43.xml" Id="Rceab970653c04515" /><Relationship Type="http://schemas.openxmlformats.org/officeDocument/2006/relationships/slide" Target="/ppt/slides/slide44.xml" Id="R632f2aaf545b458d" /><Relationship Type="http://schemas.openxmlformats.org/officeDocument/2006/relationships/slide" Target="/ppt/slides/slide45.xml" Id="R7db938f9aa5f4a77" /><Relationship Type="http://schemas.openxmlformats.org/officeDocument/2006/relationships/slide" Target="/ppt/slides/slide46.xml" Id="R23213f9107c64f06" /><Relationship Type="http://schemas.openxmlformats.org/officeDocument/2006/relationships/slide" Target="/ppt/slides/slide47.xml" Id="Rfdca4d1987934772" /><Relationship Type="http://schemas.openxmlformats.org/officeDocument/2006/relationships/slide" Target="/ppt/slides/slide48.xml" Id="Rd4405c1c4fb54689" /><Relationship Type="http://schemas.openxmlformats.org/officeDocument/2006/relationships/slide" Target="/ppt/slides/slide49.xml" Id="Re2fd27a3105c4432" /><Relationship Type="http://schemas.openxmlformats.org/officeDocument/2006/relationships/slide" Target="/ppt/slides/slide50.xml" Id="Rbef2f285551545d6" /><Relationship Type="http://schemas.openxmlformats.org/officeDocument/2006/relationships/slide" Target="/ppt/slides/slide51.xml" Id="R5d028b3de3f24d56" /><Relationship Type="http://schemas.openxmlformats.org/officeDocument/2006/relationships/slide" Target="/ppt/slides/slide52.xml" Id="Rf18f99b080b54fa1" /><Relationship Type="http://schemas.openxmlformats.org/officeDocument/2006/relationships/slide" Target="/ppt/slides/slide53.xml" Id="R6b9dfd715d384baa" /><Relationship Type="http://schemas.openxmlformats.org/officeDocument/2006/relationships/slide" Target="/ppt/slides/slide54.xml" Id="Rbc06a73e4dee443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6386490142b439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b28c9b84df94d86" /><Relationship Type="http://schemas.openxmlformats.org/officeDocument/2006/relationships/notesMaster" Target="/ppt/notesMasters/notesMaster1.xml" Id="R65121f3568234af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30f8df6bed54fc1" /><Relationship Type="http://schemas.openxmlformats.org/officeDocument/2006/relationships/notesMaster" Target="/ppt/notesMasters/notesMaster1.xml" Id="Rb9434bd1507d47d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e396b6cccec473f" /><Relationship Type="http://schemas.openxmlformats.org/officeDocument/2006/relationships/notesMaster" Target="/ppt/notesMasters/notesMaster1.xml" Id="R963521581e14421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b7e3457cc6b4769" /><Relationship Type="http://schemas.openxmlformats.org/officeDocument/2006/relationships/notesMaster" Target="/ppt/notesMasters/notesMaster1.xml" Id="R55cfb3b7c8e3404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bf65faf3a674eff" /><Relationship Type="http://schemas.openxmlformats.org/officeDocument/2006/relationships/notesMaster" Target="/ppt/notesMasters/notesMaster1.xml" Id="Ra634e626a143454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62139e9e5104ae1" /><Relationship Type="http://schemas.openxmlformats.org/officeDocument/2006/relationships/notesMaster" Target="/ppt/notesMasters/notesMaster1.xml" Id="R0857b3e7a6f341c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2d8d9d193fc4b5e" /><Relationship Type="http://schemas.openxmlformats.org/officeDocument/2006/relationships/notesMaster" Target="/ppt/notesMasters/notesMaster1.xml" Id="R0b5fbe6089b7498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ac24ad169ba417b" /><Relationship Type="http://schemas.openxmlformats.org/officeDocument/2006/relationships/notesMaster" Target="/ppt/notesMasters/notesMaster1.xml" Id="R4910404589e54d6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394b6a271924491" /><Relationship Type="http://schemas.openxmlformats.org/officeDocument/2006/relationships/notesMaster" Target="/ppt/notesMasters/notesMaster1.xml" Id="R06914216e2fa437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46e5083b9ed43ea" /><Relationship Type="http://schemas.openxmlformats.org/officeDocument/2006/relationships/notesMaster" Target="/ppt/notesMasters/notesMaster1.xml" Id="Rb94fb26ed65045e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c2603cedaff47a0" /><Relationship Type="http://schemas.openxmlformats.org/officeDocument/2006/relationships/notesMaster" Target="/ppt/notesMasters/notesMaster1.xml" Id="Rc591351c95eb4cd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4edefa05a7c41dc" /><Relationship Type="http://schemas.openxmlformats.org/officeDocument/2006/relationships/notesMaster" Target="/ppt/notesMasters/notesMaster1.xml" Id="Rcb11702fe2d8434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8813aeda9f545cf" /><Relationship Type="http://schemas.openxmlformats.org/officeDocument/2006/relationships/notesMaster" Target="/ppt/notesMasters/notesMaster1.xml" Id="R52c95413878e42d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90b05a5252d4078" /><Relationship Type="http://schemas.openxmlformats.org/officeDocument/2006/relationships/notesMaster" Target="/ppt/notesMasters/notesMaster1.xml" Id="R90190f46d0c74c6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570ad0e37bd4c97" /><Relationship Type="http://schemas.openxmlformats.org/officeDocument/2006/relationships/notesMaster" Target="/ppt/notesMasters/notesMaster1.xml" Id="R5d1bee3bedbe4f8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c60261183b64e6d" /><Relationship Type="http://schemas.openxmlformats.org/officeDocument/2006/relationships/notesMaster" Target="/ppt/notesMasters/notesMaster1.xml" Id="R9fe4d92194fa441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ed2604b690a4a2d" /><Relationship Type="http://schemas.openxmlformats.org/officeDocument/2006/relationships/notesMaster" Target="/ppt/notesMasters/notesMaster1.xml" Id="Rcc2166fcf65f48b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354a92af16949fb" /><Relationship Type="http://schemas.openxmlformats.org/officeDocument/2006/relationships/notesMaster" Target="/ppt/notesMasters/notesMaster1.xml" Id="R6353b205edc54fa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62fa7fce5424e9d" /><Relationship Type="http://schemas.openxmlformats.org/officeDocument/2006/relationships/notesMaster" Target="/ppt/notesMasters/notesMaster1.xml" Id="Rc10822db7db0495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617559fb9014071" /><Relationship Type="http://schemas.openxmlformats.org/officeDocument/2006/relationships/notesMaster" Target="/ppt/notesMasters/notesMaster1.xml" Id="Rc413236e1d06486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db6caa5fd454c4a" /><Relationship Type="http://schemas.openxmlformats.org/officeDocument/2006/relationships/notesMaster" Target="/ppt/notesMasters/notesMaster1.xml" Id="R9bc076e9636841a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58b545771214eb1" /><Relationship Type="http://schemas.openxmlformats.org/officeDocument/2006/relationships/notesMaster" Target="/ppt/notesMasters/notesMaster1.xml" Id="R5a2be764f98a456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cb8f2359ee749fd" /><Relationship Type="http://schemas.openxmlformats.org/officeDocument/2006/relationships/notesMaster" Target="/ppt/notesMasters/notesMaster1.xml" Id="R8dd2497533814f2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da0fe447f7b4a5a" /><Relationship Type="http://schemas.openxmlformats.org/officeDocument/2006/relationships/notesMaster" Target="/ppt/notesMasters/notesMaster1.xml" Id="R40a009b1af0641b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5637029539e4c45" /><Relationship Type="http://schemas.openxmlformats.org/officeDocument/2006/relationships/notesMaster" Target="/ppt/notesMasters/notesMaster1.xml" Id="Rff612a78ea414ed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ea991c1883b498d" /><Relationship Type="http://schemas.openxmlformats.org/officeDocument/2006/relationships/notesMaster" Target="/ppt/notesMasters/notesMaster1.xml" Id="Rce16aa5a0192486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008962092864a3d" /><Relationship Type="http://schemas.openxmlformats.org/officeDocument/2006/relationships/notesMaster" Target="/ppt/notesMasters/notesMaster1.xml" Id="Rf83435995b26495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2df97977e6d47f1" /><Relationship Type="http://schemas.openxmlformats.org/officeDocument/2006/relationships/notesMaster" Target="/ppt/notesMasters/notesMaster1.xml" Id="Rbe6ab354e1dd4e8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988519d88084118" /><Relationship Type="http://schemas.openxmlformats.org/officeDocument/2006/relationships/notesMaster" Target="/ppt/notesMasters/notesMaster1.xml" Id="R2bee33c30837410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d6f8e148a5a417c" /><Relationship Type="http://schemas.openxmlformats.org/officeDocument/2006/relationships/notesMaster" Target="/ppt/notesMasters/notesMaster1.xml" Id="R9ffae5cb93bb49b8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ee80a4c9cad4f47" /><Relationship Type="http://schemas.openxmlformats.org/officeDocument/2006/relationships/notesMaster" Target="/ppt/notesMasters/notesMaster1.xml" Id="Rde5b404a8e5b49e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f43178a56b745b3" /><Relationship Type="http://schemas.openxmlformats.org/officeDocument/2006/relationships/notesMaster" Target="/ppt/notesMasters/notesMaster1.xml" Id="Rc15a6df3cb23499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17bae4887c33462d" /><Relationship Type="http://schemas.openxmlformats.org/officeDocument/2006/relationships/notesMaster" Target="/ppt/notesMasters/notesMaster1.xml" Id="Re35429fffb64485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d0ae9fa9b0464640" /><Relationship Type="http://schemas.openxmlformats.org/officeDocument/2006/relationships/notesMaster" Target="/ppt/notesMasters/notesMaster1.xml" Id="R337403227eb248d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36ea6bd0f8da4e9b" /><Relationship Type="http://schemas.openxmlformats.org/officeDocument/2006/relationships/notesMaster" Target="/ppt/notesMasters/notesMaster1.xml" Id="R1db85928ee61481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0f89a9f43c324a1d" /><Relationship Type="http://schemas.openxmlformats.org/officeDocument/2006/relationships/notesMaster" Target="/ppt/notesMasters/notesMaster1.xml" Id="R5cb5a4d03f784016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90968b60a78340f1" /><Relationship Type="http://schemas.openxmlformats.org/officeDocument/2006/relationships/notesMaster" Target="/ppt/notesMasters/notesMaster1.xml" Id="Rfaa535a28b5b4265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62dac9cdfe6d4c08" /><Relationship Type="http://schemas.openxmlformats.org/officeDocument/2006/relationships/notesMaster" Target="/ppt/notesMasters/notesMaster1.xml" Id="R9be1e7b36029465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5943c00a6c0d4555" /><Relationship Type="http://schemas.openxmlformats.org/officeDocument/2006/relationships/notesMaster" Target="/ppt/notesMasters/notesMaster1.xml" Id="R7a4b74a1f8af485b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3e181d62144643e5" /><Relationship Type="http://schemas.openxmlformats.org/officeDocument/2006/relationships/notesMaster" Target="/ppt/notesMasters/notesMaster1.xml" Id="Ra2327c4dc6034d97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f511c7d119684ade" /><Relationship Type="http://schemas.openxmlformats.org/officeDocument/2006/relationships/notesMaster" Target="/ppt/notesMasters/notesMaster1.xml" Id="Rbbf9e6e7d9b24f0a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00eb08fb945547b4" /><Relationship Type="http://schemas.openxmlformats.org/officeDocument/2006/relationships/notesMaster" Target="/ppt/notesMasters/notesMaster1.xml" Id="R2d9424a2f3674734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8e6538ec54664e3f" /><Relationship Type="http://schemas.openxmlformats.org/officeDocument/2006/relationships/notesMaster" Target="/ppt/notesMasters/notesMaster1.xml" Id="Rbe0844069d334a2b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0e604b3c1e0b4630" /><Relationship Type="http://schemas.openxmlformats.org/officeDocument/2006/relationships/notesMaster" Target="/ppt/notesMasters/notesMaster1.xml" Id="R2d11fe508efc4f46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5806db6b9705420e" /><Relationship Type="http://schemas.openxmlformats.org/officeDocument/2006/relationships/notesMaster" Target="/ppt/notesMasters/notesMaster1.xml" Id="Rdfcd9f39d5fb43ac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92d557feff3549a9" /><Relationship Type="http://schemas.openxmlformats.org/officeDocument/2006/relationships/notesMaster" Target="/ppt/notesMasters/notesMaster1.xml" Id="Re0666db4d4c048b9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52bbfdd7700541be" /><Relationship Type="http://schemas.openxmlformats.org/officeDocument/2006/relationships/notesMaster" Target="/ppt/notesMasters/notesMaster1.xml" Id="Re2a308e3e3944b2b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14776099a5d548d6" /><Relationship Type="http://schemas.openxmlformats.org/officeDocument/2006/relationships/notesMaster" Target="/ppt/notesMasters/notesMaster1.xml" Id="R409d0388684b45cd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18f5913d2e4341a0" /><Relationship Type="http://schemas.openxmlformats.org/officeDocument/2006/relationships/notesMaster" Target="/ppt/notesMasters/notesMaster1.xml" Id="Re8baec7d8e2f4f9d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fa6e598fc7f24e7f" /><Relationship Type="http://schemas.openxmlformats.org/officeDocument/2006/relationships/notesMaster" Target="/ppt/notesMasters/notesMaster1.xml" Id="Rede667bb70734a82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08d6ee18bb22484f" /><Relationship Type="http://schemas.openxmlformats.org/officeDocument/2006/relationships/notesMaster" Target="/ppt/notesMasters/notesMaster1.xml" Id="R9319feb55f964ee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2bf2e556c82748e1" /><Relationship Type="http://schemas.openxmlformats.org/officeDocument/2006/relationships/notesMaster" Target="/ppt/notesMasters/notesMaster1.xml" Id="Rb547965854684599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81950dc4fc8c4c2a" /><Relationship Type="http://schemas.openxmlformats.org/officeDocument/2006/relationships/notesMaster" Target="/ppt/notesMasters/notesMaster1.xml" Id="R43aa8212b22a4315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621eece990d74557" /><Relationship Type="http://schemas.openxmlformats.org/officeDocument/2006/relationships/notesMaster" Target="/ppt/notesMasters/notesMaster1.xml" Id="Re04604409d9f4ee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Cyfeiriad Beiblaidd: Salm 121:8.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A.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Cyfeiriad Beiblaidd: Deuteronomium 31:7–8.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B.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Cyfeiriad Beiblaidd: 1 Thesaloniaid 5:11.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36, sesiwn C.</a:t>
            </a:r>
          </a:p>
          <a:p xmlns:a="http://schemas.openxmlformats.org/drawingml/2006/main">
            <a:r>
              <a:t>Ffynhonnell: Cae_Top_38_Week_Three_Session_Worship_Plan.xlsx, wythnos 36.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https://ebible.org/eng-web/PSA121.htm</a:t>
            </a:r>
          </a:p>
          <a:p xmlns:a="http://schemas.openxmlformats.org/drawingml/2006/main">
            <a:r>
              <a:t>https://ebible.org/eng-web/DEU31.htm</a:t>
            </a:r>
          </a:p>
          <a:p xmlns:a="http://schemas.openxmlformats.org/drawingml/2006/main">
            <a:r>
              <a:t>https://ebible.org/eng-web/1TH05.htm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801e01a7cac4f7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0d9274ff7324ed0" /><Relationship Type="http://schemas.openxmlformats.org/officeDocument/2006/relationships/slideLayout" Target="/ppt/slideLayouts/slideLayout1.xml" Id="R96991bb0568f4b0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6991bb0568f4b0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80609603c74ac3" /><Relationship Type="http://schemas.openxmlformats.org/officeDocument/2006/relationships/notesSlide" Target="/ppt/notesSlides/notesSlide1.xml" Id="R81096689cd22482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fbad2b73434611" /><Relationship Type="http://schemas.openxmlformats.org/officeDocument/2006/relationships/notesSlide" Target="/ppt/notesSlides/notesSlide2.xml" Id="Rad366a03a42f458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a0f098356e4636" /><Relationship Type="http://schemas.openxmlformats.org/officeDocument/2006/relationships/notesSlide" Target="/ppt/notesSlides/notesSlide3.xml" Id="R5b2a67553ae84ac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a348f7e64d4559" /><Relationship Type="http://schemas.openxmlformats.org/officeDocument/2006/relationships/notesSlide" Target="/ppt/notesSlides/notesSlide4.xml" Id="Rd7f46128694a4a6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d6b620585c425b" /><Relationship Type="http://schemas.openxmlformats.org/officeDocument/2006/relationships/image" Target="/ppt/media/image.png" Id="Rd46b24189f514ec7" /><Relationship Type="http://schemas.openxmlformats.org/officeDocument/2006/relationships/notesSlide" Target="/ppt/notesSlides/notesSlide5.xml" Id="Rcab518ae595140a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bd32c581054b46" /><Relationship Type="http://schemas.openxmlformats.org/officeDocument/2006/relationships/notesSlide" Target="/ppt/notesSlides/notesSlide6.xml" Id="Ra278130e4e6947c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02716f24e5d4f28" /><Relationship Type="http://schemas.openxmlformats.org/officeDocument/2006/relationships/notesSlide" Target="/ppt/notesSlides/notesSlide7.xml" Id="Rbd38fb75e60c488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87e953d4ba42d2" /><Relationship Type="http://schemas.openxmlformats.org/officeDocument/2006/relationships/image" Target="/ppt/media/image2.png" Id="Rc1ca50dffbe145da" /><Relationship Type="http://schemas.openxmlformats.org/officeDocument/2006/relationships/notesSlide" Target="/ppt/notesSlides/notesSlide8.xml" Id="Rbf247e3c64414db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20568287054171" /><Relationship Type="http://schemas.openxmlformats.org/officeDocument/2006/relationships/notesSlide" Target="/ppt/notesSlides/notesSlide9.xml" Id="Rff5db99b076f49f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ae74a750154374" /><Relationship Type="http://schemas.openxmlformats.org/officeDocument/2006/relationships/image" Target="/ppt/media/image3.png" Id="R81116eeeb98f4afc" /><Relationship Type="http://schemas.openxmlformats.org/officeDocument/2006/relationships/notesSlide" Target="/ppt/notesSlides/notesSlide10.xml" Id="R520bc9659511422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fee88315764e34" /><Relationship Type="http://schemas.openxmlformats.org/officeDocument/2006/relationships/notesSlide" Target="/ppt/notesSlides/notesSlide11.xml" Id="Rae83362f1921400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cb7a4e8cb6466a" /><Relationship Type="http://schemas.openxmlformats.org/officeDocument/2006/relationships/notesSlide" Target="/ppt/notesSlides/notesSlide12.xml" Id="R62b6d9680eaa440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819aed660743cc" /><Relationship Type="http://schemas.openxmlformats.org/officeDocument/2006/relationships/notesSlide" Target="/ppt/notesSlides/notesSlide13.xml" Id="Ra050d9bf65df4f4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1c0374a13a452c" /><Relationship Type="http://schemas.openxmlformats.org/officeDocument/2006/relationships/notesSlide" Target="/ppt/notesSlides/notesSlide14.xml" Id="R610347bed27b496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43645247eb4329" /><Relationship Type="http://schemas.openxmlformats.org/officeDocument/2006/relationships/notesSlide" Target="/ppt/notesSlides/notesSlide15.xml" Id="R885b29f05b9c45f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1745a7c69b4145" /><Relationship Type="http://schemas.openxmlformats.org/officeDocument/2006/relationships/notesSlide" Target="/ppt/notesSlides/notesSlide16.xml" Id="R9aebbf1cfbe14a7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9dfda0e2bd4760" /><Relationship Type="http://schemas.openxmlformats.org/officeDocument/2006/relationships/notesSlide" Target="/ppt/notesSlides/notesSlide17.xml" Id="Rbc5f7910417c4d1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41e491e90e4298" /><Relationship Type="http://schemas.openxmlformats.org/officeDocument/2006/relationships/notesSlide" Target="/ppt/notesSlides/notesSlide18.xml" Id="Rc7cf5a99a5f5470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7032e7a0984eff" /><Relationship Type="http://schemas.openxmlformats.org/officeDocument/2006/relationships/notesSlide" Target="/ppt/notesSlides/notesSlide19.xml" Id="R7122b1bbc2994ac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48fbbc7568470b" /><Relationship Type="http://schemas.openxmlformats.org/officeDocument/2006/relationships/notesSlide" Target="/ppt/notesSlides/notesSlide20.xml" Id="R4130314f0c16490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e4affe3cf34108" /><Relationship Type="http://schemas.openxmlformats.org/officeDocument/2006/relationships/notesSlide" Target="/ppt/notesSlides/notesSlide21.xml" Id="Rb9ba3d8314ed426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9d75cdb03d4100" /><Relationship Type="http://schemas.openxmlformats.org/officeDocument/2006/relationships/image" Target="/ppt/media/image4.png" Id="R0506bf6934854c10" /><Relationship Type="http://schemas.openxmlformats.org/officeDocument/2006/relationships/notesSlide" Target="/ppt/notesSlides/notesSlide22.xml" Id="R05b3bc062ce74a9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7062f4699447e2" /><Relationship Type="http://schemas.openxmlformats.org/officeDocument/2006/relationships/notesSlide" Target="/ppt/notesSlides/notesSlide23.xml" Id="R295ec78c3a6a46b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2a96692eda4516" /><Relationship Type="http://schemas.openxmlformats.org/officeDocument/2006/relationships/notesSlide" Target="/ppt/notesSlides/notesSlide24.xml" Id="Rbec735900f62408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678a871c7a429b" /><Relationship Type="http://schemas.openxmlformats.org/officeDocument/2006/relationships/image" Target="/ppt/media/image5.png" Id="R9ece208bdf784bde" /><Relationship Type="http://schemas.openxmlformats.org/officeDocument/2006/relationships/notesSlide" Target="/ppt/notesSlides/notesSlide25.xml" Id="Rc75f05edb3364fe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0627977974450f" /><Relationship Type="http://schemas.openxmlformats.org/officeDocument/2006/relationships/notesSlide" Target="/ppt/notesSlides/notesSlide26.xml" Id="R261b41a638ea46b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dd7017e9954744" /><Relationship Type="http://schemas.openxmlformats.org/officeDocument/2006/relationships/image" Target="/ppt/media/image6.png" Id="R18e1ad2f98454bd9" /><Relationship Type="http://schemas.openxmlformats.org/officeDocument/2006/relationships/notesSlide" Target="/ppt/notesSlides/notesSlide27.xml" Id="R727a1b6ef9114dc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088ebe80b54e18" /><Relationship Type="http://schemas.openxmlformats.org/officeDocument/2006/relationships/notesSlide" Target="/ppt/notesSlides/notesSlide28.xml" Id="Rcb9ee20635d9494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623b4b5a5c4ad7" /><Relationship Type="http://schemas.openxmlformats.org/officeDocument/2006/relationships/notesSlide" Target="/ppt/notesSlides/notesSlide29.xml" Id="R99917e579c6b448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ece764290d4c3c" /><Relationship Type="http://schemas.openxmlformats.org/officeDocument/2006/relationships/notesSlide" Target="/ppt/notesSlides/notesSlide30.xml" Id="R5afbce7da69b43b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6659b5acdc4487" /><Relationship Type="http://schemas.openxmlformats.org/officeDocument/2006/relationships/notesSlide" Target="/ppt/notesSlides/notesSlide31.xml" Id="R9e1948f2561c4bb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863ea5bc9943f8" /><Relationship Type="http://schemas.openxmlformats.org/officeDocument/2006/relationships/notesSlide" Target="/ppt/notesSlides/notesSlide32.xml" Id="R0a06a30222d64c3f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02e9617e174674" /><Relationship Type="http://schemas.openxmlformats.org/officeDocument/2006/relationships/notesSlide" Target="/ppt/notesSlides/notesSlide33.xml" Id="R06d9a63586274d39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4e22fd95c24437" /><Relationship Type="http://schemas.openxmlformats.org/officeDocument/2006/relationships/notesSlide" Target="/ppt/notesSlides/notesSlide34.xml" Id="R80c491e75b1341b9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4cfcd9cd654a77" /><Relationship Type="http://schemas.openxmlformats.org/officeDocument/2006/relationships/notesSlide" Target="/ppt/notesSlides/notesSlide35.xml" Id="R4ceb5a1cc919465f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ccc25808314e16" /><Relationship Type="http://schemas.openxmlformats.org/officeDocument/2006/relationships/notesSlide" Target="/ppt/notesSlides/notesSlide36.xml" Id="R7e8a587f5276494e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9af35ac2b84b72" /><Relationship Type="http://schemas.openxmlformats.org/officeDocument/2006/relationships/notesSlide" Target="/ppt/notesSlides/notesSlide37.xml" Id="R581758273a61448f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a8b4fc05884e5d" /><Relationship Type="http://schemas.openxmlformats.org/officeDocument/2006/relationships/notesSlide" Target="/ppt/notesSlides/notesSlide38.xml" Id="R71d615c5056d497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7f9f043fb8433e" /><Relationship Type="http://schemas.openxmlformats.org/officeDocument/2006/relationships/image" Target="/ppt/media/image7.png" Id="Rc81924a8b81f4f79" /><Relationship Type="http://schemas.openxmlformats.org/officeDocument/2006/relationships/notesSlide" Target="/ppt/notesSlides/notesSlide39.xml" Id="Refeba477cff94993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0f00a1bce24b1e" /><Relationship Type="http://schemas.openxmlformats.org/officeDocument/2006/relationships/notesSlide" Target="/ppt/notesSlides/notesSlide40.xml" Id="Rfe556469d4ca4419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7dcf55d6a249ad" /><Relationship Type="http://schemas.openxmlformats.org/officeDocument/2006/relationships/notesSlide" Target="/ppt/notesSlides/notesSlide41.xml" Id="R1f1551eb373c4fa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1c4b3c5732481d" /><Relationship Type="http://schemas.openxmlformats.org/officeDocument/2006/relationships/image" Target="/ppt/media/image8.png" Id="Ra8e265e9661e4906" /><Relationship Type="http://schemas.openxmlformats.org/officeDocument/2006/relationships/notesSlide" Target="/ppt/notesSlides/notesSlide42.xml" Id="R94c5b2327cd7407f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ec6578483f43d9" /><Relationship Type="http://schemas.openxmlformats.org/officeDocument/2006/relationships/notesSlide" Target="/ppt/notesSlides/notesSlide43.xml" Id="R4ba8721fe562457b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c9a30c74c84ecd" /><Relationship Type="http://schemas.openxmlformats.org/officeDocument/2006/relationships/image" Target="/ppt/media/image9.png" Id="Rd0eec9af56bc4ee9" /><Relationship Type="http://schemas.openxmlformats.org/officeDocument/2006/relationships/notesSlide" Target="/ppt/notesSlides/notesSlide44.xml" Id="Rd8212a06727a463e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cea9e4a6f04d7a" /><Relationship Type="http://schemas.openxmlformats.org/officeDocument/2006/relationships/notesSlide" Target="/ppt/notesSlides/notesSlide45.xml" Id="R56b574269df2482b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653ad3315f4742" /><Relationship Type="http://schemas.openxmlformats.org/officeDocument/2006/relationships/notesSlide" Target="/ppt/notesSlides/notesSlide46.xml" Id="R64301ba137c441fe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7406d388e042a6" /><Relationship Type="http://schemas.openxmlformats.org/officeDocument/2006/relationships/notesSlide" Target="/ppt/notesSlides/notesSlide47.xml" Id="Rdb0700433bbd4371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a6525f0ef54772" /><Relationship Type="http://schemas.openxmlformats.org/officeDocument/2006/relationships/notesSlide" Target="/ppt/notesSlides/notesSlide48.xml" Id="R8d85945a1c8b42eb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9762efac064c33" /><Relationship Type="http://schemas.openxmlformats.org/officeDocument/2006/relationships/notesSlide" Target="/ppt/notesSlides/notesSlide49.xml" Id="R2350b08deb3643f3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b477d18d494258" /><Relationship Type="http://schemas.openxmlformats.org/officeDocument/2006/relationships/notesSlide" Target="/ppt/notesSlides/notesSlide50.xml" Id="R52dcabfa4b0c4c4f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468888e9ba4b4c" /><Relationship Type="http://schemas.openxmlformats.org/officeDocument/2006/relationships/notesSlide" Target="/ppt/notesSlides/notesSlide51.xml" Id="Rb51d694f4a5347ec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e75fc1543e45d8" /><Relationship Type="http://schemas.openxmlformats.org/officeDocument/2006/relationships/notesSlide" Target="/ppt/notesSlides/notesSlide52.xml" Id="R8c4d8ea276de4d3b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b26b24ba81488a" /><Relationship Type="http://schemas.openxmlformats.org/officeDocument/2006/relationships/notesSlide" Target="/ppt/notesSlides/notesSlide53.xml" Id="Re6f808c93ec946b7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bd722e067a4c0e" /><Relationship Type="http://schemas.openxmlformats.org/officeDocument/2006/relationships/notesSlide" Target="/ppt/notesSlides/notesSlide54.xml" Id="R82b0c65ea948476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007005-5781-4450-9F04-A0517B7A7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599DED-AA44-4DC5-B908-B6C23C7DB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Camau tuag at y nesaf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9525E6-81CB-489C-AF8A-35377892C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909FAB-4D4B-4E52-8541-A2996E36C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Ymddiriedaeth a Gobaith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56BE89-D656-4A0F-A213-9354D9B55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6531847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A33445-1F50-4F02-B6B7-C0EE975E4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78F6F4-4763-401E-9A73-97041FD6F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BD5FF8-07F3-41D2-83B8-6A44B3A89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5A16C2-9509-4A2F-8A01-31C97A860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C42A8E-146F-4920-B56A-62A4FBAC7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Dau deimlad yn y bag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Moses yn annog Josua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Anrheg ddefnyddiol i’r nesaf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202685439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9853BC-7320-467F-9267-9E7109CD7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E53388-36AB-43B4-A558-E6042867C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312FFA-D41D-44FF-B6F6-2CBD48DCC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EA32C1-0816-4F85-8F9C-7C71FB46A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wythnos yn addas i blant sy’n newid dosbarth ac i’r rhai sy’n gadael yr ysgol. Mae A ac C yn ddychmygol. Gwiriwch gyngor lleol gyda staff. Mae B yn canolbwyntio ar Deuteronomium 31:7–8, heb fanylion rhyfel.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87377030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263F43-6921-4031-A46C-50D29A5C0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47A2CD-8DDD-4CE4-B60B-0648330A1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Dau deimlad yn y bag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490A10-6437-4923-993E-02E4A9928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06E3F8-E8EE-42FF-BC9A-CF1D76128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4E1E89-C5C1-4133-AF16-86B9E5096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newid dosbarth</a:t>
            </a:r>
          </a:p>
        </p:txBody>
      </p:sp>
    </p:spTree>
    <p:extLst>
      <p:ext uri="{BB962C8B-B14F-4D97-AF65-F5344CB8AC3E}">
        <p14:creationId xmlns:p14="http://schemas.microsoft.com/office/powerpoint/2010/main" val="202454115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7FE0FF7-3C3A-44A4-8CB5-3C92E5DB2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0D74FF-829D-4F9A-BA28-E2800A9A4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bag yn barod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67A748-9901-4809-8EB3-7DB236093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6b24189f514ec7"/>
          <a:stretch xmlns:a="http://schemas.openxmlformats.org/drawingml/2006/main"/>
        </p:blipFill>
        <p:spPr>
          <a:xfrm xmlns:a="http://schemas.openxmlformats.org/drawingml/2006/main">
            <a:off x="7029450" y="1725863"/>
            <a:ext cx="4552950" cy="447307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BED1A4-AF78-40D7-AA21-23BA933EB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bag coch Ffion yn barod ar gyfer ymweliad â’i dosbarth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edrych ymlaen at y gornel gelf. Roedd hefyd yn poeni: ble fyddai’n rhoi ei chôt? Gallai’r ddau deimlad fod yno gyda’i gilydd.</a:t>
            </a:r>
          </a:p>
        </p:txBody>
      </p:sp>
    </p:spTree>
    <p:extLst>
      <p:ext uri="{BB962C8B-B14F-4D97-AF65-F5344CB8AC3E}">
        <p14:creationId xmlns:p14="http://schemas.microsoft.com/office/powerpoint/2010/main" val="186456446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0795D2-4446-423F-B331-E731C1657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DDCB41-2ADC-42C5-8804-56D306996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 ochr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279390-BF6F-4824-85B3-A6E11E4C1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AE065B-C933-465B-BDBA-C1556966B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ddwy ochr i fag. Ar un ochr: pethau rwy’n edrych ymlaen atynt. Ar yr ochr arall: pethau rwy’n pendroni amdanynt.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dewis un ochr yn unig. Gall newid deimlo’n gyffrous ac yn ansicr.</a:t>
            </a:r>
          </a:p>
        </p:txBody>
      </p:sp>
    </p:spTree>
    <p:extLst>
      <p:ext uri="{BB962C8B-B14F-4D97-AF65-F5344CB8AC3E}">
        <p14:creationId xmlns:p14="http://schemas.microsoft.com/office/powerpoint/2010/main" val="191073197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0E4FDC-C208-4363-BEE6-7E013D410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3E455E-F720-480F-ACD3-28F8FCB3D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ar y cwestiwn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EF2BF7-A0FC-4213-9A96-76F44E2AE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7B4F15-6836-4686-8E01-AE7EF78DF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“Peidiwch â phoeni” oedd yr ateb cyntaf a glywodd Ffion. Ond roedd y cwestiwn am y gôt dal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yr athrawes beth yn union roedd eisiau ei wybod. Roedd hynny’n agor ffordd i helpu.</a:t>
            </a:r>
          </a:p>
        </p:txBody>
      </p:sp>
    </p:spTree>
    <p:extLst>
      <p:ext uri="{BB962C8B-B14F-4D97-AF65-F5344CB8AC3E}">
        <p14:creationId xmlns:p14="http://schemas.microsoft.com/office/powerpoint/2010/main" val="79003453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A1FAAD-F417-42FA-8274-6E700D2A1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D0493D-E866-4EF2-9BC3-2A198EFFD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Ystafell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EC3DB3-45F6-4EF5-A6AB-EC46EF9A0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ca50dffbe145da"/>
          <a:stretch xmlns:a="http://schemas.openxmlformats.org/drawingml/2006/main"/>
        </p:blipFill>
        <p:spPr>
          <a:xfrm xmlns:a="http://schemas.openxmlformats.org/drawingml/2006/main">
            <a:off x="7029450" y="1691718"/>
            <a:ext cx="4552950" cy="454136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07B9C1-29D1-4EF8-BF11-208AEE2CB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ystod yr ymweliad, edrychodd Ffion drwy’r drws. Roedd pethau cyfarwydd a phethau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ofyn am un drefn fach. Nid oedd angen gwybod popeth am y flwyddyn gyfan heddiw.</a:t>
            </a:r>
          </a:p>
        </p:txBody>
      </p:sp>
    </p:spTree>
    <p:extLst>
      <p:ext uri="{BB962C8B-B14F-4D97-AF65-F5344CB8AC3E}">
        <p14:creationId xmlns:p14="http://schemas.microsoft.com/office/powerpoint/2010/main" val="197695803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4AD32E-2D03-4945-B528-24502EBCB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DA67CB-9B88-44E8-9F8B-739FDC30E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 nawr, dysgu wedyn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DB675A-6CDB-4281-9143-90E9FBA5D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24DE8F-36D9-4BA4-A564-C7FFA7F94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athrawes ddangos y pegiau a lle i ofyn am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allai ddweud sut fyddai pob diwrnod. Byddai rhai pethau’n dod yn gyfarwydd dros amser, gyda chymorth.</a:t>
            </a:r>
          </a:p>
        </p:txBody>
      </p:sp>
    </p:spTree>
    <p:extLst>
      <p:ext uri="{BB962C8B-B14F-4D97-AF65-F5344CB8AC3E}">
        <p14:creationId xmlns:p14="http://schemas.microsoft.com/office/powerpoint/2010/main" val="132578666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F86B96-92A5-4A9B-8DEE-AAF50FE06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4E3B4C-6549-4C9F-87B3-CF19DE44D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peth yn gliriach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88B600-0412-4763-A6D9-CA441F04E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116eeeb98f4afc"/>
          <a:stretch xmlns:a="http://schemas.openxmlformats.org/drawingml/2006/main"/>
        </p:blipFill>
        <p:spPr>
          <a:xfrm xmlns:a="http://schemas.openxmlformats.org/drawingml/2006/main">
            <a:off x="7029450" y="1737018"/>
            <a:ext cx="4552950" cy="445076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D87FFD-4C59-492A-81F5-4782E5C4E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Ffion o hyd i’r pegiau a gofyn pwy allai helpu pe bai’n anghofio.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un cwestiwn wedi cael ateb. Gallai hi barhau i deimlo’n ansicr am bethau eraill.</a:t>
            </a:r>
          </a:p>
        </p:txBody>
      </p:sp>
    </p:spTree>
    <p:extLst>
      <p:ext uri="{BB962C8B-B14F-4D97-AF65-F5344CB8AC3E}">
        <p14:creationId xmlns:p14="http://schemas.microsoft.com/office/powerpoint/2010/main" val="187523344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A29FC9-2869-4375-82D7-8B44AE1BD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F7A364-FA53-4057-BDFC-0F7A958E3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 ar wahanol oedrannau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9EF0BC-DDFF-44EA-A9D5-D21C6FC2E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854CBB-D38A-42C7-BCAC-5C859DE6D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eich bod yn symud i ddosbarth newydd neu ysgol newydd. Efallai bod ffrind neu oedolyn yn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feddwl am gwestiwn ymarferol. Does dim rhaid rhannu pryder personol o flaen pawb.</a:t>
            </a:r>
          </a:p>
        </p:txBody>
      </p:sp>
    </p:spTree>
    <p:extLst>
      <p:ext uri="{BB962C8B-B14F-4D97-AF65-F5344CB8AC3E}">
        <p14:creationId xmlns:p14="http://schemas.microsoft.com/office/powerpoint/2010/main" val="149661131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9631D2-7831-4215-9E60-AF9826D14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B4EA93-C98D-44B5-B67F-C8162A816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defnyddiol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52D44A-5B2C-43C4-8FB7-9AB062FC6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5B6444-1D61-4D1A-83D9-A482B634A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gwestiwn dychmygol i’w drafod: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“Ble mae rhoi fy mhethau?”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all helpu os ydw i ar goll?”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ellir ei ddarganfod cyn dechrau? Beth all gymryd amser?</a:t>
            </a:r>
          </a:p>
        </p:txBody>
      </p:sp>
    </p:spTree>
    <p:extLst>
      <p:ext uri="{BB962C8B-B14F-4D97-AF65-F5344CB8AC3E}">
        <p14:creationId xmlns:p14="http://schemas.microsoft.com/office/powerpoint/2010/main" val="19937753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C25EE09-149F-49C5-9859-C92C3E710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19C67D-11D7-40FA-9956-143269D72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C682C0-2B78-491D-A7BD-EAB58E6C8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7DD79D-6480-441A-BA1E-63B6DA0A9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 yr Arglwydd yn gofalu am dy fynd a’th ddod, o hyn allan ac am byth.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6906E8-6042-4090-B4D7-398140E4D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121:8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A51944-41AF-43C0-B981-B95C346B4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550686179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D95B34-1ACD-4BD8-8C7F-4BCD87DB0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31B294-F898-4048-BD2C-2F1245792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DDFBF6-0754-4F6B-81F0-3E6ED40F0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496989-232F-4CE0-B7F7-7C0251A3B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salm yn mynegi ymddiriedaeth yng ngofal Duw. Mae Cristnogion yn gweddïo am y gofal hwnnw drwy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addewid o ddyddiau heb anhawster ydyw. Gall cymorth a chwestiynau barhau i fod yn bwysig.</a:t>
            </a:r>
          </a:p>
        </p:txBody>
      </p:sp>
    </p:spTree>
    <p:extLst>
      <p:ext uri="{BB962C8B-B14F-4D97-AF65-F5344CB8AC3E}">
        <p14:creationId xmlns:p14="http://schemas.microsoft.com/office/powerpoint/2010/main" val="470111598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30BB5A-F5DC-4D04-B847-4D10500E6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57B433-2A37-46D8-ADB9-6F7BF84D5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16635A-129A-4493-BED1-303A9AE00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894251-EA83-4F5A-A5D9-A28FA62FB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hoffai Ffion ei ddarganfod?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137277830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98A4BF-B2BE-40CF-BE94-FB145027C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968D6C-4AE7-4AD8-932C-62655C47F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A7788D-B599-4FFD-B686-1B9DE4517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0B9B79-9CC3-45DA-8BE9-C46DDA36E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ansicrwydd allwn ni baratoi ar ei gyfer nawr?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734933389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D7C1A7-CD2C-4656-BD69-2ECBF3183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28951E-729E-4C06-AA58-4959D4F13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E77CE9-624D-4B07-89A8-130A2FEC9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92169B-5584-4EFF-B454-191A9BB11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Rhowch le i fwy nag un teimlad. Nid oes rhaid bod yn gwbl hyderus.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186846706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8A7DFA-F5BF-4C5B-A821-E595CD653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485217-D061-4056-B0E5-3216CCCCF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C0AE9B-9A0D-421A-ABBF-8FC94B644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39F347-A0AC-48E1-8CCD-24E71A9F9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un cwestiwn ymarferol i oedolyn dibynadwy. Gallwch ei ddweud yn breifat neu ofyn am help i’w lunio.</a:t>
            </a:r>
          </a:p>
        </p:txBody>
      </p:sp>
    </p:spTree>
    <p:extLst>
      <p:ext uri="{BB962C8B-B14F-4D97-AF65-F5344CB8AC3E}">
        <p14:creationId xmlns:p14="http://schemas.microsoft.com/office/powerpoint/2010/main" val="296558432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B375DC-9134-433C-B6A9-380A55B28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E81AB7-4647-4BD6-8289-2C41F9A78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A576CB-D00E-4CC8-9D53-C50766971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443C69-FD55-4F4F-998C-68DC53CA0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7CC14A-7CA5-4E91-B575-086627503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ni wrth newid.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le i’n cyffro a’n cwestiynau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phobl i gerdded wrth ein hochr.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491119135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A2BB84-6DC7-4AF9-B984-2DF6ED326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0619AB-81A2-4679-B6EC-C84C8DC3A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6F7765-D10A-4AC1-9B24-D7998BFDC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48A9F9-5964-49D6-AC98-DA0F2156C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5707DC-78D7-4031-A1A8-E6695B3B9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610956113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CF37088-7522-4B9A-B0F9-4812DB762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38B4AC-349B-4934-8D8A-22A7FB8A6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Moses yn annog Josua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AC1838-2228-4383-9730-C478049A0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BC6BB7-D379-4DC5-83E6-981952485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B6C282-C620-4A67-9B8B-D24D8D30D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Trosglwyddo cyfrifoldeb: Deuteronomium 31:7–8</a:t>
            </a:r>
          </a:p>
        </p:txBody>
      </p:sp>
    </p:spTree>
    <p:extLst>
      <p:ext uri="{BB962C8B-B14F-4D97-AF65-F5344CB8AC3E}">
        <p14:creationId xmlns:p14="http://schemas.microsoft.com/office/powerpoint/2010/main" val="1182484220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FBEA3C-22F4-4407-A259-BA3F3B7CD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A18BDF-CEFC-456E-BA2C-A46C21223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drothwy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F67562-5655-4B74-98E3-3AA36ACEF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06bf6934854c10"/>
          <a:stretch xmlns:a="http://schemas.openxmlformats.org/drawingml/2006/main"/>
        </p:blipFill>
        <p:spPr>
          <a:xfrm xmlns:a="http://schemas.openxmlformats.org/drawingml/2006/main">
            <a:off x="7029450" y="1760096"/>
            <a:ext cx="4552950" cy="440460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F3B47D-E9CF-4007-9DDC-D9631B4D1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Moses wedi arwain y bobl am amser hir. Nawr roedd ei gyfnod fel arweinydd yn dod i ben.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Byddai Josua’n arwain y cam nesaf. Roedd cyfrifoldeb mawr yn newid dwylo.</a:t>
            </a:r>
          </a:p>
        </p:txBody>
      </p:sp>
    </p:spTree>
    <p:extLst>
      <p:ext uri="{BB962C8B-B14F-4D97-AF65-F5344CB8AC3E}">
        <p14:creationId xmlns:p14="http://schemas.microsoft.com/office/powerpoint/2010/main" val="169345368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88A271-2901-4F76-9617-2BCAE0C4E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7C1042-06A6-43B3-9F17-079104919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Gerbron y bobl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E0DD90-5F49-432C-B381-72E9A88BC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60E139-14B8-4469-B037-A1F8575E6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Moses Josua ato o flaen y bobl. Nid sgwrs gudd oedd hon.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Byddai pawb yn gweld bod Josua’n derbyn y cyfrifoldeb, a bod Moses yn ei annog wrth wneud hynny.</a:t>
            </a:r>
          </a:p>
        </p:txBody>
      </p:sp>
    </p:spTree>
    <p:extLst>
      <p:ext uri="{BB962C8B-B14F-4D97-AF65-F5344CB8AC3E}">
        <p14:creationId xmlns:p14="http://schemas.microsoft.com/office/powerpoint/2010/main" val="1272776206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15338C-E007-4436-94AC-4BF8E1EF5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569C8D-A56E-4A35-A510-2DF4587E2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 ddewrder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1CA660-B01C-45A1-BD16-2ED864894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5F7059-9780-4D24-B2B8-67B86EC12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Moses wrth Josua am fod yn gryf ac yn ddewr. Roedd i arwain y bobl ymlaen.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Gallai’r geiriau hyn gydnabod bod y dasg yn fawr. Nid oedd angen esgus bod pob cam yn hawdd.</a:t>
            </a:r>
          </a:p>
        </p:txBody>
      </p:sp>
    </p:spTree>
    <p:extLst>
      <p:ext uri="{BB962C8B-B14F-4D97-AF65-F5344CB8AC3E}">
        <p14:creationId xmlns:p14="http://schemas.microsoft.com/office/powerpoint/2010/main" val="67852718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5B5BDD-FE82-4B79-A0DE-9CEDD142E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77540A-1B6B-414E-B2E4-587D82F26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ar ei ben ei hun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E04AAE-4CF8-47B4-A4C4-071CCD25D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ce208bdf784bde"/>
          <a:stretch xmlns:a="http://schemas.openxmlformats.org/drawingml/2006/main"/>
        </p:blipFill>
        <p:spPr>
          <a:xfrm xmlns:a="http://schemas.openxmlformats.org/drawingml/2006/main">
            <a:off x="7029450" y="1726473"/>
            <a:ext cx="4552950" cy="447185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239909-DD17-4937-9C51-9C30CCE1A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Moses fod yr Arglwydd yn mynd o flaen Josua ac y byddai gydag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yr anogaeth yn seiliedig ar bresenoldeb Duw. Nid gallu Josua ar ei ben ei hun oedd y cyfan.</a:t>
            </a:r>
          </a:p>
        </p:txBody>
      </p:sp>
    </p:spTree>
    <p:extLst>
      <p:ext uri="{BB962C8B-B14F-4D97-AF65-F5344CB8AC3E}">
        <p14:creationId xmlns:p14="http://schemas.microsoft.com/office/powerpoint/2010/main" val="31014294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16A77A-0EFB-46DE-9B4F-D4EEE81FC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AD071E-6BF7-4695-84BE-C4D52C360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yn newid?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9C6D87-6F70-4DB8-88D4-9EFE84E6E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58CDAA-0D4D-4E46-B6A9-922A8EB02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Byddai arweinydd newydd. Byddai camau newydd i’w cymryd. Roedd y bobl hefyd yn rhan o’r daith.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trosglwyddo cyfrifoldeb yn golygu bod eraill yn gwybod pwy sy’n arwain ac yn barod i gefnogi.</a:t>
            </a:r>
          </a:p>
        </p:txBody>
      </p:sp>
    </p:spTree>
    <p:extLst>
      <p:ext uri="{BB962C8B-B14F-4D97-AF65-F5344CB8AC3E}">
        <p14:creationId xmlns:p14="http://schemas.microsoft.com/office/powerpoint/2010/main" val="1134063090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73371E7-23FE-479A-B095-BE78A2F7D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8CB150-0768-4369-91BC-DE5D006C6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cam nesaf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06519F0-0D26-4BC7-9108-0879D7404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e1ad2f98454bd9"/>
          <a:stretch xmlns:a="http://schemas.openxmlformats.org/drawingml/2006/main"/>
        </p:blipFill>
        <p:spPr>
          <a:xfrm xmlns:a="http://schemas.openxmlformats.org/drawingml/2006/main">
            <a:off x="7029450" y="1771080"/>
            <a:ext cx="4552950" cy="438264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693E2F-FCFC-4565-B9DE-F0C9C3A8C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Josua’n edrych ymlaen, gyda’r gymuned gerllaw. Darlun o’r syniad sydd yma.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Moses wedi addo dyfodol heb broblem. Roedd wedi rhoi anogaeth ac wedi sôn am ofal Duw.</a:t>
            </a:r>
          </a:p>
        </p:txBody>
      </p:sp>
    </p:spTree>
    <p:extLst>
      <p:ext uri="{BB962C8B-B14F-4D97-AF65-F5344CB8AC3E}">
        <p14:creationId xmlns:p14="http://schemas.microsoft.com/office/powerpoint/2010/main" val="695006448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C52BE5-C858-4BE1-B2AB-7660F0EAA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71EE0D-7C3B-4349-92B1-D35DA56B6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Anogaeth sy’n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313155-DC34-4474-9FB7-AA47F8996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63A3F3-787D-41AA-894F-E0BA25362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Cymharwch: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“Rwyt ti ar dy ben dy hun nawr.”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cyfrifoldeb newydd gennyt. Byddwn yn dy gefnogi wrth ddysgu.”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fyddai’n helpu rhywun sy’n cymryd cam newydd? Pam?</a:t>
            </a:r>
          </a:p>
        </p:txBody>
      </p:sp>
    </p:spTree>
    <p:extLst>
      <p:ext uri="{BB962C8B-B14F-4D97-AF65-F5344CB8AC3E}">
        <p14:creationId xmlns:p14="http://schemas.microsoft.com/office/powerpoint/2010/main" val="997740450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8ACFD3-BD77-4A08-BA5B-9BC2D4E64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8EF717-532D-4C46-BBEB-86EEADB1F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Rhoi a derbyn cymorth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C43ACB-1735-4BD0-B7C9-B5D82B5BF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B376A5-BD57-4FAE-BD34-32A7BB348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annog rhywun sy’n dechrau tasg. Gallwn hefyd dderbyn anogaeth pan mai ni sy’n dechrau.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gofyn am help yn gallu bod yn rhan o fod yn ddewr. Nid oes rhaid cario pob cyfrifoldeb ar ein pen ein hunain.</a:t>
            </a:r>
          </a:p>
        </p:txBody>
      </p:sp>
    </p:spTree>
    <p:extLst>
      <p:ext uri="{BB962C8B-B14F-4D97-AF65-F5344CB8AC3E}">
        <p14:creationId xmlns:p14="http://schemas.microsoft.com/office/powerpoint/2010/main" val="2074737618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0A273D-4974-4D2D-93A9-2C8B175C5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C295BD-6514-4559-B244-257AB91D3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66DC3B-7DB9-4270-A03B-0EF03C815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08415A-D273-4077-848D-8FD6AB856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 yn gryf ac yn ddewr. Mae’r Arglwydd yn mynd o’th flaen. Bydd gyda thi, ac ni fydd yn dy adael.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C41911-9222-4702-B7DF-5D584737A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Deuteronomium 31:7–8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FAFC00-B210-461E-98B8-AD2327BD8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48334456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80E5A7-A1B3-4540-BCA0-DDEC5EA0D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564D3B-D269-46B4-B683-4BF76EE93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8ED969-DB61-4736-9B41-A5C7A1F64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28D667-32AD-4738-A48A-219DF1B38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Moses yn cysylltu dewrder Josua â phresenoldeb Duw. Mae Cristnogion yn darllen yr hanes fel anogaeth i ymddiried drwy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anogaeth gerbron y gymuned yn dangos bod y cyfrifoldeb newydd yn cael ei gydnabod.</a:t>
            </a:r>
          </a:p>
        </p:txBody>
      </p:sp>
    </p:spTree>
    <p:extLst>
      <p:ext uri="{BB962C8B-B14F-4D97-AF65-F5344CB8AC3E}">
        <p14:creationId xmlns:p14="http://schemas.microsoft.com/office/powerpoint/2010/main" val="2024278590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7FC26A-C851-4E70-987D-11EE53427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7F46CC-1421-4F7B-828A-5364D1C7C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700FDF-87BA-4EC2-9EB2-301CCB030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C34C05-FA44-42AF-8927-A7F2D78A1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anogodd Josua?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06694943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65F049-FEF6-43F1-9650-CF343D8EF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6B2CB0-3ADD-4465-B8EC-4C1A60811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5D01A4-39DD-408D-A57F-1F8A7F89E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A9BBB5-BA04-41B5-89A5-5CEDC209E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annog rhywun o flaen y gymuned yn gallu bod yn bwysig?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318879641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D0DC32-22C1-40C6-9784-942D06161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49EBE3-673C-43D7-959A-B17FED7D1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5DF0D2-56E5-4C39-8154-D1BF0AFA7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8F2617-1D0C-457E-89F2-D976ABD40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drothwy lle newydd, gyda chymorth gerllaw.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76387255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2551AA-8279-47EA-92F0-6BF280490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3D8115-48B6-469C-8A53-EE972D08D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EC01F5-0CC7-4F12-8BF7-3E06CE75E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4EAA48-8392-4117-82D2-C0A6B32E3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un gair penodol o anogaeth i rywun sy’n dysgu tasg. Gallwch hefyd ofyn pwy fydd yn eich helpu chi.</a:t>
            </a:r>
          </a:p>
        </p:txBody>
      </p:sp>
    </p:spTree>
    <p:extLst>
      <p:ext uri="{BB962C8B-B14F-4D97-AF65-F5344CB8AC3E}">
        <p14:creationId xmlns:p14="http://schemas.microsoft.com/office/powerpoint/2010/main" val="735351320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1AF90B-D1BD-46E7-8B46-9DE28B7BF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816CB9-3392-46DF-B89F-5744DE436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8CC0B3-5AD6-48A5-AB64-866696243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045D2D-CC1F-45B1-8AE7-BD0DD30F2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7B4001-3BA5-4338-BBA9-B82201E2A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ni mewn lleoedd anghyfarwydd.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dderbyn cymorth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chynnig anogaeth i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54489309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086FB5-46E6-4082-9611-6FDCF4252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D42F95-1FD1-4143-AC7C-17444BC9F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BF32C0-5497-45FF-9D80-1EE34FD10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6F8D08-9146-4D98-8526-C247A4E4D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BA0AEB-F5A3-462B-9770-05AB71B4B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87565355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7DE0B5-438C-4DD9-881B-CC6A81A4F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57591D-5681-4720-A5A4-4E7B459E8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Anrheg ddefnyddiol i’r nesaf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C928F5-5A8B-4E38-AC27-18608EB42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7D80C1-1355-48BB-9604-7EC2525FF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D63473-DBD9-4BBD-9F38-B8F4D8B5D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Cyngor clir i rywun sy’n cyrraedd</a:t>
            </a:r>
          </a:p>
        </p:txBody>
      </p:sp>
    </p:spTree>
    <p:extLst>
      <p:ext uri="{BB962C8B-B14F-4D97-AF65-F5344CB8AC3E}">
        <p14:creationId xmlns:p14="http://schemas.microsoft.com/office/powerpoint/2010/main" val="1353840090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8D17A0-0D22-44D9-96CB-816AC8554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51D6AC-1219-42C4-8D50-1A3C2D6A4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Canllaw rhy fyr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29BA5D-3101-4CF8-ABF0-8750C4F5B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1924a8b81f4f79"/>
          <a:stretch xmlns:a="http://schemas.openxmlformats.org/drawingml/2006/main"/>
        </p:blipFill>
        <p:spPr>
          <a:xfrm xmlns:a="http://schemas.openxmlformats.org/drawingml/2006/main">
            <a:off x="7127715" y="1685925"/>
            <a:ext cx="435642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A14F33-73C7-42D9-AE29-CD649BA6C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disgyblion hŷn yn paratoi croeso. Eu cyngor cyntaf oedd: “Paid â phoeni. Mae popeth yn iawn.”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garedig, ond gofynnodd plentyn iau: “Ble mae rhoi fy nghôt?” Nid oedd ateb yn y canllaw.</a:t>
            </a:r>
          </a:p>
        </p:txBody>
      </p:sp>
    </p:spTree>
    <p:extLst>
      <p:ext uri="{BB962C8B-B14F-4D97-AF65-F5344CB8AC3E}">
        <p14:creationId xmlns:p14="http://schemas.microsoft.com/office/powerpoint/2010/main" val="76346107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90B9CC-AEB1-4ED8-8349-55E16320E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02D159-6EB3-40BA-B66E-067D388BA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wybodaeth sydd ei hangen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36A899-8B54-4F39-91B2-8892F0017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44252E-1536-4EDC-A57B-5814A6584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croeso gynnwys rhywbeth penodol. Ble mae rhoi pethau? Sut mae gofyn am help? Beth sydd i’w fwynhau?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rhestr hir. Gall ychydig o wybodaeth glir helpu mwy na llawer o addewidion.</a:t>
            </a:r>
          </a:p>
        </p:txBody>
      </p:sp>
    </p:spTree>
    <p:extLst>
      <p:ext uri="{BB962C8B-B14F-4D97-AF65-F5344CB8AC3E}">
        <p14:creationId xmlns:p14="http://schemas.microsoft.com/office/powerpoint/2010/main" val="1241172329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0B6F6F-45B4-4B29-A678-BB9FBA482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431987-2738-4EA6-BEBB-42726E897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Cyngor dychmygol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E8AA7B-671C-4404-920A-C65B7D412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2279EE-8EB7-41CB-8253-000FB9BCC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enghraifft ar gyfer dosbarth dychmygol: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“Mae’r pegiau wrth y drws. Gofynna i’r athrawes os wyt ti’n ansicr. Mae cornel gelf i’w harchwilio.”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angen gwirio pob manylyn ar gyfer dosbarth go iawn.</a:t>
            </a:r>
          </a:p>
        </p:txBody>
      </p:sp>
    </p:spTree>
    <p:extLst>
      <p:ext uri="{BB962C8B-B14F-4D97-AF65-F5344CB8AC3E}">
        <p14:creationId xmlns:p14="http://schemas.microsoft.com/office/powerpoint/2010/main" val="2043939130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F0BEB6-823C-4A0E-BF7D-451B0E39D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7D85E0-7DB3-470F-BAC1-01BDEB283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Gwirio gyda staff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5E9F6C-E3E4-406A-9DE7-C3A1DD245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e265e9661e4906"/>
          <a:stretch xmlns:a="http://schemas.openxmlformats.org/drawingml/2006/main"/>
        </p:blipFill>
        <p:spPr>
          <a:xfrm xmlns:a="http://schemas.openxmlformats.org/drawingml/2006/main">
            <a:off x="7160470" y="1685925"/>
            <a:ext cx="429091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6C642A-F646-4102-89CD-A498745E2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y disgyblion eu syniadau i’r athrawes. Roedd un lle wedi newid. Cywiriodd hi’r wybodaeth gyda nhw.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gwirio’n rhan o’r caredigrwydd. Ni fyddai hen wybodaeth yn helpu’r plentyn newydd.</a:t>
            </a:r>
          </a:p>
        </p:txBody>
      </p:sp>
    </p:spTree>
    <p:extLst>
      <p:ext uri="{BB962C8B-B14F-4D97-AF65-F5344CB8AC3E}">
        <p14:creationId xmlns:p14="http://schemas.microsoft.com/office/powerpoint/2010/main" val="152134446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73A30B-9384-4ED4-8185-1BE1C080B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1A48F4-783D-4F7D-A53E-5693D157F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Gwahoddiad i gyfrannu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135D57-EA0A-4F34-A645-62632DBFB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DCF75D-1B54-4189-888D-C79808B95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meddyliwch am un drefn, un lle i geisio help neu un peth i edrych ymlaen ato.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ddisgrifio llun yn lle brawddeg hir. Nid oes angen ysgrifennu na dod o flaen pawb nawr.</a:t>
            </a:r>
          </a:p>
        </p:txBody>
      </p:sp>
    </p:spTree>
    <p:extLst>
      <p:ext uri="{BB962C8B-B14F-4D97-AF65-F5344CB8AC3E}">
        <p14:creationId xmlns:p14="http://schemas.microsoft.com/office/powerpoint/2010/main" val="1809565072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A51B499-2467-4A1B-8E79-0B510CB7A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D926E8-F63A-40F5-9FEA-CA8589D3F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plentyn sy’n cyrraedd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210278-9274-4D00-BBEE-91E19BF3B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eec9af56bc4ee9"/>
          <a:stretch xmlns:a="http://schemas.openxmlformats.org/drawingml/2006/main"/>
        </p:blipFill>
        <p:spPr>
          <a:xfrm xmlns:a="http://schemas.openxmlformats.org/drawingml/2006/main">
            <a:off x="7116797" y="1685925"/>
            <a:ext cx="437825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29EDD3-F518-45BE-84F8-7B55EC4B0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rywun yn defnyddio’r cyngor. A yw’n gwybod beth i’w wneud? A yw’n gwybod pwy all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gwneud i’r plentyn wybod popeth yw’r nod. Mae’r croeso’n agor dechrau.</a:t>
            </a:r>
          </a:p>
        </p:txBody>
      </p:sp>
    </p:spTree>
    <p:extLst>
      <p:ext uri="{BB962C8B-B14F-4D97-AF65-F5344CB8AC3E}">
        <p14:creationId xmlns:p14="http://schemas.microsoft.com/office/powerpoint/2010/main" val="2995977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4CD78C-3AF8-4667-9861-DC0E0B18E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15EDFB-D0B5-42AF-BF82-5F1F78CBD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manylyn wedi’u gwirio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543520-2F57-48C1-8FD8-B579E86DA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3978C9-0E3A-4C08-8F1C-743D7D6DF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dewiswch hyd at dri awgrym gan blant sy’n dymuno cyfrannu.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Cadarnhewch yr hyn sy’n gywir. Dywedwch beth sydd angen ei wirio gyda staff cyn ei basio ymlaen. Cofnodwch y syniadau ar ôl y sesiwn.</a:t>
            </a:r>
          </a:p>
        </p:txBody>
      </p:sp>
    </p:spTree>
    <p:extLst>
      <p:ext uri="{BB962C8B-B14F-4D97-AF65-F5344CB8AC3E}">
        <p14:creationId xmlns:p14="http://schemas.microsoft.com/office/powerpoint/2010/main" val="2083826219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22528E-034A-42B8-832C-E5348403D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C66470-6E0D-4652-8F6F-074479B61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Croeso i’r rhai sy’n dilyn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3DBCA9-4367-47C5-A867-58ABD4748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5E1968-1A1C-43D0-AF1D-675776E30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 rhai sy’n gadael roi rhywbeth defnyddiol. Gall y rhai sy’n aros helpu’r croeso i barhau.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anrheg yn cynnwys gwybodaeth, amynedd a lle i’r plentyn newydd ofyn ei gwestiynau ei hun.</a:t>
            </a:r>
          </a:p>
        </p:txBody>
      </p:sp>
    </p:spTree>
    <p:extLst>
      <p:ext uri="{BB962C8B-B14F-4D97-AF65-F5344CB8AC3E}">
        <p14:creationId xmlns:p14="http://schemas.microsoft.com/office/powerpoint/2010/main" val="102771622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CE184D-CAA5-4D41-91C5-4E4CDE60D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FDDF71-F0C0-4F4D-BAC7-FF012C0A0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8FD701-17C2-4F97-80E6-A890B08D6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708DDE-2CDD-4E94-AC12-DC7C74C32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Anogwch eich gilydd ac adeiladwch eich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0F9FB4-0447-42A6-86B1-4054E18A7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Thesaloniaid 5:11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326E24-2657-4CD5-ACBA-DFCCAB695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712673869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2F020F-DCA9-4960-84BA-21F5ABA65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E24CCE-403A-4C15-985D-F1AA7383A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7C4743-285A-48FD-93A0-B59523318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A96B0B-AE88-44F1-A280-42B41F67B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gofyn i’r gymuned gryfhau ei gilydd. Gall Cristnogion weld anogaeth fel gwasanaeth.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cyngor cywir, wedi’i roi’n garedig, helpu rhywun i gymryd cam newydd.</a:t>
            </a:r>
          </a:p>
        </p:txBody>
      </p:sp>
    </p:spTree>
    <p:extLst>
      <p:ext uri="{BB962C8B-B14F-4D97-AF65-F5344CB8AC3E}">
        <p14:creationId xmlns:p14="http://schemas.microsoft.com/office/powerpoint/2010/main" val="388101272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989915-9912-4A90-89C0-7390CDD69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A0243F-0C61-4168-B0D5-D6402D05E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A75AC8-43FA-439A-9D8C-DA338AEF5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747090-ECDC-4B03-8FE6-0D530F9F9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le defnyddiol allech chi ei ddisgrifio?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895270146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585104-CF83-4F4B-A031-1135EE8D8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945308-43EC-42EE-A46A-CCC4C1D70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70AC4B-4952-47A5-8A26-0739ED9F5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6DEB45-ADE2-4389-8A39-07EBBF9A9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gyngor sy’n helpu mwy na dweud “Paid â phoeni”?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02436947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186436-FF06-49AE-BFE2-2B5D3688F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E21785-CCE7-4244-A720-61D42DDB0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542472-81F3-4772-8E6B-95333A1D9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76DCF3-1577-4E1F-B377-8024BDF3B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garedig am y person fydd yn derbyn y croeso.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3177797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14C7B2-2EF1-4F2F-92A3-E7116CC01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A08EB5-956F-4D41-80FF-D6074AA5E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7F4C39-5C8F-4CB0-A6E1-1E36B33B7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60DB4B-5CCC-4A0E-8BE5-79AC6B0BC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gwirio gyda staff, pasiwch y cyngor ymlaen yn y ffordd a gytunwyd. Gadewch le i gwestiynau newydd.</a:t>
            </a:r>
          </a:p>
        </p:txBody>
      </p:sp>
    </p:spTree>
    <p:extLst>
      <p:ext uri="{BB962C8B-B14F-4D97-AF65-F5344CB8AC3E}">
        <p14:creationId xmlns:p14="http://schemas.microsoft.com/office/powerpoint/2010/main" val="283018618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58CABC-404D-4AA0-92EA-09AF111A9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4ED30A-DA0E-4AB8-949C-E914AB601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74EA06-5C4B-4917-95D3-2A7BAC44B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A041BD-A812-475D-A1A6-540486CB1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902C7B-C831-4E97-94C9-879357CB3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bendithia’r rhai sy’n cyrraedd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a’r rhai sy’n symud ymlaen.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adael croeso defnyddiol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charedigrwydd ar eu hôl.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458558246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AC255D-1010-4CF6-AC53-378EF7E47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69ABE5-4077-46F0-9A6A-530B1B1A4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E7EAF3-C8C6-4A73-9B72-45CCB7BF0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41DDD7-1651-4252-A46C-819783AD9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7548E4-DCD1-4EB3-9D01-72BB1466A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3855530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2026-09-18T16:54:09.2490000Z</dcterms:created>
  <dcterms:modified xsi:type="dcterms:W3CDTF">2026-09-18T16:54:09.2490000Z</dcterms:modified>
</coreProperties>
</file>