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ca54aad3e1d44b4" /><Relationship Type="http://schemas.openxmlformats.org/officeDocument/2006/relationships/extended-properties" Target="/docProps/app.xml" Id="R443cd70e25334fc8" /><Relationship Type="http://schemas.openxmlformats.org/officeDocument/2006/relationships/officeDocument" Target="/ppt/presentation.xml" Id="Rb24098d829d447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a5417d65334458d"/>
  </p:sldMasterIdLst>
  <p:notesMasterIdLst>
    <p:notesMasterId xmlns:r="http://schemas.openxmlformats.org/officeDocument/2006/relationships" r:id="Rb1c8491397f3470e"/>
  </p:notesMasterIdLst>
  <p:sldIdLst>
    <p:sldId xmlns:r="http://schemas.openxmlformats.org/officeDocument/2006/relationships" id="256" r:id="Rfd1cd2cadda04b89"/>
    <p:sldId xmlns:r="http://schemas.openxmlformats.org/officeDocument/2006/relationships" id="257" r:id="R100d7a3100a1493f"/>
    <p:sldId xmlns:r="http://schemas.openxmlformats.org/officeDocument/2006/relationships" id="258" r:id="Rd5318a9084cf4ca9"/>
    <p:sldId xmlns:r="http://schemas.openxmlformats.org/officeDocument/2006/relationships" id="259" r:id="R00c558f9b03248b2"/>
    <p:sldId xmlns:r="http://schemas.openxmlformats.org/officeDocument/2006/relationships" id="260" r:id="R944fdbdfe1e04e4f"/>
    <p:sldId xmlns:r="http://schemas.openxmlformats.org/officeDocument/2006/relationships" id="261" r:id="Re0e01971d28642b5"/>
    <p:sldId xmlns:r="http://schemas.openxmlformats.org/officeDocument/2006/relationships" id="262" r:id="Rc477aeaca5f34548"/>
    <p:sldId xmlns:r="http://schemas.openxmlformats.org/officeDocument/2006/relationships" id="263" r:id="R398d29bb7d78447d"/>
    <p:sldId xmlns:r="http://schemas.openxmlformats.org/officeDocument/2006/relationships" id="264" r:id="Rb55c23f2a5a048dd"/>
    <p:sldId xmlns:r="http://schemas.openxmlformats.org/officeDocument/2006/relationships" id="265" r:id="R5daa189611e64344"/>
    <p:sldId xmlns:r="http://schemas.openxmlformats.org/officeDocument/2006/relationships" id="266" r:id="Rf550b852b3cf48ad"/>
    <p:sldId xmlns:r="http://schemas.openxmlformats.org/officeDocument/2006/relationships" id="267" r:id="Rc535e35f21b14549"/>
    <p:sldId xmlns:r="http://schemas.openxmlformats.org/officeDocument/2006/relationships" id="268" r:id="R7971210d0b734a44"/>
    <p:sldId xmlns:r="http://schemas.openxmlformats.org/officeDocument/2006/relationships" id="269" r:id="R24f031d1dec347ae"/>
    <p:sldId xmlns:r="http://schemas.openxmlformats.org/officeDocument/2006/relationships" id="270" r:id="Ra005a8ab06f24d95"/>
    <p:sldId xmlns:r="http://schemas.openxmlformats.org/officeDocument/2006/relationships" id="271" r:id="R57e664f427d2447d"/>
    <p:sldId xmlns:r="http://schemas.openxmlformats.org/officeDocument/2006/relationships" id="272" r:id="R1799b5d8bd294865"/>
    <p:sldId xmlns:r="http://schemas.openxmlformats.org/officeDocument/2006/relationships" id="273" r:id="R3291d64f444a4a54"/>
    <p:sldId xmlns:r="http://schemas.openxmlformats.org/officeDocument/2006/relationships" id="274" r:id="Rb1fc83ad71c84c12"/>
    <p:sldId xmlns:r="http://schemas.openxmlformats.org/officeDocument/2006/relationships" id="275" r:id="R074de5df06e14e5e"/>
    <p:sldId xmlns:r="http://schemas.openxmlformats.org/officeDocument/2006/relationships" id="276" r:id="Rb0005da903654fea"/>
    <p:sldId xmlns:r="http://schemas.openxmlformats.org/officeDocument/2006/relationships" id="277" r:id="Ra65c47c6dae0429a"/>
    <p:sldId xmlns:r="http://schemas.openxmlformats.org/officeDocument/2006/relationships" id="278" r:id="R84b1dc8435bc429d"/>
    <p:sldId xmlns:r="http://schemas.openxmlformats.org/officeDocument/2006/relationships" id="279" r:id="Ree47f71714144282"/>
    <p:sldId xmlns:r="http://schemas.openxmlformats.org/officeDocument/2006/relationships" id="280" r:id="R502b57eff14c490d"/>
    <p:sldId xmlns:r="http://schemas.openxmlformats.org/officeDocument/2006/relationships" id="281" r:id="Ra15370d5662f4eaa"/>
    <p:sldId xmlns:r="http://schemas.openxmlformats.org/officeDocument/2006/relationships" id="282" r:id="Rb0a9036a42ed4042"/>
    <p:sldId xmlns:r="http://schemas.openxmlformats.org/officeDocument/2006/relationships" id="283" r:id="Rcc18d11f70654e95"/>
    <p:sldId xmlns:r="http://schemas.openxmlformats.org/officeDocument/2006/relationships" id="284" r:id="Reb5af3d7cdce4dd3"/>
    <p:sldId xmlns:r="http://schemas.openxmlformats.org/officeDocument/2006/relationships" id="285" r:id="R0e20778a2c584406"/>
    <p:sldId xmlns:r="http://schemas.openxmlformats.org/officeDocument/2006/relationships" id="286" r:id="R5e9596bba37948f1"/>
    <p:sldId xmlns:r="http://schemas.openxmlformats.org/officeDocument/2006/relationships" id="287" r:id="Rff120d8bc4164210"/>
    <p:sldId xmlns:r="http://schemas.openxmlformats.org/officeDocument/2006/relationships" id="288" r:id="R3a4d5c767c304d9d"/>
    <p:sldId xmlns:r="http://schemas.openxmlformats.org/officeDocument/2006/relationships" id="289" r:id="R23071d38a0db4ea5"/>
    <p:sldId xmlns:r="http://schemas.openxmlformats.org/officeDocument/2006/relationships" id="290" r:id="Rf782f03c819344ac"/>
    <p:sldId xmlns:r="http://schemas.openxmlformats.org/officeDocument/2006/relationships" id="291" r:id="R0f11858a06464772"/>
    <p:sldId xmlns:r="http://schemas.openxmlformats.org/officeDocument/2006/relationships" id="292" r:id="Re7bd5e1379a249ec"/>
    <p:sldId xmlns:r="http://schemas.openxmlformats.org/officeDocument/2006/relationships" id="293" r:id="Rd5a2b0be4b3c48ea"/>
    <p:sldId xmlns:r="http://schemas.openxmlformats.org/officeDocument/2006/relationships" id="294" r:id="R350ced6bc08b40a6"/>
    <p:sldId xmlns:r="http://schemas.openxmlformats.org/officeDocument/2006/relationships" id="295" r:id="R26610f7fdbcf4d8b"/>
    <p:sldId xmlns:r="http://schemas.openxmlformats.org/officeDocument/2006/relationships" id="296" r:id="Rb00ed86a9c724f0c"/>
    <p:sldId xmlns:r="http://schemas.openxmlformats.org/officeDocument/2006/relationships" id="297" r:id="R112384a5d2e547ae"/>
    <p:sldId xmlns:r="http://schemas.openxmlformats.org/officeDocument/2006/relationships" id="298" r:id="Rbfc4b924fcac4ba1"/>
    <p:sldId xmlns:r="http://schemas.openxmlformats.org/officeDocument/2006/relationships" id="299" r:id="R5009d7a2f5e243a3"/>
    <p:sldId xmlns:r="http://schemas.openxmlformats.org/officeDocument/2006/relationships" id="300" r:id="Rd69a0ebbc0b24009"/>
    <p:sldId xmlns:r="http://schemas.openxmlformats.org/officeDocument/2006/relationships" id="301" r:id="Rdc118de72d0c43c4"/>
    <p:sldId xmlns:r="http://schemas.openxmlformats.org/officeDocument/2006/relationships" id="302" r:id="Rf3af0b01de444749"/>
    <p:sldId xmlns:r="http://schemas.openxmlformats.org/officeDocument/2006/relationships" id="303" r:id="R603b50af02194886"/>
    <p:sldId xmlns:r="http://schemas.openxmlformats.org/officeDocument/2006/relationships" id="304" r:id="Rac00b37e520747f6"/>
    <p:sldId xmlns:r="http://schemas.openxmlformats.org/officeDocument/2006/relationships" id="305" r:id="Rdffb2b869f7647a7"/>
    <p:sldId xmlns:r="http://schemas.openxmlformats.org/officeDocument/2006/relationships" id="306" r:id="R0ec1c81f19da4a4b"/>
    <p:sldId xmlns:r="http://schemas.openxmlformats.org/officeDocument/2006/relationships" id="307" r:id="R878c09a49c444750"/>
    <p:sldId xmlns:r="http://schemas.openxmlformats.org/officeDocument/2006/relationships" id="308" r:id="Rb46434b4baf648cc"/>
    <p:sldId xmlns:r="http://schemas.openxmlformats.org/officeDocument/2006/relationships" id="309" r:id="R433dd3f056aa4e6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22354d21cd34c55" /><Relationship Type="http://schemas.openxmlformats.org/officeDocument/2006/relationships/slideMaster" Target="/ppt/slideMasters/slideMaster1.xml" Id="R1a5417d65334458d" /><Relationship Type="http://schemas.openxmlformats.org/officeDocument/2006/relationships/notesMaster" Target="/ppt/notesMasters/notesMaster1.xml" Id="Rb1c8491397f3470e" /><Relationship Type="http://schemas.openxmlformats.org/officeDocument/2006/relationships/presProps" Target="/ppt/presProps.xml" Id="Rf9cd9a86424d4b36" /><Relationship Type="http://schemas.openxmlformats.org/officeDocument/2006/relationships/tableStyles" Target="/ppt/tableStyles.xml" Id="Rdf6c1e86330a400e" /><Relationship Type="http://schemas.openxmlformats.org/officeDocument/2006/relationships/slide" Target="/ppt/slides/slide1.xml" Id="Rfd1cd2cadda04b89" /><Relationship Type="http://schemas.openxmlformats.org/officeDocument/2006/relationships/slide" Target="/ppt/slides/slide2.xml" Id="R100d7a3100a1493f" /><Relationship Type="http://schemas.openxmlformats.org/officeDocument/2006/relationships/slide" Target="/ppt/slides/slide3.xml" Id="Rd5318a9084cf4ca9" /><Relationship Type="http://schemas.openxmlformats.org/officeDocument/2006/relationships/slide" Target="/ppt/slides/slide4.xml" Id="R00c558f9b03248b2" /><Relationship Type="http://schemas.openxmlformats.org/officeDocument/2006/relationships/slide" Target="/ppt/slides/slide5.xml" Id="R944fdbdfe1e04e4f" /><Relationship Type="http://schemas.openxmlformats.org/officeDocument/2006/relationships/slide" Target="/ppt/slides/slide6.xml" Id="Re0e01971d28642b5" /><Relationship Type="http://schemas.openxmlformats.org/officeDocument/2006/relationships/slide" Target="/ppt/slides/slide7.xml" Id="Rc477aeaca5f34548" /><Relationship Type="http://schemas.openxmlformats.org/officeDocument/2006/relationships/slide" Target="/ppt/slides/slide8.xml" Id="R398d29bb7d78447d" /><Relationship Type="http://schemas.openxmlformats.org/officeDocument/2006/relationships/slide" Target="/ppt/slides/slide9.xml" Id="Rb55c23f2a5a048dd" /><Relationship Type="http://schemas.openxmlformats.org/officeDocument/2006/relationships/slide" Target="/ppt/slides/slide10.xml" Id="R5daa189611e64344" /><Relationship Type="http://schemas.openxmlformats.org/officeDocument/2006/relationships/slide" Target="/ppt/slides/slide11.xml" Id="Rf550b852b3cf48ad" /><Relationship Type="http://schemas.openxmlformats.org/officeDocument/2006/relationships/slide" Target="/ppt/slides/slide12.xml" Id="Rc535e35f21b14549" /><Relationship Type="http://schemas.openxmlformats.org/officeDocument/2006/relationships/slide" Target="/ppt/slides/slide13.xml" Id="R7971210d0b734a44" /><Relationship Type="http://schemas.openxmlformats.org/officeDocument/2006/relationships/slide" Target="/ppt/slides/slide14.xml" Id="R24f031d1dec347ae" /><Relationship Type="http://schemas.openxmlformats.org/officeDocument/2006/relationships/slide" Target="/ppt/slides/slide15.xml" Id="Ra005a8ab06f24d95" /><Relationship Type="http://schemas.openxmlformats.org/officeDocument/2006/relationships/slide" Target="/ppt/slides/slide16.xml" Id="R57e664f427d2447d" /><Relationship Type="http://schemas.openxmlformats.org/officeDocument/2006/relationships/slide" Target="/ppt/slides/slide17.xml" Id="R1799b5d8bd294865" /><Relationship Type="http://schemas.openxmlformats.org/officeDocument/2006/relationships/slide" Target="/ppt/slides/slide18.xml" Id="R3291d64f444a4a54" /><Relationship Type="http://schemas.openxmlformats.org/officeDocument/2006/relationships/slide" Target="/ppt/slides/slide19.xml" Id="Rb1fc83ad71c84c12" /><Relationship Type="http://schemas.openxmlformats.org/officeDocument/2006/relationships/slide" Target="/ppt/slides/slide20.xml" Id="R074de5df06e14e5e" /><Relationship Type="http://schemas.openxmlformats.org/officeDocument/2006/relationships/slide" Target="/ppt/slides/slide21.xml" Id="Rb0005da903654fea" /><Relationship Type="http://schemas.openxmlformats.org/officeDocument/2006/relationships/slide" Target="/ppt/slides/slide22.xml" Id="Ra65c47c6dae0429a" /><Relationship Type="http://schemas.openxmlformats.org/officeDocument/2006/relationships/slide" Target="/ppt/slides/slide23.xml" Id="R84b1dc8435bc429d" /><Relationship Type="http://schemas.openxmlformats.org/officeDocument/2006/relationships/slide" Target="/ppt/slides/slide24.xml" Id="Ree47f71714144282" /><Relationship Type="http://schemas.openxmlformats.org/officeDocument/2006/relationships/slide" Target="/ppt/slides/slide25.xml" Id="R502b57eff14c490d" /><Relationship Type="http://schemas.openxmlformats.org/officeDocument/2006/relationships/slide" Target="/ppt/slides/slide26.xml" Id="Ra15370d5662f4eaa" /><Relationship Type="http://schemas.openxmlformats.org/officeDocument/2006/relationships/slide" Target="/ppt/slides/slide27.xml" Id="Rb0a9036a42ed4042" /><Relationship Type="http://schemas.openxmlformats.org/officeDocument/2006/relationships/slide" Target="/ppt/slides/slide28.xml" Id="Rcc18d11f70654e95" /><Relationship Type="http://schemas.openxmlformats.org/officeDocument/2006/relationships/slide" Target="/ppt/slides/slide29.xml" Id="Reb5af3d7cdce4dd3" /><Relationship Type="http://schemas.openxmlformats.org/officeDocument/2006/relationships/slide" Target="/ppt/slides/slide30.xml" Id="R0e20778a2c584406" /><Relationship Type="http://schemas.openxmlformats.org/officeDocument/2006/relationships/slide" Target="/ppt/slides/slide31.xml" Id="R5e9596bba37948f1" /><Relationship Type="http://schemas.openxmlformats.org/officeDocument/2006/relationships/slide" Target="/ppt/slides/slide32.xml" Id="Rff120d8bc4164210" /><Relationship Type="http://schemas.openxmlformats.org/officeDocument/2006/relationships/slide" Target="/ppt/slides/slide33.xml" Id="R3a4d5c767c304d9d" /><Relationship Type="http://schemas.openxmlformats.org/officeDocument/2006/relationships/slide" Target="/ppt/slides/slide34.xml" Id="R23071d38a0db4ea5" /><Relationship Type="http://schemas.openxmlformats.org/officeDocument/2006/relationships/slide" Target="/ppt/slides/slide35.xml" Id="Rf782f03c819344ac" /><Relationship Type="http://schemas.openxmlformats.org/officeDocument/2006/relationships/slide" Target="/ppt/slides/slide36.xml" Id="R0f11858a06464772" /><Relationship Type="http://schemas.openxmlformats.org/officeDocument/2006/relationships/slide" Target="/ppt/slides/slide37.xml" Id="Re7bd5e1379a249ec" /><Relationship Type="http://schemas.openxmlformats.org/officeDocument/2006/relationships/slide" Target="/ppt/slides/slide38.xml" Id="Rd5a2b0be4b3c48ea" /><Relationship Type="http://schemas.openxmlformats.org/officeDocument/2006/relationships/slide" Target="/ppt/slides/slide39.xml" Id="R350ced6bc08b40a6" /><Relationship Type="http://schemas.openxmlformats.org/officeDocument/2006/relationships/slide" Target="/ppt/slides/slide40.xml" Id="R26610f7fdbcf4d8b" /><Relationship Type="http://schemas.openxmlformats.org/officeDocument/2006/relationships/slide" Target="/ppt/slides/slide41.xml" Id="Rb00ed86a9c724f0c" /><Relationship Type="http://schemas.openxmlformats.org/officeDocument/2006/relationships/slide" Target="/ppt/slides/slide42.xml" Id="R112384a5d2e547ae" /><Relationship Type="http://schemas.openxmlformats.org/officeDocument/2006/relationships/slide" Target="/ppt/slides/slide43.xml" Id="Rbfc4b924fcac4ba1" /><Relationship Type="http://schemas.openxmlformats.org/officeDocument/2006/relationships/slide" Target="/ppt/slides/slide44.xml" Id="R5009d7a2f5e243a3" /><Relationship Type="http://schemas.openxmlformats.org/officeDocument/2006/relationships/slide" Target="/ppt/slides/slide45.xml" Id="Rd69a0ebbc0b24009" /><Relationship Type="http://schemas.openxmlformats.org/officeDocument/2006/relationships/slide" Target="/ppt/slides/slide46.xml" Id="Rdc118de72d0c43c4" /><Relationship Type="http://schemas.openxmlformats.org/officeDocument/2006/relationships/slide" Target="/ppt/slides/slide47.xml" Id="Rf3af0b01de444749" /><Relationship Type="http://schemas.openxmlformats.org/officeDocument/2006/relationships/slide" Target="/ppt/slides/slide48.xml" Id="R603b50af02194886" /><Relationship Type="http://schemas.openxmlformats.org/officeDocument/2006/relationships/slide" Target="/ppt/slides/slide49.xml" Id="Rac00b37e520747f6" /><Relationship Type="http://schemas.openxmlformats.org/officeDocument/2006/relationships/slide" Target="/ppt/slides/slide50.xml" Id="Rdffb2b869f7647a7" /><Relationship Type="http://schemas.openxmlformats.org/officeDocument/2006/relationships/slide" Target="/ppt/slides/slide51.xml" Id="R0ec1c81f19da4a4b" /><Relationship Type="http://schemas.openxmlformats.org/officeDocument/2006/relationships/slide" Target="/ppt/slides/slide52.xml" Id="R878c09a49c444750" /><Relationship Type="http://schemas.openxmlformats.org/officeDocument/2006/relationships/slide" Target="/ppt/slides/slide53.xml" Id="Rb46434b4baf648cc" /><Relationship Type="http://schemas.openxmlformats.org/officeDocument/2006/relationships/slide" Target="/ppt/slides/slide54.xml" Id="R433dd3f056aa4e6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692fc188c9c4b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5df8b1bb78e4c0b" /><Relationship Type="http://schemas.openxmlformats.org/officeDocument/2006/relationships/notesMaster" Target="/ppt/notesMasters/notesMaster1.xml" Id="Rd195d2f370a9439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dfd459716524913" /><Relationship Type="http://schemas.openxmlformats.org/officeDocument/2006/relationships/notesMaster" Target="/ppt/notesMasters/notesMaster1.xml" Id="R2178cc5a18434ab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de4f1b0c7944e4" /><Relationship Type="http://schemas.openxmlformats.org/officeDocument/2006/relationships/notesMaster" Target="/ppt/notesMasters/notesMaster1.xml" Id="R186c2914c402414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70a3f8d0e3841c2" /><Relationship Type="http://schemas.openxmlformats.org/officeDocument/2006/relationships/notesMaster" Target="/ppt/notesMasters/notesMaster1.xml" Id="Rd202e9c08077413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e153c42f24d438d" /><Relationship Type="http://schemas.openxmlformats.org/officeDocument/2006/relationships/notesMaster" Target="/ppt/notesMasters/notesMaster1.xml" Id="R0f7cf61694b6405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4de481575ee49a4" /><Relationship Type="http://schemas.openxmlformats.org/officeDocument/2006/relationships/notesMaster" Target="/ppt/notesMasters/notesMaster1.xml" Id="R8ddf2e183c1740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f853888a9494626" /><Relationship Type="http://schemas.openxmlformats.org/officeDocument/2006/relationships/notesMaster" Target="/ppt/notesMasters/notesMaster1.xml" Id="Reb11e2bd03b94ac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54374aa35574c82" /><Relationship Type="http://schemas.openxmlformats.org/officeDocument/2006/relationships/notesMaster" Target="/ppt/notesMasters/notesMaster1.xml" Id="R89ce45c183e84c8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e00093c64c4482b" /><Relationship Type="http://schemas.openxmlformats.org/officeDocument/2006/relationships/notesMaster" Target="/ppt/notesMasters/notesMaster1.xml" Id="Re681a543c7b94a6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5a454b86e434fd4" /><Relationship Type="http://schemas.openxmlformats.org/officeDocument/2006/relationships/notesMaster" Target="/ppt/notesMasters/notesMaster1.xml" Id="Re1e09b36ed86453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4cbc5a8b4984828" /><Relationship Type="http://schemas.openxmlformats.org/officeDocument/2006/relationships/notesMaster" Target="/ppt/notesMasters/notesMaster1.xml" Id="R2e075958aebf449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ff82004f134914" /><Relationship Type="http://schemas.openxmlformats.org/officeDocument/2006/relationships/notesMaster" Target="/ppt/notesMasters/notesMaster1.xml" Id="Ra9c39dd69d554dc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885fce6b275445a" /><Relationship Type="http://schemas.openxmlformats.org/officeDocument/2006/relationships/notesMaster" Target="/ppt/notesMasters/notesMaster1.xml" Id="R2aad28252d444e8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82f529d24c3452d" /><Relationship Type="http://schemas.openxmlformats.org/officeDocument/2006/relationships/notesMaster" Target="/ppt/notesMasters/notesMaster1.xml" Id="Ref2e329f965341b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f0a726462054e00" /><Relationship Type="http://schemas.openxmlformats.org/officeDocument/2006/relationships/notesMaster" Target="/ppt/notesMasters/notesMaster1.xml" Id="R33e394469976445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92ffaa07b814b7c" /><Relationship Type="http://schemas.openxmlformats.org/officeDocument/2006/relationships/notesMaster" Target="/ppt/notesMasters/notesMaster1.xml" Id="R88a7a37695664f6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1805598d4b14960" /><Relationship Type="http://schemas.openxmlformats.org/officeDocument/2006/relationships/notesMaster" Target="/ppt/notesMasters/notesMaster1.xml" Id="R6866b55cca92448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12425e885d64704" /><Relationship Type="http://schemas.openxmlformats.org/officeDocument/2006/relationships/notesMaster" Target="/ppt/notesMasters/notesMaster1.xml" Id="Rea009576fe42494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c7aa03b8f884384" /><Relationship Type="http://schemas.openxmlformats.org/officeDocument/2006/relationships/notesMaster" Target="/ppt/notesMasters/notesMaster1.xml" Id="Rc2b43d942475436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913f559d0e44308" /><Relationship Type="http://schemas.openxmlformats.org/officeDocument/2006/relationships/notesMaster" Target="/ppt/notesMasters/notesMaster1.xml" Id="R8542cf64a53644e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1340053e1ca4065" /><Relationship Type="http://schemas.openxmlformats.org/officeDocument/2006/relationships/notesMaster" Target="/ppt/notesMasters/notesMaster1.xml" Id="Re0e6a095f0264fa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fa4cff27c82452a" /><Relationship Type="http://schemas.openxmlformats.org/officeDocument/2006/relationships/notesMaster" Target="/ppt/notesMasters/notesMaster1.xml" Id="Rcb3f3a92ff86410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de889ba0b174d04" /><Relationship Type="http://schemas.openxmlformats.org/officeDocument/2006/relationships/notesMaster" Target="/ppt/notesMasters/notesMaster1.xml" Id="R9e939a30cfa647c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97bfb080b0a49f4" /><Relationship Type="http://schemas.openxmlformats.org/officeDocument/2006/relationships/notesMaster" Target="/ppt/notesMasters/notesMaster1.xml" Id="R4373383363534d4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0ea4cc935c34904" /><Relationship Type="http://schemas.openxmlformats.org/officeDocument/2006/relationships/notesMaster" Target="/ppt/notesMasters/notesMaster1.xml" Id="Rbeccc6bfbbe3423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5b9e5a1365e42ca" /><Relationship Type="http://schemas.openxmlformats.org/officeDocument/2006/relationships/notesMaster" Target="/ppt/notesMasters/notesMaster1.xml" Id="R000674cf0e4b43b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0bc3a1bcd2942c3" /><Relationship Type="http://schemas.openxmlformats.org/officeDocument/2006/relationships/notesMaster" Target="/ppt/notesMasters/notesMaster1.xml" Id="Rfc16275352174e4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fb104246ae445fa" /><Relationship Type="http://schemas.openxmlformats.org/officeDocument/2006/relationships/notesMaster" Target="/ppt/notesMasters/notesMaster1.xml" Id="R8a595afa23574df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b10e890025b4b2f" /><Relationship Type="http://schemas.openxmlformats.org/officeDocument/2006/relationships/notesMaster" Target="/ppt/notesMasters/notesMaster1.xml" Id="R44063699be39470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1a44e2ddf6f4dce" /><Relationship Type="http://schemas.openxmlformats.org/officeDocument/2006/relationships/notesMaster" Target="/ppt/notesMasters/notesMaster1.xml" Id="Rd904956cd17841f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b14d29adc8440b8" /><Relationship Type="http://schemas.openxmlformats.org/officeDocument/2006/relationships/notesMaster" Target="/ppt/notesMasters/notesMaster1.xml" Id="R8a763e5dda994c3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2689f1ada24478f" /><Relationship Type="http://schemas.openxmlformats.org/officeDocument/2006/relationships/notesMaster" Target="/ppt/notesMasters/notesMaster1.xml" Id="R7cb71daf3c3c4fab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0a9e256dce94b2e" /><Relationship Type="http://schemas.openxmlformats.org/officeDocument/2006/relationships/notesMaster" Target="/ppt/notesMasters/notesMaster1.xml" Id="Ra513e7aa2124493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2f7cf723e8a469a" /><Relationship Type="http://schemas.openxmlformats.org/officeDocument/2006/relationships/notesMaster" Target="/ppt/notesMasters/notesMaster1.xml" Id="Re2a696f77f964ff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d1b39883f57348ea" /><Relationship Type="http://schemas.openxmlformats.org/officeDocument/2006/relationships/notesMaster" Target="/ppt/notesMasters/notesMaster1.xml" Id="R48b6c1f94fac49fc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e9f52d16c9f4237" /><Relationship Type="http://schemas.openxmlformats.org/officeDocument/2006/relationships/notesMaster" Target="/ppt/notesMasters/notesMaster1.xml" Id="R2e51cb0547b7406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4196cdadf884e0d" /><Relationship Type="http://schemas.openxmlformats.org/officeDocument/2006/relationships/notesMaster" Target="/ppt/notesMasters/notesMaster1.xml" Id="R8a9b60dab0ac4d98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0968fdd1e44f451b" /><Relationship Type="http://schemas.openxmlformats.org/officeDocument/2006/relationships/notesMaster" Target="/ppt/notesMasters/notesMaster1.xml" Id="R12f258cffdde4b1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fce4387f77e483e" /><Relationship Type="http://schemas.openxmlformats.org/officeDocument/2006/relationships/notesMaster" Target="/ppt/notesMasters/notesMaster1.xml" Id="R2e402d22aa62450a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a42e7a22ac74e70" /><Relationship Type="http://schemas.openxmlformats.org/officeDocument/2006/relationships/notesMaster" Target="/ppt/notesMasters/notesMaster1.xml" Id="R8d1d651a7cd74066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460268f04784c50" /><Relationship Type="http://schemas.openxmlformats.org/officeDocument/2006/relationships/notesMaster" Target="/ppt/notesMasters/notesMaster1.xml" Id="Rebbd4b141ab34caa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bd2f1f7f173459e" /><Relationship Type="http://schemas.openxmlformats.org/officeDocument/2006/relationships/notesMaster" Target="/ppt/notesMasters/notesMaster1.xml" Id="Rb0fb7660be354d86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3f336bba0e74a20" /><Relationship Type="http://schemas.openxmlformats.org/officeDocument/2006/relationships/notesMaster" Target="/ppt/notesMasters/notesMaster1.xml" Id="R33449cf15c44409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68e50a8eca014d7e" /><Relationship Type="http://schemas.openxmlformats.org/officeDocument/2006/relationships/notesMaster" Target="/ppt/notesMasters/notesMaster1.xml" Id="Rdd31c73c48f14d04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3e072645aef4399" /><Relationship Type="http://schemas.openxmlformats.org/officeDocument/2006/relationships/notesMaster" Target="/ppt/notesMasters/notesMaster1.xml" Id="R28231e3cdc6b465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341a040c0c5a4a91" /><Relationship Type="http://schemas.openxmlformats.org/officeDocument/2006/relationships/notesMaster" Target="/ppt/notesMasters/notesMaster1.xml" Id="R9b7c1fec256249af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6b8e344a7ada49e1" /><Relationship Type="http://schemas.openxmlformats.org/officeDocument/2006/relationships/notesMaster" Target="/ppt/notesMasters/notesMaster1.xml" Id="R1fd3ae623cb240a6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02260ec564a4a9e" /><Relationship Type="http://schemas.openxmlformats.org/officeDocument/2006/relationships/notesMaster" Target="/ppt/notesMasters/notesMaster1.xml" Id="Rf104e65afc8c422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282199c3cf1b4d84" /><Relationship Type="http://schemas.openxmlformats.org/officeDocument/2006/relationships/notesMaster" Target="/ppt/notesMasters/notesMaster1.xml" Id="Ra4766fb2378c4249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b5f0dc875f0a4afd" /><Relationship Type="http://schemas.openxmlformats.org/officeDocument/2006/relationships/notesMaster" Target="/ppt/notesMasters/notesMaster1.xml" Id="R37fefa53f80b47d7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3afb12212d7940ff" /><Relationship Type="http://schemas.openxmlformats.org/officeDocument/2006/relationships/notesMaster" Target="/ppt/notesMasters/notesMaster1.xml" Id="Rdcfe2d8a2e6b408d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10c09986fa164c79" /><Relationship Type="http://schemas.openxmlformats.org/officeDocument/2006/relationships/notesMaster" Target="/ppt/notesMasters/notesMaster1.xml" Id="R7fea0843df244948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5b4db2827652409e" /><Relationship Type="http://schemas.openxmlformats.org/officeDocument/2006/relationships/notesMaster" Target="/ppt/notesMasters/notesMaster1.xml" Id="R99111b58944340bd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6b05874c0a5344fe" /><Relationship Type="http://schemas.openxmlformats.org/officeDocument/2006/relationships/notesMaster" Target="/ppt/notesMasters/notesMaster1.xml" Id="R1a20e45c966e442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Cyfeiriad Beiblaidd: Mathew 6:21.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A.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Cyfeiriad Beiblaidd: Marc 10:21. Aralleiriad Cymraeg gwreiddiol, nid dyfyniad o argraffiad cyhoeddedig.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B.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Marc 10:17–27: https://ebible.org/engwebp/MRK10.htm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  <a:p xmlns:a="http://schemas.openxmlformats.org/drawingml/2006/main">
            <a:r>
              <a:t>Cyfeiriad Beiblaidd: Galatiaid 1:10.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21, sesiwn C.</a:t>
            </a:r>
          </a:p>
          <a:p xmlns:a="http://schemas.openxmlformats.org/drawingml/2006/main">
            <a:r>
              <a:t>Ffynhonnell: Cae_Top_38_Week_Three_Session_Worship_Plan.xlsx, wythnos 21.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c05bbd0dca4e5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2e25361d9341a9" /><Relationship Type="http://schemas.openxmlformats.org/officeDocument/2006/relationships/slideLayout" Target="/ppt/slideLayouts/slideLayout1.xml" Id="Re3115fa233844fe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3115fa233844fe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fcd3e17fb745a5" /><Relationship Type="http://schemas.openxmlformats.org/officeDocument/2006/relationships/notesSlide" Target="/ppt/notesSlides/notesSlide1.xml" Id="R2d844bb33f69427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5b65800bb64a14" /><Relationship Type="http://schemas.openxmlformats.org/officeDocument/2006/relationships/notesSlide" Target="/ppt/notesSlides/notesSlide2.xml" Id="R5da4830f74b9462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620e9661f4465c" /><Relationship Type="http://schemas.openxmlformats.org/officeDocument/2006/relationships/notesSlide" Target="/ppt/notesSlides/notesSlide3.xml" Id="R8e8537eeaff449f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f082d9b03240a4" /><Relationship Type="http://schemas.openxmlformats.org/officeDocument/2006/relationships/notesSlide" Target="/ppt/notesSlides/notesSlide4.xml" Id="R63cf4efa3588491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36fef8fa164dc8" /><Relationship Type="http://schemas.openxmlformats.org/officeDocument/2006/relationships/image" Target="/ppt/media/image.png" Id="Radd23ebee5c748f8" /><Relationship Type="http://schemas.openxmlformats.org/officeDocument/2006/relationships/notesSlide" Target="/ppt/notesSlides/notesSlide5.xml" Id="Ra5f5eaeab737497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e136ae7fe04d2e" /><Relationship Type="http://schemas.openxmlformats.org/officeDocument/2006/relationships/notesSlide" Target="/ppt/notesSlides/notesSlide6.xml" Id="Rd18c214f19ba4ff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4938a7e2c24f7f" /><Relationship Type="http://schemas.openxmlformats.org/officeDocument/2006/relationships/notesSlide" Target="/ppt/notesSlides/notesSlide7.xml" Id="R097226ddc346497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39f6a189af4052" /><Relationship Type="http://schemas.openxmlformats.org/officeDocument/2006/relationships/image" Target="/ppt/media/image2.png" Id="R01c96ce4623c4bc5" /><Relationship Type="http://schemas.openxmlformats.org/officeDocument/2006/relationships/notesSlide" Target="/ppt/notesSlides/notesSlide8.xml" Id="Rd3de003811fa416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241ebb58c840e9" /><Relationship Type="http://schemas.openxmlformats.org/officeDocument/2006/relationships/notesSlide" Target="/ppt/notesSlides/notesSlide9.xml" Id="R77d1dc17631f4c0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77889d1a4b41d5" /><Relationship Type="http://schemas.openxmlformats.org/officeDocument/2006/relationships/image" Target="/ppt/media/image3.png" Id="R294bbe304d7c4616" /><Relationship Type="http://schemas.openxmlformats.org/officeDocument/2006/relationships/notesSlide" Target="/ppt/notesSlides/notesSlide10.xml" Id="Rbd7bc73fdeb74fd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40f56e71a4494e" /><Relationship Type="http://schemas.openxmlformats.org/officeDocument/2006/relationships/notesSlide" Target="/ppt/notesSlides/notesSlide11.xml" Id="R093132c76e784f0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5cdbe0000441e4" /><Relationship Type="http://schemas.openxmlformats.org/officeDocument/2006/relationships/notesSlide" Target="/ppt/notesSlides/notesSlide12.xml" Id="R7953e8c8cd594c8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f89b79e7e44a4" /><Relationship Type="http://schemas.openxmlformats.org/officeDocument/2006/relationships/notesSlide" Target="/ppt/notesSlides/notesSlide13.xml" Id="R009bd2a826d7422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ca00bbbf16446a" /><Relationship Type="http://schemas.openxmlformats.org/officeDocument/2006/relationships/notesSlide" Target="/ppt/notesSlides/notesSlide14.xml" Id="R7af2d6914aa244d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45339e845e49f9" /><Relationship Type="http://schemas.openxmlformats.org/officeDocument/2006/relationships/notesSlide" Target="/ppt/notesSlides/notesSlide15.xml" Id="R6e9550c1846c400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4a37ab9f944453" /><Relationship Type="http://schemas.openxmlformats.org/officeDocument/2006/relationships/notesSlide" Target="/ppt/notesSlides/notesSlide16.xml" Id="R2438e30ec27943f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e9c167fac94d0f" /><Relationship Type="http://schemas.openxmlformats.org/officeDocument/2006/relationships/notesSlide" Target="/ppt/notesSlides/notesSlide17.xml" Id="Reff58924d54b498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a14ab53d1f4050" /><Relationship Type="http://schemas.openxmlformats.org/officeDocument/2006/relationships/notesSlide" Target="/ppt/notesSlides/notesSlide18.xml" Id="Re846e9488edf43a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dca0bd10a94e6d" /><Relationship Type="http://schemas.openxmlformats.org/officeDocument/2006/relationships/notesSlide" Target="/ppt/notesSlides/notesSlide19.xml" Id="Ref8e86d11aa54bc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cbb3fc2448463c" /><Relationship Type="http://schemas.openxmlformats.org/officeDocument/2006/relationships/notesSlide" Target="/ppt/notesSlides/notesSlide20.xml" Id="R67ff73a5b2e944c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15a62599ff4eba" /><Relationship Type="http://schemas.openxmlformats.org/officeDocument/2006/relationships/notesSlide" Target="/ppt/notesSlides/notesSlide21.xml" Id="R5e95b8357a6445d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fb4e81e13e4e25" /><Relationship Type="http://schemas.openxmlformats.org/officeDocument/2006/relationships/image" Target="/ppt/media/image4.png" Id="R3025d90727f24498" /><Relationship Type="http://schemas.openxmlformats.org/officeDocument/2006/relationships/notesSlide" Target="/ppt/notesSlides/notesSlide22.xml" Id="R5bee7555f426487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0570526480494d" /><Relationship Type="http://schemas.openxmlformats.org/officeDocument/2006/relationships/notesSlide" Target="/ppt/notesSlides/notesSlide23.xml" Id="Rada79c241c604ed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5962131bbb48ee" /><Relationship Type="http://schemas.openxmlformats.org/officeDocument/2006/relationships/image" Target="/ppt/media/image5.png" Id="R0565bd5bc3c24eda" /><Relationship Type="http://schemas.openxmlformats.org/officeDocument/2006/relationships/notesSlide" Target="/ppt/notesSlides/notesSlide24.xml" Id="Ra328b7f18af04d4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1b286a56974366" /><Relationship Type="http://schemas.openxmlformats.org/officeDocument/2006/relationships/notesSlide" Target="/ppt/notesSlides/notesSlide25.xml" Id="Refc29d2a7a97445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7f5e0143084c04" /><Relationship Type="http://schemas.openxmlformats.org/officeDocument/2006/relationships/image" Target="/ppt/media/image6.png" Id="R379af07732d04722" /><Relationship Type="http://schemas.openxmlformats.org/officeDocument/2006/relationships/notesSlide" Target="/ppt/notesSlides/notesSlide26.xml" Id="R377396bfde44400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4cde4562714222" /><Relationship Type="http://schemas.openxmlformats.org/officeDocument/2006/relationships/notesSlide" Target="/ppt/notesSlides/notesSlide27.xml" Id="Rafeba499f5a043c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d0cf3a3b3a48d0" /><Relationship Type="http://schemas.openxmlformats.org/officeDocument/2006/relationships/notesSlide" Target="/ppt/notesSlides/notesSlide28.xml" Id="Rd9b179628f8b4a1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51b413c3614d30" /><Relationship Type="http://schemas.openxmlformats.org/officeDocument/2006/relationships/notesSlide" Target="/ppt/notesSlides/notesSlide29.xml" Id="R125d63894a75498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694ce87161486a" /><Relationship Type="http://schemas.openxmlformats.org/officeDocument/2006/relationships/notesSlide" Target="/ppt/notesSlides/notesSlide30.xml" Id="R6fec297bb4b8421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17e3501f174f31" /><Relationship Type="http://schemas.openxmlformats.org/officeDocument/2006/relationships/notesSlide" Target="/ppt/notesSlides/notesSlide31.xml" Id="Rf473f7bc151849f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e64da4fbed48d0" /><Relationship Type="http://schemas.openxmlformats.org/officeDocument/2006/relationships/notesSlide" Target="/ppt/notesSlides/notesSlide32.xml" Id="R80143657cff5424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56f1f6edf94aea" /><Relationship Type="http://schemas.openxmlformats.org/officeDocument/2006/relationships/notesSlide" Target="/ppt/notesSlides/notesSlide33.xml" Id="R015a82972449456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5b356bd3c245cb" /><Relationship Type="http://schemas.openxmlformats.org/officeDocument/2006/relationships/notesSlide" Target="/ppt/notesSlides/notesSlide34.xml" Id="R2d5a804c6f854b9d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de36613bb64ea3" /><Relationship Type="http://schemas.openxmlformats.org/officeDocument/2006/relationships/notesSlide" Target="/ppt/notesSlides/notesSlide35.xml" Id="R7857bf73912d4de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f55892f4bb475f" /><Relationship Type="http://schemas.openxmlformats.org/officeDocument/2006/relationships/notesSlide" Target="/ppt/notesSlides/notesSlide36.xml" Id="R907ceb0bd6184c6c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a3e2a75a8b4e9e" /><Relationship Type="http://schemas.openxmlformats.org/officeDocument/2006/relationships/notesSlide" Target="/ppt/notesSlides/notesSlide37.xml" Id="R974fbb8d3c0d45ac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80a1f8fef647ce" /><Relationship Type="http://schemas.openxmlformats.org/officeDocument/2006/relationships/notesSlide" Target="/ppt/notesSlides/notesSlide38.xml" Id="R2b2a9f718ca6456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508f0409364b5a" /><Relationship Type="http://schemas.openxmlformats.org/officeDocument/2006/relationships/image" Target="/ppt/media/image7.png" Id="Rd8bda859734f45fa" /><Relationship Type="http://schemas.openxmlformats.org/officeDocument/2006/relationships/notesSlide" Target="/ppt/notesSlides/notesSlide39.xml" Id="R5df362b530f4436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c4aa0629c649d2" /><Relationship Type="http://schemas.openxmlformats.org/officeDocument/2006/relationships/notesSlide" Target="/ppt/notesSlides/notesSlide40.xml" Id="R1e827d05cee4486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ebfff38d64411b" /><Relationship Type="http://schemas.openxmlformats.org/officeDocument/2006/relationships/image" Target="/ppt/media/image8.png" Id="Ref8d0ecb89b44a0a" /><Relationship Type="http://schemas.openxmlformats.org/officeDocument/2006/relationships/notesSlide" Target="/ppt/notesSlides/notesSlide41.xml" Id="R0dc9a188e479457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0d7bd251ff43cd" /><Relationship Type="http://schemas.openxmlformats.org/officeDocument/2006/relationships/image" Target="/ppt/media/image9.png" Id="R391ba960abdd4df3" /><Relationship Type="http://schemas.openxmlformats.org/officeDocument/2006/relationships/notesSlide" Target="/ppt/notesSlides/notesSlide42.xml" Id="R9928922a4fa74987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06fe2f35d84c30" /><Relationship Type="http://schemas.openxmlformats.org/officeDocument/2006/relationships/notesSlide" Target="/ppt/notesSlides/notesSlide43.xml" Id="R1107752be3b347e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f7afe9e2de4f68" /><Relationship Type="http://schemas.openxmlformats.org/officeDocument/2006/relationships/notesSlide" Target="/ppt/notesSlides/notesSlide44.xml" Id="R865da4297283480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154338c82d49d1" /><Relationship Type="http://schemas.openxmlformats.org/officeDocument/2006/relationships/notesSlide" Target="/ppt/notesSlides/notesSlide45.xml" Id="R91b98aecc3404052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f8926a2bcc4477" /><Relationship Type="http://schemas.openxmlformats.org/officeDocument/2006/relationships/notesSlide" Target="/ppt/notesSlides/notesSlide46.xml" Id="Rd611c09eb7004cc4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fe50de45754e21" /><Relationship Type="http://schemas.openxmlformats.org/officeDocument/2006/relationships/notesSlide" Target="/ppt/notesSlides/notesSlide47.xml" Id="Rab60193db1fd413d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d323175f2e4d2d" /><Relationship Type="http://schemas.openxmlformats.org/officeDocument/2006/relationships/notesSlide" Target="/ppt/notesSlides/notesSlide48.xml" Id="R1afebf9d1edd426b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01536ac9d349d9" /><Relationship Type="http://schemas.openxmlformats.org/officeDocument/2006/relationships/notesSlide" Target="/ppt/notesSlides/notesSlide49.xml" Id="R607485a35548496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71af6eacdf43df" /><Relationship Type="http://schemas.openxmlformats.org/officeDocument/2006/relationships/notesSlide" Target="/ppt/notesSlides/notesSlide50.xml" Id="R57bab34be56147af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b70d2c30a6490e" /><Relationship Type="http://schemas.openxmlformats.org/officeDocument/2006/relationships/notesSlide" Target="/ppt/notesSlides/notesSlide51.xml" Id="R43e64524c6e940be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57aa1ba934439f" /><Relationship Type="http://schemas.openxmlformats.org/officeDocument/2006/relationships/notesSlide" Target="/ppt/notesSlides/notesSlide52.xml" Id="Rfd49011d657d4ad9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d11b250e9f4498" /><Relationship Type="http://schemas.openxmlformats.org/officeDocument/2006/relationships/notesSlide" Target="/ppt/notesSlides/notesSlide53.xml" Id="R01cdd7bea9444345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e2f12f97324153" /><Relationship Type="http://schemas.openxmlformats.org/officeDocument/2006/relationships/notesSlide" Target="/ppt/notesSlides/notesSlide54.xml" Id="R36eddc257e054c9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67339D-7C18-43E8-B636-370562C8B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52A451-CFA2-43D0-AD81-E7DB62858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dod gyntaf?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259A89-BA04-4A0A-B77A-ABE7A733D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9AAF2B-B9F7-4241-AEE5-9290A647C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Ymddiriedaeth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1139AE-FB41-4F62-8FA7-63D5255FC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36225121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E93D5C-C1FE-401D-AF55-FE674B492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0C21D7-2F00-4C7E-A4B4-487E5BEE2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D32754-D324-4759-AD33-905BE67A9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6307F0-2B47-4887-88D4-99ABDBE1B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7CBE0D-6001-48C4-BE1B-0F185A47C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bag na fydd yn cau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gwahoddiad anodd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Pan fydd ffrindiau’n dewis drosom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94905289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3DABFB-753E-4E28-81C3-1EA7234F7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926B18-58D1-43A2-BD8D-2B4A2B019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AD74F5-FE84-4E7F-BAE2-DBCC31D4B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33A08A-B6CF-4D4A-9EB6-31C05AB1F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yn y Garawys. Mae A ac C yn straeon ysgol dychmygol. Mae B yn ailadrodd Marc 10. Nid oes angen bag na chardiau. Peidiwch â gofyn i blant gymharu eiddo eu teuluoedd.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67972699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621E5B-F0C5-42FE-9ABA-54D448116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800843-1BC0-4C0C-B24E-FA167566D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bag na fydd yn cau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7681BA-B243-466A-A83E-AC2051B83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E58C40-B24F-4A35-92F9-4CE6597D6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D6A7F3-EBAD-4473-BDF4-A61230760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wneud lle</a:t>
            </a:r>
          </a:p>
        </p:txBody>
      </p:sp>
    </p:spTree>
    <p:extLst>
      <p:ext uri="{BB962C8B-B14F-4D97-AF65-F5344CB8AC3E}">
        <p14:creationId xmlns:p14="http://schemas.microsoft.com/office/powerpoint/2010/main" val="166707673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A28163-36D3-4586-8673-F76F43F3B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37B387-32E0-43DD-A443-54EF34660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peth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A29083-B4A8-46C7-824D-68E0AD18D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d23ebee5c748f8"/>
          <a:stretch xmlns:a="http://schemas.openxmlformats.org/drawingml/2006/main"/>
        </p:blipFill>
        <p:spPr>
          <a:xfrm xmlns:a="http://schemas.openxmlformats.org/drawingml/2006/main">
            <a:off x="7029450" y="1708804"/>
            <a:ext cx="4552950" cy="450719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9D21AA-67EB-41F4-AE4B-86898DE79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bag yn llawn. Mae llyfrau, tegan a phethau eraill yn gwthio allan ohono.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 yn digwydd os ychwanegwn fwy?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ein hamser deimlo fel hyn hefyd. Ni all popeth gael y lle cyntaf.</a:t>
            </a:r>
          </a:p>
        </p:txBody>
      </p:sp>
    </p:spTree>
    <p:extLst>
      <p:ext uri="{BB962C8B-B14F-4D97-AF65-F5344CB8AC3E}">
        <p14:creationId xmlns:p14="http://schemas.microsoft.com/office/powerpoint/2010/main" val="75821218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0C2630-A89B-474D-AE59-DAE7C2920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58B4F8-49AB-4FD3-8E34-35AF1E5B9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Cynlluniau Gwen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6B133A-E1B5-4524-80AD-D0E87E374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C514E3-4BB3-4F05-BF61-0EC124FC8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Gwen gyfnod o ddewis yn y dosbarth. Roedd eisiau darllen, ymuno â gêm a gorffen 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hefyd wedi cytuno i helpu ffrind i ddyfrio planhigyn y dosbarth.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wneud popeth,” meddyliodd.</a:t>
            </a:r>
          </a:p>
        </p:txBody>
      </p:sp>
    </p:spTree>
    <p:extLst>
      <p:ext uri="{BB962C8B-B14F-4D97-AF65-F5344CB8AC3E}">
        <p14:creationId xmlns:p14="http://schemas.microsoft.com/office/powerpoint/2010/main" val="115947624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06C7EB-3208-445B-A7FB-71CEAB140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376E51-C282-4A9A-92C2-A82819ED0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amser yn mynd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7A7D1E-F6E9-441C-AE5D-421D4795C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F46481-7D1F-4A64-8462-0CDBECE2E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ddarllen. Yna gwelodd y gêm a symudodd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gofiodd am y planhigyn, roedd y cyfnod bron drosodd.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ffrind yn aros. Nid oedd y broblem gyda’r llyfr na’r gêm. Roedd y cynllun yn rhy lawn.</a:t>
            </a:r>
          </a:p>
        </p:txBody>
      </p:sp>
    </p:spTree>
    <p:extLst>
      <p:ext uri="{BB962C8B-B14F-4D97-AF65-F5344CB8AC3E}">
        <p14:creationId xmlns:p14="http://schemas.microsoft.com/office/powerpoint/2010/main" val="90279749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2DEF71-9915-42D6-836B-5EC5CFA21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3FE2E7-1705-4B8B-A6FC-E5866BBEA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gyda chardiau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E8075B-1473-44FF-B9FE-9BD23859D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c96ce4623c4bc5"/>
          <a:stretch xmlns:a="http://schemas.openxmlformats.org/drawingml/2006/main"/>
        </p:blipFill>
        <p:spPr>
          <a:xfrm xmlns:a="http://schemas.openxmlformats.org/drawingml/2006/main">
            <a:off x="7029450" y="1714452"/>
            <a:ext cx="4552950" cy="449589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C884D0-6612-4FA8-91A8-923760339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nesaf, edrychodd Gwen ar luniau o’i dewisiadau.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sydd angen digwydd heddiw?”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haddewid i helpu yn dal i sefyll. Gallai’r llun aros tan yfory.</a:t>
            </a:r>
          </a:p>
        </p:txBody>
      </p:sp>
    </p:spTree>
    <p:extLst>
      <p:ext uri="{BB962C8B-B14F-4D97-AF65-F5344CB8AC3E}">
        <p14:creationId xmlns:p14="http://schemas.microsoft.com/office/powerpoint/2010/main" val="139771399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25E048-B1D4-43AC-88AF-BA0DC9B39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8051DC-4472-4D7E-9A15-5B35D2862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fyddech chi’n ei ddewis?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97A53E-DBC8-472B-9518-90B740085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A5FCF6-7A3E-4DD7-9344-6BEBCEB7E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amser ar gyfer dau beth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Darllen. Gêm. Helpu’r ffrind fel yr addawyd.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ddau ac esboniwch beth fydd yn gorfod aros. Gall eich ail ddewis fod yn wahanol.</a:t>
            </a:r>
          </a:p>
        </p:txBody>
      </p:sp>
    </p:spTree>
    <p:extLst>
      <p:ext uri="{BB962C8B-B14F-4D97-AF65-F5344CB8AC3E}">
        <p14:creationId xmlns:p14="http://schemas.microsoft.com/office/powerpoint/2010/main" val="119310905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DAB402-5D80-4185-A8B8-5D9DDC0BF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6CEC82-551F-4860-AF97-B7C0295B6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i’r addewid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D033E0-64B8-4E09-979E-8B0849A34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4bbe304d7c4616"/>
          <a:stretch xmlns:a="http://schemas.openxmlformats.org/drawingml/2006/main"/>
        </p:blipFill>
        <p:spPr>
          <a:xfrm xmlns:a="http://schemas.openxmlformats.org/drawingml/2006/main">
            <a:off x="7029450" y="1703128"/>
            <a:ext cx="4552950" cy="451854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40B275-5A68-46BD-A966-10696C7CA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Gwen at ei ffrind yn gyntaf. Dyfrion nhw’r planhigyn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cafodd amser i ddarllen. Ni wnaeth bopeth ar ei rhestr.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wedi gwneud lle i’r person oedd yn dibynnu arni.</a:t>
            </a:r>
          </a:p>
        </p:txBody>
      </p:sp>
    </p:spTree>
    <p:extLst>
      <p:ext uri="{BB962C8B-B14F-4D97-AF65-F5344CB8AC3E}">
        <p14:creationId xmlns:p14="http://schemas.microsoft.com/office/powerpoint/2010/main" val="114638710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D994F4-EC81-4A01-9A55-268CA25A4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F05281-49AB-4FBF-A4D8-CECEEA2D9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Pethau da sy’n cystadlu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2B2759-DA3A-4731-BDE0-DF3AB0125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84E1CC-C59F-4FB5-A412-66A36500C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chwarae, gorffwys a dysgu oll fod yn werthfawr. Weithiau mae angen dewis eu trefn.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gormod i’w wneud, gallwn ofyn i oedolyn helpu gyda’r cynllun.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llenwi pob munud â gwaith neu helpu.</a:t>
            </a:r>
          </a:p>
        </p:txBody>
      </p:sp>
    </p:spTree>
    <p:extLst>
      <p:ext uri="{BB962C8B-B14F-4D97-AF65-F5344CB8AC3E}">
        <p14:creationId xmlns:p14="http://schemas.microsoft.com/office/powerpoint/2010/main" val="181617378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F194F0-9D9A-42B0-934A-04C2991B8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87E77D-79FD-488B-8308-BA97D45A7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mae’r bag yn ei ddangos?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9611D8-44B1-4E77-BDE1-B1561D9B2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478955-BE12-49D8-B408-0AC9ACAAA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ydym yn barnu faint o bethau sydd gan deulu. Nid yw cael llai yn gwneud rhywun yn well.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bag yn ein helpu i feddwl am le ac amser.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beth da allai gael ei wthio allan os yw un gweithgaredd yn cymryd yr holl le?</a:t>
            </a:r>
          </a:p>
        </p:txBody>
      </p:sp>
    </p:spTree>
    <p:extLst>
      <p:ext uri="{BB962C8B-B14F-4D97-AF65-F5344CB8AC3E}">
        <p14:creationId xmlns:p14="http://schemas.microsoft.com/office/powerpoint/2010/main" val="91707014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4CDC86-4445-42EE-8D33-6B0981A32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772DCB-5B99-4302-857A-523FE7450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9B2E8C-D035-411E-B0F6-255CA7542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7C0A9C-DC1A-4D07-BAA8-9340E1A76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mae dy drysor, yno hefyd y bydd dy galon.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A60CA6-00D6-4887-9BAD-081AEA070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6:21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F13520-C82B-467D-BAF1-E763D61A4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41607661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2DCAC5-D227-446C-9FC5-788E37C5F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E2B196-EB49-4FD2-8236-2C488FB98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C6BBBA-8416-49F0-81F2-C086423AC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263A87-3F9B-4786-823A-00296F0BC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cysylltu’r hyn rydyn ni’n ei drysori â chyfeiriad ein bywydau.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defnyddio’r cwestiwn hwn i feddwl am flaenoriaethau: a yw’r hyn rydyn ni’n rhoi amser iddo yn dangos cariad at Dduw a phobl?</a:t>
            </a:r>
          </a:p>
        </p:txBody>
      </p:sp>
    </p:spTree>
    <p:extLst>
      <p:ext uri="{BB962C8B-B14F-4D97-AF65-F5344CB8AC3E}">
        <p14:creationId xmlns:p14="http://schemas.microsoft.com/office/powerpoint/2010/main" val="167436593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356E9F-C01A-4D89-95F9-38C3AADCA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029CEA-CF3A-4D40-8AB4-9B2C4FBD6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E87170-3CF0-4AEA-8E79-B540E5145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2F85F1-3590-49D7-A2D0-01CAE0D5B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Gwen le iddo yn gyntaf?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80544114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032AB8-E78E-4D99-946E-633F49F77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9300B1-315B-4458-8529-236631E35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D70DA3-D00D-4BC1-B69A-A17ECB438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C8FD56-1BF9-4265-A044-41BC4B5F5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rhywbeth da gymryd gormod o le yn ein diwrnod?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706133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CF3207-092D-44D0-A7E0-95181552D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658445-D103-41B5-A954-966DED0DC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037949-FE2E-45C1-8E59-E5F05C2F4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C20577-4F20-414D-A776-52711F1FB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un peth gwerthfawr y byddech yn hoffi gwneud lle iddo. Nid oes angen dweud beth sydd yn eich bag gartref.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278070483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6D9BC5-A141-4C56-A27B-C5E628BD0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097297-FBFF-40B9-8C83-FC4458696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8B3BB6-E5F3-47DD-89BB-3856E973B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5528D7-18C9-4330-B395-D5B4DE78B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Gwnewch le i un addewid bach neu berson heddiw. Os na allwch gadw addewid, esboniwch a gofynnwch am gymorth.</a:t>
            </a:r>
          </a:p>
        </p:txBody>
      </p:sp>
    </p:spTree>
    <p:extLst>
      <p:ext uri="{BB962C8B-B14F-4D97-AF65-F5344CB8AC3E}">
        <p14:creationId xmlns:p14="http://schemas.microsoft.com/office/powerpoint/2010/main" val="1578976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E16BAF-60D3-4ACC-BAFC-31B8C9370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1795B0-A3D4-461B-8393-9D153AF10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9DC85E-4D2B-4A6D-95A4-4E2B1A88C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E2A1D6-CD7F-4D73-BCA5-AB34DBAC3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2804EA-B69E-48C3-A16C-A9F47A066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weld beth sy’n bwysig.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wneud lle i bobl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bod yn onest am ein hamser.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29918526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1651D9-0BB3-4B37-A957-CFBA4CB56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C6D870-3FC0-46A4-AF33-11C47DCF5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AD85C5-6652-456B-9444-E2CC33799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42B4F9-4C1D-4E8C-BD9C-DE26D51E2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1B726C-619C-4BAE-B3E1-C6C83EB85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734290281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BA192B-C91F-4B1B-8991-AD483C4F1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A3BE14-CE43-48CE-A2B1-48A775E58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gwahoddiad anodd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DE355D-4AF4-405B-BEF8-DD8A0B9F3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14BEE1-0F60-45C9-8B62-A10BC7155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417E84-B91B-47EA-B6B8-1AE7C6B3F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10:17–27</a:t>
            </a:r>
          </a:p>
        </p:txBody>
      </p:sp>
    </p:spTree>
    <p:extLst>
      <p:ext uri="{BB962C8B-B14F-4D97-AF65-F5344CB8AC3E}">
        <p14:creationId xmlns:p14="http://schemas.microsoft.com/office/powerpoint/2010/main" val="603781009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99D8DB-382F-4008-BE48-A593DB113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EC2B23-08C4-405E-A805-C5E863917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Dyn yn rhedeg at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8FBC08-A276-460B-A609-3DDD1EAB5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025d90727f24498"/>
          <a:stretch xmlns:a="http://schemas.openxmlformats.org/drawingml/2006/main"/>
        </p:blipFill>
        <p:spPr>
          <a:xfrm xmlns:a="http://schemas.openxmlformats.org/drawingml/2006/main">
            <a:off x="7046481" y="1685925"/>
            <a:ext cx="451888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BB9296-60E4-4B60-B478-A17979442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oedd Iesu ar fin mynd ymlaen ar ei daith, rhedodd dyn ato a phenlinio.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“Athro da, beth sy’n rhaid i mi ei wneud i gael bywyd tragwyddol?”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dod â chwestiwn mawr.</a:t>
            </a:r>
          </a:p>
        </p:txBody>
      </p:sp>
    </p:spTree>
    <p:extLst>
      <p:ext uri="{BB962C8B-B14F-4D97-AF65-F5344CB8AC3E}">
        <p14:creationId xmlns:p14="http://schemas.microsoft.com/office/powerpoint/2010/main" val="927999719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485D5C-7BC3-4070-8944-9CC8986AE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1B722B-75EE-4BBA-A45D-F1BD9AA26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am fywyd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DA2352-2261-4F0B-8F74-45CA99EFE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A7B927-5CCC-4577-857D-F53968019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bywyd tragwyddol yn ymwneud â bywyd gyda Duw sy’n para.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pam roedd y dyn yn ei alw’n dda. Duw sy’n dda,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soniodd am orchmynion fel peidio â dwyn, dweud celwydd na thwyllo, a pharchu rhieni.</a:t>
            </a:r>
          </a:p>
        </p:txBody>
      </p:sp>
    </p:spTree>
    <p:extLst>
      <p:ext uri="{BB962C8B-B14F-4D97-AF65-F5344CB8AC3E}">
        <p14:creationId xmlns:p14="http://schemas.microsoft.com/office/powerpoint/2010/main" val="1427038850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A3C443-0E87-4CA1-A78E-4B5A9493A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70B4C3-757D-4224-8E0D-22209A394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ateb parod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97FB70-E9F1-4ECA-83A3-4EE75133B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65bd5bc3c24eda"/>
          <a:stretch xmlns:a="http://schemas.openxmlformats.org/drawingml/2006/main"/>
        </p:blipFill>
        <p:spPr>
          <a:xfrm xmlns:a="http://schemas.openxmlformats.org/drawingml/2006/main">
            <a:off x="7040804" y="1685925"/>
            <a:ext cx="453024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E4C45F-B351-4194-B887-D111E8C0C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cadw’r rhain ers pan oeddwn yn ifanc,” atebodd y 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Iesu arno gyda chariad.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Arhoswn wrth y manylyn hwnnw am eiliad. Cyn y gwahoddiad anodd, mae Marc yn dweud bod Iesu’n ei garu.</a:t>
            </a:r>
          </a:p>
        </p:txBody>
      </p:sp>
    </p:spTree>
    <p:extLst>
      <p:ext uri="{BB962C8B-B14F-4D97-AF65-F5344CB8AC3E}">
        <p14:creationId xmlns:p14="http://schemas.microsoft.com/office/powerpoint/2010/main" val="111500473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4532E8-C788-42E5-99AD-DD7212E32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1778A6-9FCC-470F-8E1D-A25C77FBA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oedd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36890E-B19B-4220-B04E-4F7272EB3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94403E-68D4-4633-9082-61F53A993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fod un peth ar goll. Gofynnodd iddo werthu ei eiddo, rhoi i’r tlodion, ac yna ddod i’w ddilyn.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 ganddo drysor yn y nefoedd.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gwahoddiad yn gofyn iddo newid beth oedd yn dod gyntaf.</a:t>
            </a:r>
          </a:p>
        </p:txBody>
      </p:sp>
    </p:spTree>
    <p:extLst>
      <p:ext uri="{BB962C8B-B14F-4D97-AF65-F5344CB8AC3E}">
        <p14:creationId xmlns:p14="http://schemas.microsoft.com/office/powerpoint/2010/main" val="125868792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9ADF0C-0D1A-4529-A014-88956EA23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0ED052-430D-4F8A-9889-AF022AD67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Wyneb trist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532E1D-D150-4A8E-82BA-7048AF2F5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9af07732d04722"/>
          <a:stretch xmlns:a="http://schemas.openxmlformats.org/drawingml/2006/main"/>
        </p:blipFill>
        <p:spPr>
          <a:xfrm xmlns:a="http://schemas.openxmlformats.org/drawingml/2006/main">
            <a:off x="7052158" y="1685925"/>
            <a:ext cx="450753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02CF29-0560-468A-9D66-186CF613F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Syrthiodd wyneb y dyn. Aeth ymaith yn drist, oherwydd roedd ganddo lawer o eiddo.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Marc yn dweud iddo newid ei feddwl ar ddiwedd y sgwrs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Gadawn y stori gyda’r dewis anodd hwnnw.</a:t>
            </a:r>
          </a:p>
        </p:txBody>
      </p:sp>
    </p:spTree>
    <p:extLst>
      <p:ext uri="{BB962C8B-B14F-4D97-AF65-F5344CB8AC3E}">
        <p14:creationId xmlns:p14="http://schemas.microsoft.com/office/powerpoint/2010/main" val="1811894980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F33872-3DAD-49E8-A3EE-57AE5E7CD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1626A6-A672-4FD1-AA58-A50740DA8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Syndod y disgyblion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168AEB-F412-4E03-85BE-2C6197730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DBAB93-512B-4299-A24B-91BCCC8C9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ei bod yn anodd i’r cyfoethog fynd i mewn i deyrnas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Defnyddiodd lun rhyfeddol: camel yn mynd drwy lygad nodwydd.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disgyblion yn synnu’n fawr. “Pwy, felly, all gael ei achub?” gofynnon nhw.</a:t>
            </a:r>
          </a:p>
        </p:txBody>
      </p:sp>
    </p:spTree>
    <p:extLst>
      <p:ext uri="{BB962C8B-B14F-4D97-AF65-F5344CB8AC3E}">
        <p14:creationId xmlns:p14="http://schemas.microsoft.com/office/powerpoint/2010/main" val="1445543148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1EEDD6-7FEC-4283-B703-878694721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5435FC-D228-48BE-9F13-C383F1EFD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ateb am Dduw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E61F59-BBF9-410A-8071-3A60EAB19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966101-E47B-47D5-B47D-86BF19E2F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Iesu arnynt.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“I bobl, mae’n amhosibl. Ond nid i Dduw. Mae popeth yn bosibl i Dduw,”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bywyd gyda Duw yn rhywbeth y gall rhywun ei brynu na’i ennill â rhestr o gyflawniadau.</a:t>
            </a:r>
          </a:p>
        </p:txBody>
      </p:sp>
    </p:spTree>
    <p:extLst>
      <p:ext uri="{BB962C8B-B14F-4D97-AF65-F5344CB8AC3E}">
        <p14:creationId xmlns:p14="http://schemas.microsoft.com/office/powerpoint/2010/main" val="176494736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D1AC0A-ADCC-4678-AF7F-0DBF715CA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226C32-E801-4540-9F46-730269B7F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sy’n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1AA31C-B867-4E6E-B70B-04A9595BB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2B1023-8E6A-49C1-BC94-929ACF2B3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feddwl yn breifat am beth sy’n ei gwneud yn anodd bod yn hael. Gall fod yn amser neu sylw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ydym yn cymharu cyfoeth teuluoedd nac yn gofyn i blant roi eiddo i ffwrdd.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mae cariad Iesu at y dyn yn bwysig yn y stori?</a:t>
            </a:r>
          </a:p>
        </p:txBody>
      </p:sp>
    </p:spTree>
    <p:extLst>
      <p:ext uri="{BB962C8B-B14F-4D97-AF65-F5344CB8AC3E}">
        <p14:creationId xmlns:p14="http://schemas.microsoft.com/office/powerpoint/2010/main" val="827042332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3CE456C-1EFB-4B59-BCE4-EA87D2694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24C628-6084-4B5C-BF04-28918A7D0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55267D-E8D0-440B-A0D0-CBFD11CF3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44AE04-A003-4CAA-A94D-9C67B14A3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Iesu arno a’i garu. Dywedodd, “Mae un peth ar goll. Gwertha dy eiddo a rho i’r tlodion. Yna tyrd i’m dilyn.”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BF688D-6984-4CD8-9414-DC0251BD2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10:21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1368BD-C6D9-400D-8670-CA9C85C7C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400847893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18208B-03FF-4378-9F61-629999524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EED4A9-9F69-4DF0-98A5-74BBFC1AC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80F5E1-08BC-4FB9-B46A-1E151FB35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8B32C5-025D-44FC-B83E-8357D8809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cynnig perthynas a ffordd newydd o fyw. Mae’r cariad yn real, ac mae’r her yn real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 yn holi Cristnogion am eu hymlyniad at gyfoeth ac am ymddiried yn Nuw. Nid yw’n dweud bod tlodi yn beth da ynddo’i hun.</a:t>
            </a:r>
          </a:p>
        </p:txBody>
      </p:sp>
    </p:spTree>
    <p:extLst>
      <p:ext uri="{BB962C8B-B14F-4D97-AF65-F5344CB8AC3E}">
        <p14:creationId xmlns:p14="http://schemas.microsoft.com/office/powerpoint/2010/main" val="72255553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2DDCC4-040C-4E1A-8C57-8FEB0A66F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635D48-A3E8-401F-BAC0-A297B1836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CE7A22-109B-40A5-A72C-86ACF3B04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3842E3-2A4E-483F-BB7A-5AF37F068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aeth y dyn ymaith yn drist?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973246084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DCC8D5-B066-4CF3-A4C3-6A0EFABD7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7AD985-09CD-4230-8D2C-DB344412A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A69EC0-82CB-4DAB-B780-F22131E8F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9E8625-3E56-4587-8A31-D8D1EF63C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gwahoddiad cariadus fod yn anodd ei dderbyn?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3046440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98BCB0-1149-406A-AAC6-AB2F55B6F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B46A8B-8850-480C-8549-37650594E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744467-A9C4-4E1E-B9D6-30F9CB576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F726AC-F392-4CE6-B52B-DE29C29FD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eich dwylo i orffwys yn agored os yw hynny’n gyfforddus. Nid oes angen enwi na dangos dim rydych yn berchen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258091350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E4D168-B6C4-46BC-BE60-9D1E1E249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E19A9C-2F85-46E4-8F1A-32D9A7004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BD8D34-7FA0-4237-B787-BCDBC125D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7E6C22-E592-4A52-90D0-CCC5D29C5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yn breifat: pryd mae’n anodd i mi roi amser neu sylw i rywun arall? Dewiswch un cyfle bach i fod yn hael.</a:t>
            </a:r>
          </a:p>
        </p:txBody>
      </p:sp>
    </p:spTree>
    <p:extLst>
      <p:ext uri="{BB962C8B-B14F-4D97-AF65-F5344CB8AC3E}">
        <p14:creationId xmlns:p14="http://schemas.microsoft.com/office/powerpoint/2010/main" val="70650072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ED5F2F-AAE8-4845-A0EC-CCCBF834D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59DA16-D478-467A-8B30-9B40AA26B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167EBB-6EEC-4CA7-9C65-40C893073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BA94FA-EDEC-43C6-B804-CBA3E4866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B30C2D-A210-43FF-BA01-568AD7CDA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dderbyn dy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wynebu dewisiadau anodd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gweld anghenion pobl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34325257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811061-FF6D-4E27-B47C-AE11CAC30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B92CE0-158A-41EF-9597-0D6E42E7F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D40EE3-9346-44F9-8C73-071DDFB74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7EC42F-C741-4F39-AFA1-BBD18E63A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F15A79-4A7E-4434-9D02-44BB5DC87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6898825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660131-710C-4A77-B4F3-E519A1A96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FB3296-B4A5-4987-8AF8-98266A7FC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Pan fydd ffrindiau’n dewis drosom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5F4BCA-E802-4F9B-B6EF-631AACE84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F16AEF-F214-4C53-A538-29C4C7998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3DFC84-918D-4F73-9807-2BC20FCCC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boblogrwydd a gofal</a:t>
            </a:r>
          </a:p>
        </p:txBody>
      </p:sp>
    </p:spTree>
    <p:extLst>
      <p:ext uri="{BB962C8B-B14F-4D97-AF65-F5344CB8AC3E}">
        <p14:creationId xmlns:p14="http://schemas.microsoft.com/office/powerpoint/2010/main" val="2018692806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F84F95-0CFD-4E01-8DAE-CCC708EF9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052993-81C5-4186-9909-6441F6834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llyfrau ar lawr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17324F-FD6A-43FC-BDBF-FF02D947F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bda859734f45fa"/>
          <a:stretch xmlns:a="http://schemas.openxmlformats.org/drawingml/2006/main"/>
        </p:blipFill>
        <p:spPr>
          <a:xfrm xmlns:a="http://schemas.openxmlformats.org/drawingml/2006/main">
            <a:off x="7046481" y="1685925"/>
            <a:ext cx="451888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00FF25-E3F2-4728-A21D-91F79A01A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Rhys a’i ffrindiau’n mynd i chwarae. Ger y drws, gollyngodd plentyn iau bentwr o lyfrau.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Rhys ei ben. Roedd eisiau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“Tyrd! Bydd y gêm wedi dechrau,” galwodd ffrind.</a:t>
            </a:r>
          </a:p>
        </p:txBody>
      </p:sp>
    </p:spTree>
    <p:extLst>
      <p:ext uri="{BB962C8B-B14F-4D97-AF65-F5344CB8AC3E}">
        <p14:creationId xmlns:p14="http://schemas.microsoft.com/office/powerpoint/2010/main" val="99828075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3740F7-67FF-4B1C-A0FF-22B35102D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961A79-6D80-4627-9340-8B679A3C4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Cerdded gyda’r grŵp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070EC8-772A-414E-9521-7891F68E3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8D2DA1-74F9-42AD-8453-E826D7FCA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Rhys ychydig gamau ar ôl ei ffrindiau.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poeni y byddent yn meddwl ei fod yn ddiflas pe bai’n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gallai glywed y plentyn iau yn ceisio galw’r athrawes. Roedd y llyfrau yn dal ar lawr.</a:t>
            </a:r>
          </a:p>
        </p:txBody>
      </p:sp>
    </p:spTree>
    <p:extLst>
      <p:ext uri="{BB962C8B-B14F-4D97-AF65-F5344CB8AC3E}">
        <p14:creationId xmlns:p14="http://schemas.microsoft.com/office/powerpoint/2010/main" val="17110500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B1C369-5320-43DF-972B-6F17F7C7E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FF80C7-F359-47C4-9A9A-264854CD9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Troi’n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289532-4B43-4E93-B000-2AC09C0F5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8d0ecb89b44a0a"/>
          <a:stretch xmlns:a="http://schemas.openxmlformats.org/drawingml/2006/main"/>
        </p:blipFill>
        <p:spPr>
          <a:xfrm xmlns:a="http://schemas.openxmlformats.org/drawingml/2006/main">
            <a:off x="7040804" y="1685925"/>
            <a:ext cx="453024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468D77-FC3C-4FE3-BCE7-05EAF9D65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Rhys.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mynd i helpu. Fe ddof i chwarae wedyn,”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“Pam?” gofynnodd un ffrind. Nid oedd pawb yn cytuno.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Rhys yn ôl beth bynnag.</a:t>
            </a:r>
          </a:p>
        </p:txBody>
      </p:sp>
    </p:spTree>
    <p:extLst>
      <p:ext uri="{BB962C8B-B14F-4D97-AF65-F5344CB8AC3E}">
        <p14:creationId xmlns:p14="http://schemas.microsoft.com/office/powerpoint/2010/main" val="161462575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0E05FB-8973-4461-B5EF-FE57FA237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8D3E43-4F1E-457C-A767-C1F66CE8F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53410C-9108-4E15-A5C3-57B1258B7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1ba960abdd4df3"/>
          <a:stretch xmlns:a="http://schemas.openxmlformats.org/drawingml/2006/main"/>
        </p:blipFill>
        <p:spPr>
          <a:xfrm xmlns:a="http://schemas.openxmlformats.org/drawingml/2006/main">
            <a:off x="7052158" y="1685925"/>
            <a:ext cx="450753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B4FD91-491D-41D4-94AD-15BEB8CFC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help gyda’r llyfrau?” gofynnodd Rhys.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“Ydw, os gweli di’n dda,” atebodd y plentyn 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Codon nhw’r llyfrau gyda’i gilydd. Dangosodd y plentyn ble roedd yr athrawes yn eu disgwyl.</a:t>
            </a:r>
          </a:p>
        </p:txBody>
      </p:sp>
    </p:spTree>
    <p:extLst>
      <p:ext uri="{BB962C8B-B14F-4D97-AF65-F5344CB8AC3E}">
        <p14:creationId xmlns:p14="http://schemas.microsoft.com/office/powerpoint/2010/main" val="85323486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C19289-911B-48CD-86E5-8ED0CE8CB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29F92E-6CD2-4D6A-A708-E545F90BE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cymeradwyaeth fawr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D4DBB7-1E57-4087-8D27-12BA34D49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B61C2E-40EF-49D5-B9D7-A6EA3F518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gyrhaeddodd Rhys y gêm, roedd hi eisoes wedi dechrau. Bu’n rhaid iddo aros am dro.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un ffrind yn dal i feddwl y dylai fod wedi dod yn syth. Ni newidiodd pawb eu meddwl.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llyfrau wedi cyrraedd eu lle yn ddiogel.</a:t>
            </a:r>
          </a:p>
        </p:txBody>
      </p:sp>
    </p:spTree>
    <p:extLst>
      <p:ext uri="{BB962C8B-B14F-4D97-AF65-F5344CB8AC3E}">
        <p14:creationId xmlns:p14="http://schemas.microsoft.com/office/powerpoint/2010/main" val="96742191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379CD9-1DE7-4EAA-9656-A97856BD5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365F6F-E3DA-4B7C-BAA0-F5A3156B8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Perthyn a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9D87C8-BA5F-42C7-8835-5C4733812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8CB516-84E4-4856-9F19-766088FAB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eisiau perthyn i grŵp yn deimlad cyffredin. Mae ffrindiau’n bwysig.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wrando arnynt a dal i wneud dewis caredig ein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Rhys wedi galw ei ffrindiau’n bobl ddrwg. Roedd wedi esbonio ei gam nesaf.</a:t>
            </a:r>
          </a:p>
        </p:txBody>
      </p:sp>
    </p:spTree>
    <p:extLst>
      <p:ext uri="{BB962C8B-B14F-4D97-AF65-F5344CB8AC3E}">
        <p14:creationId xmlns:p14="http://schemas.microsoft.com/office/powerpoint/2010/main" val="91567474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DC83BE-4E2C-4F85-A959-86AB29980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E2DEE2-EA01-4CDA-8287-3EC5D2BF2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frawddeg ddigonol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D90374-F061-41C0-9D43-F6DA6A8E8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7D8368-A6F2-401A-BEE5-BDA433C85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rhowch gynnig ar: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mynd i helpu. Fe ddof i chwarae wedyn.”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Dywedwch hi’n dawel ac yn glir. Nid oes angen ennill dadl.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ddewis gwrando ar eich partner yn unig.</a:t>
            </a:r>
          </a:p>
        </p:txBody>
      </p:sp>
    </p:spTree>
    <p:extLst>
      <p:ext uri="{BB962C8B-B14F-4D97-AF65-F5344CB8AC3E}">
        <p14:creationId xmlns:p14="http://schemas.microsoft.com/office/powerpoint/2010/main" val="80499223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C80B28-E807-4310-9EC1-1878759CF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3225CC-E695-4338-9082-F9C24CCE9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fo’r pwysau’n brifo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17C6BB-91FD-4C24-848E-C48A1619C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0E4EF2-29E7-4C81-902C-29B06A1B7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ffrindiau’n eich bygwth neu’n eich gadael allan dro ar ôl tro, dywedwch wrth oedolyn dibynadwy.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delio â hynny ar eich pen eich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yr oedolion helpu’r grŵp i drin pobl yn deg.</a:t>
            </a:r>
          </a:p>
        </p:txBody>
      </p:sp>
    </p:spTree>
    <p:extLst>
      <p:ext uri="{BB962C8B-B14F-4D97-AF65-F5344CB8AC3E}">
        <p14:creationId xmlns:p14="http://schemas.microsoft.com/office/powerpoint/2010/main" val="1423631308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9B62E5-0F2F-4A29-899D-F91670DEF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6678EE-B741-4293-8248-A885540D2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CFD871-1D41-40D1-94AA-9F0CEAC6C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672912-0DDC-4E89-88C1-40772A8F8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 ceisio cymeradwyaeth pobl ydw i, neu gymeradwyaeth Duw? Ai plesio pobl yw fy nod?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6445E9-B270-4FFB-84BE-40E8D3114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Galatiaid 1:10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5B251F-A5F7-4C75-8433-BF549A6C4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40720703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391C3B-35F8-4A8C-BE0E-4CC247A9E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3EFEB6-C8BC-487B-8FDC-FB6139918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2C0198-AA46-4CA1-B371-0EEEC0D4A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37E75C-7B23-4C57-829B-A4A24A39F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holi pa gymeradwyaeth sy’n arwain ei waith. I Gristnogion, mae cariad at Dduw a phobl yn bwysicach na bod yn boblogaidd.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hyn yn golygu anwybyddu cyngor da. Mae’n golygu meddwl cyn gadael i gymeradwyaeth ddewis drosom.</a:t>
            </a:r>
          </a:p>
        </p:txBody>
      </p:sp>
    </p:spTree>
    <p:extLst>
      <p:ext uri="{BB962C8B-B14F-4D97-AF65-F5344CB8AC3E}">
        <p14:creationId xmlns:p14="http://schemas.microsoft.com/office/powerpoint/2010/main" val="1839050732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884C31-7567-4681-AA76-130F8402F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405CF3-4280-4976-ADB6-AA55AB5EF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C1D035-ABC7-4348-BAFD-B81127623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D7FDF6-1F21-4C4B-B17C-FDF8B254C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help oedd ei angen ar y plentyn iau?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30603165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EC483C-0024-4DB4-A6D6-1E5843FD1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5F77DF-9EE5-493F-9552-787672282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0A6BFE-3988-433F-A935-CEF3A7394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08A228-49CF-487B-B8C3-D47FFB964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gostiodd y dewis i Rhys, a pham roedd yn dal yn werth ei 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11664998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7CBE71-FA31-47E5-AF99-BD7BF29CE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639F3-BFAD-4DF1-8E4D-CCE4056C9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2EFCCA-CD24-4800-A857-9C1D5374A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30318E-D87D-42AF-94B5-E20C855DF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weithred garedig y gall rhywun ei gwneud heb i bawb sylwi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5665191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16B4C6-3817-45AA-ACBE-6B6DCAA9C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D8EDA2-F2E9-4DFB-92F5-5F9F64ADB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DCEE9D-AF3A-4B07-80BD-24D4D797C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0E0B25-504A-4E9C-92BB-E47211A28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dau ddewis yn cystadlu, gofynnwch: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“Ydw i’n dewis hyn oherwydd ei fod yn dda, neu dim ond er mwyn cael fy hoffi?”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ofyn am gyngor.</a:t>
            </a:r>
          </a:p>
        </p:txBody>
      </p:sp>
    </p:spTree>
    <p:extLst>
      <p:ext uri="{BB962C8B-B14F-4D97-AF65-F5344CB8AC3E}">
        <p14:creationId xmlns:p14="http://schemas.microsoft.com/office/powerpoint/2010/main" val="115738261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A16478-75A6-4EEF-B21E-6E7206CBA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9F3A71-C9C2-4569-8855-AC1AC09DA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3732C5-668F-48F1-B5AA-0206C730B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01C934-4E56-4199-B39C-5C9D291B7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392902-BEA9-4C5B-A284-AB33A8159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werthfawrogi ein ffrindiau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gwneud ein dewisiadau’n ofalus.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i gariad arwain ein camau.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7614992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7E6A8A-33D4-4C5B-A8F2-8C914EDE8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60DC39-8819-48FD-8512-E8CA0E1D9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8CDB88-8F08-4C71-ADD6-E8097ECA2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9ABC41-7CA4-4428-962E-A387D9974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1F4CD8-E340-4A7D-9FD2-B201FD442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2178840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2026-09-17T12:54:46.3300000Z</dcterms:created>
  <dcterms:modified xsi:type="dcterms:W3CDTF">2026-09-17T12:54:46.3300000Z</dcterms:modified>
</coreProperties>
</file>