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79f73238b6f49ce" /><Relationship Type="http://schemas.openxmlformats.org/officeDocument/2006/relationships/extended-properties" Target="/docProps/app.xml" Id="Red564facae2248e0" /><Relationship Type="http://schemas.openxmlformats.org/officeDocument/2006/relationships/officeDocument" Target="/ppt/presentation.xml" Id="R95c6a2c5bf6b4b0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bc76260459641af"/>
  </p:sldMasterIdLst>
  <p:notesMasterIdLst>
    <p:notesMasterId xmlns:r="http://schemas.openxmlformats.org/officeDocument/2006/relationships" r:id="Rc85cf956e7fd4562"/>
  </p:notesMasterIdLst>
  <p:sldIdLst>
    <p:sldId xmlns:r="http://schemas.openxmlformats.org/officeDocument/2006/relationships" id="256" r:id="R0904b0a6eea44e9f"/>
    <p:sldId xmlns:r="http://schemas.openxmlformats.org/officeDocument/2006/relationships" id="257" r:id="R648b909ec9e741cc"/>
    <p:sldId xmlns:r="http://schemas.openxmlformats.org/officeDocument/2006/relationships" id="258" r:id="Rd197329a539d4b89"/>
    <p:sldId xmlns:r="http://schemas.openxmlformats.org/officeDocument/2006/relationships" id="259" r:id="R842cc1f8e3da43f4"/>
    <p:sldId xmlns:r="http://schemas.openxmlformats.org/officeDocument/2006/relationships" id="260" r:id="Rbb8209aaccf34e02"/>
    <p:sldId xmlns:r="http://schemas.openxmlformats.org/officeDocument/2006/relationships" id="261" r:id="R80e812adeac7463e"/>
    <p:sldId xmlns:r="http://schemas.openxmlformats.org/officeDocument/2006/relationships" id="262" r:id="R7e5cccf399ed4b8c"/>
    <p:sldId xmlns:r="http://schemas.openxmlformats.org/officeDocument/2006/relationships" id="263" r:id="R074e5c255582467b"/>
    <p:sldId xmlns:r="http://schemas.openxmlformats.org/officeDocument/2006/relationships" id="264" r:id="Radf3413897114e75"/>
    <p:sldId xmlns:r="http://schemas.openxmlformats.org/officeDocument/2006/relationships" id="265" r:id="Ra48fe763a8774806"/>
    <p:sldId xmlns:r="http://schemas.openxmlformats.org/officeDocument/2006/relationships" id="266" r:id="R1f51ed3b21ce4830"/>
    <p:sldId xmlns:r="http://schemas.openxmlformats.org/officeDocument/2006/relationships" id="267" r:id="R5688fd5c70d644de"/>
    <p:sldId xmlns:r="http://schemas.openxmlformats.org/officeDocument/2006/relationships" id="268" r:id="Ra383818244e346c3"/>
    <p:sldId xmlns:r="http://schemas.openxmlformats.org/officeDocument/2006/relationships" id="269" r:id="R109c9e2332c54fed"/>
    <p:sldId xmlns:r="http://schemas.openxmlformats.org/officeDocument/2006/relationships" id="270" r:id="Ra81d202d190e4be2"/>
    <p:sldId xmlns:r="http://schemas.openxmlformats.org/officeDocument/2006/relationships" id="271" r:id="Ref4c2b55725a4fe9"/>
    <p:sldId xmlns:r="http://schemas.openxmlformats.org/officeDocument/2006/relationships" id="272" r:id="Rc252d12d560a482d"/>
    <p:sldId xmlns:r="http://schemas.openxmlformats.org/officeDocument/2006/relationships" id="273" r:id="R2139058a18754cdf"/>
    <p:sldId xmlns:r="http://schemas.openxmlformats.org/officeDocument/2006/relationships" id="274" r:id="R75e1cd2566704a8c"/>
    <p:sldId xmlns:r="http://schemas.openxmlformats.org/officeDocument/2006/relationships" id="275" r:id="Rabe972eaa0c34554"/>
    <p:sldId xmlns:r="http://schemas.openxmlformats.org/officeDocument/2006/relationships" id="276" r:id="Rb4c412a2919e4d46"/>
    <p:sldId xmlns:r="http://schemas.openxmlformats.org/officeDocument/2006/relationships" id="277" r:id="R72a2c583aa344acb"/>
    <p:sldId xmlns:r="http://schemas.openxmlformats.org/officeDocument/2006/relationships" id="278" r:id="Rec5bec473ecc4d62"/>
    <p:sldId xmlns:r="http://schemas.openxmlformats.org/officeDocument/2006/relationships" id="279" r:id="Rfde6a3f7085b4e93"/>
    <p:sldId xmlns:r="http://schemas.openxmlformats.org/officeDocument/2006/relationships" id="280" r:id="Rbbf758e8c45f4cfd"/>
    <p:sldId xmlns:r="http://schemas.openxmlformats.org/officeDocument/2006/relationships" id="281" r:id="R78fb18aee9774855"/>
    <p:sldId xmlns:r="http://schemas.openxmlformats.org/officeDocument/2006/relationships" id="282" r:id="R9d4a95cbb1f34cd5"/>
    <p:sldId xmlns:r="http://schemas.openxmlformats.org/officeDocument/2006/relationships" id="283" r:id="R7089e0f6e4204b0a"/>
    <p:sldId xmlns:r="http://schemas.openxmlformats.org/officeDocument/2006/relationships" id="284" r:id="Ree009c1655e946cf"/>
    <p:sldId xmlns:r="http://schemas.openxmlformats.org/officeDocument/2006/relationships" id="285" r:id="R230c65fdc5d04262"/>
    <p:sldId xmlns:r="http://schemas.openxmlformats.org/officeDocument/2006/relationships" id="286" r:id="R3c2b3d837e004a49"/>
    <p:sldId xmlns:r="http://schemas.openxmlformats.org/officeDocument/2006/relationships" id="287" r:id="R8643dc6e22f34d50"/>
    <p:sldId xmlns:r="http://schemas.openxmlformats.org/officeDocument/2006/relationships" id="288" r:id="R30638e3d1e0249c1"/>
    <p:sldId xmlns:r="http://schemas.openxmlformats.org/officeDocument/2006/relationships" id="289" r:id="R816e3a2973484a35"/>
    <p:sldId xmlns:r="http://schemas.openxmlformats.org/officeDocument/2006/relationships" id="290" r:id="Rab0bba24fd384372"/>
    <p:sldId xmlns:r="http://schemas.openxmlformats.org/officeDocument/2006/relationships" id="291" r:id="Rfb0109754c1e4f2f"/>
    <p:sldId xmlns:r="http://schemas.openxmlformats.org/officeDocument/2006/relationships" id="292" r:id="R7d5e5f22f1574884"/>
    <p:sldId xmlns:r="http://schemas.openxmlformats.org/officeDocument/2006/relationships" id="293" r:id="R91136f88044342f9"/>
    <p:sldId xmlns:r="http://schemas.openxmlformats.org/officeDocument/2006/relationships" id="294" r:id="Rb85816cc0db146e8"/>
    <p:sldId xmlns:r="http://schemas.openxmlformats.org/officeDocument/2006/relationships" id="295" r:id="R7ae5d8514f744f8d"/>
    <p:sldId xmlns:r="http://schemas.openxmlformats.org/officeDocument/2006/relationships" id="296" r:id="Re27226bdcf4e4c88"/>
    <p:sldId xmlns:r="http://schemas.openxmlformats.org/officeDocument/2006/relationships" id="297" r:id="Rde62cc360e4d49f7"/>
    <p:sldId xmlns:r="http://schemas.openxmlformats.org/officeDocument/2006/relationships" id="298" r:id="R734b0482d3bd45ef"/>
    <p:sldId xmlns:r="http://schemas.openxmlformats.org/officeDocument/2006/relationships" id="299" r:id="R976985346b924b3d"/>
    <p:sldId xmlns:r="http://schemas.openxmlformats.org/officeDocument/2006/relationships" id="300" r:id="R616ebcc109ef4242"/>
    <p:sldId xmlns:r="http://schemas.openxmlformats.org/officeDocument/2006/relationships" id="301" r:id="R59820eb974fb4f1a"/>
    <p:sldId xmlns:r="http://schemas.openxmlformats.org/officeDocument/2006/relationships" id="302" r:id="Re9dda39b01504b26"/>
    <p:sldId xmlns:r="http://schemas.openxmlformats.org/officeDocument/2006/relationships" id="303" r:id="R9b528cf3cf1a4a27"/>
    <p:sldId xmlns:r="http://schemas.openxmlformats.org/officeDocument/2006/relationships" id="304" r:id="R384e5c5f34414ab8"/>
    <p:sldId xmlns:r="http://schemas.openxmlformats.org/officeDocument/2006/relationships" id="305" r:id="R120f94e6a2cc46f6"/>
    <p:sldId xmlns:r="http://schemas.openxmlformats.org/officeDocument/2006/relationships" id="306" r:id="R4da438ed0426446e"/>
    <p:sldId xmlns:r="http://schemas.openxmlformats.org/officeDocument/2006/relationships" id="307" r:id="R161092f70b9d4a93"/>
    <p:sldId xmlns:r="http://schemas.openxmlformats.org/officeDocument/2006/relationships" id="308" r:id="R045767f329584985"/>
    <p:sldId xmlns:r="http://schemas.openxmlformats.org/officeDocument/2006/relationships" id="309" r:id="Rfcda30a4e27743c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7f02cadc279402b" /><Relationship Type="http://schemas.openxmlformats.org/officeDocument/2006/relationships/slideMaster" Target="/ppt/slideMasters/slideMaster1.xml" Id="R0bc76260459641af" /><Relationship Type="http://schemas.openxmlformats.org/officeDocument/2006/relationships/notesMaster" Target="/ppt/notesMasters/notesMaster1.xml" Id="Rc85cf956e7fd4562" /><Relationship Type="http://schemas.openxmlformats.org/officeDocument/2006/relationships/presProps" Target="/ppt/presProps.xml" Id="Re5ce235644fd4aaf" /><Relationship Type="http://schemas.openxmlformats.org/officeDocument/2006/relationships/tableStyles" Target="/ppt/tableStyles.xml" Id="R239fd4ea19b54bc6" /><Relationship Type="http://schemas.openxmlformats.org/officeDocument/2006/relationships/slide" Target="/ppt/slides/slide1.xml" Id="R0904b0a6eea44e9f" /><Relationship Type="http://schemas.openxmlformats.org/officeDocument/2006/relationships/slide" Target="/ppt/slides/slide2.xml" Id="R648b909ec9e741cc" /><Relationship Type="http://schemas.openxmlformats.org/officeDocument/2006/relationships/slide" Target="/ppt/slides/slide3.xml" Id="Rd197329a539d4b89" /><Relationship Type="http://schemas.openxmlformats.org/officeDocument/2006/relationships/slide" Target="/ppt/slides/slide4.xml" Id="R842cc1f8e3da43f4" /><Relationship Type="http://schemas.openxmlformats.org/officeDocument/2006/relationships/slide" Target="/ppt/slides/slide5.xml" Id="Rbb8209aaccf34e02" /><Relationship Type="http://schemas.openxmlformats.org/officeDocument/2006/relationships/slide" Target="/ppt/slides/slide6.xml" Id="R80e812adeac7463e" /><Relationship Type="http://schemas.openxmlformats.org/officeDocument/2006/relationships/slide" Target="/ppt/slides/slide7.xml" Id="R7e5cccf399ed4b8c" /><Relationship Type="http://schemas.openxmlformats.org/officeDocument/2006/relationships/slide" Target="/ppt/slides/slide8.xml" Id="R074e5c255582467b" /><Relationship Type="http://schemas.openxmlformats.org/officeDocument/2006/relationships/slide" Target="/ppt/slides/slide9.xml" Id="Radf3413897114e75" /><Relationship Type="http://schemas.openxmlformats.org/officeDocument/2006/relationships/slide" Target="/ppt/slides/slide10.xml" Id="Ra48fe763a8774806" /><Relationship Type="http://schemas.openxmlformats.org/officeDocument/2006/relationships/slide" Target="/ppt/slides/slide11.xml" Id="R1f51ed3b21ce4830" /><Relationship Type="http://schemas.openxmlformats.org/officeDocument/2006/relationships/slide" Target="/ppt/slides/slide12.xml" Id="R5688fd5c70d644de" /><Relationship Type="http://schemas.openxmlformats.org/officeDocument/2006/relationships/slide" Target="/ppt/slides/slide13.xml" Id="Ra383818244e346c3" /><Relationship Type="http://schemas.openxmlformats.org/officeDocument/2006/relationships/slide" Target="/ppt/slides/slide14.xml" Id="R109c9e2332c54fed" /><Relationship Type="http://schemas.openxmlformats.org/officeDocument/2006/relationships/slide" Target="/ppt/slides/slide15.xml" Id="Ra81d202d190e4be2" /><Relationship Type="http://schemas.openxmlformats.org/officeDocument/2006/relationships/slide" Target="/ppt/slides/slide16.xml" Id="Ref4c2b55725a4fe9" /><Relationship Type="http://schemas.openxmlformats.org/officeDocument/2006/relationships/slide" Target="/ppt/slides/slide17.xml" Id="Rc252d12d560a482d" /><Relationship Type="http://schemas.openxmlformats.org/officeDocument/2006/relationships/slide" Target="/ppt/slides/slide18.xml" Id="R2139058a18754cdf" /><Relationship Type="http://schemas.openxmlformats.org/officeDocument/2006/relationships/slide" Target="/ppt/slides/slide19.xml" Id="R75e1cd2566704a8c" /><Relationship Type="http://schemas.openxmlformats.org/officeDocument/2006/relationships/slide" Target="/ppt/slides/slide20.xml" Id="Rabe972eaa0c34554" /><Relationship Type="http://schemas.openxmlformats.org/officeDocument/2006/relationships/slide" Target="/ppt/slides/slide21.xml" Id="Rb4c412a2919e4d46" /><Relationship Type="http://schemas.openxmlformats.org/officeDocument/2006/relationships/slide" Target="/ppt/slides/slide22.xml" Id="R72a2c583aa344acb" /><Relationship Type="http://schemas.openxmlformats.org/officeDocument/2006/relationships/slide" Target="/ppt/slides/slide23.xml" Id="Rec5bec473ecc4d62" /><Relationship Type="http://schemas.openxmlformats.org/officeDocument/2006/relationships/slide" Target="/ppt/slides/slide24.xml" Id="Rfde6a3f7085b4e93" /><Relationship Type="http://schemas.openxmlformats.org/officeDocument/2006/relationships/slide" Target="/ppt/slides/slide25.xml" Id="Rbbf758e8c45f4cfd" /><Relationship Type="http://schemas.openxmlformats.org/officeDocument/2006/relationships/slide" Target="/ppt/slides/slide26.xml" Id="R78fb18aee9774855" /><Relationship Type="http://schemas.openxmlformats.org/officeDocument/2006/relationships/slide" Target="/ppt/slides/slide27.xml" Id="R9d4a95cbb1f34cd5" /><Relationship Type="http://schemas.openxmlformats.org/officeDocument/2006/relationships/slide" Target="/ppt/slides/slide28.xml" Id="R7089e0f6e4204b0a" /><Relationship Type="http://schemas.openxmlformats.org/officeDocument/2006/relationships/slide" Target="/ppt/slides/slide29.xml" Id="Ree009c1655e946cf" /><Relationship Type="http://schemas.openxmlformats.org/officeDocument/2006/relationships/slide" Target="/ppt/slides/slide30.xml" Id="R230c65fdc5d04262" /><Relationship Type="http://schemas.openxmlformats.org/officeDocument/2006/relationships/slide" Target="/ppt/slides/slide31.xml" Id="R3c2b3d837e004a49" /><Relationship Type="http://schemas.openxmlformats.org/officeDocument/2006/relationships/slide" Target="/ppt/slides/slide32.xml" Id="R8643dc6e22f34d50" /><Relationship Type="http://schemas.openxmlformats.org/officeDocument/2006/relationships/slide" Target="/ppt/slides/slide33.xml" Id="R30638e3d1e0249c1" /><Relationship Type="http://schemas.openxmlformats.org/officeDocument/2006/relationships/slide" Target="/ppt/slides/slide34.xml" Id="R816e3a2973484a35" /><Relationship Type="http://schemas.openxmlformats.org/officeDocument/2006/relationships/slide" Target="/ppt/slides/slide35.xml" Id="Rab0bba24fd384372" /><Relationship Type="http://schemas.openxmlformats.org/officeDocument/2006/relationships/slide" Target="/ppt/slides/slide36.xml" Id="Rfb0109754c1e4f2f" /><Relationship Type="http://schemas.openxmlformats.org/officeDocument/2006/relationships/slide" Target="/ppt/slides/slide37.xml" Id="R7d5e5f22f1574884" /><Relationship Type="http://schemas.openxmlformats.org/officeDocument/2006/relationships/slide" Target="/ppt/slides/slide38.xml" Id="R91136f88044342f9" /><Relationship Type="http://schemas.openxmlformats.org/officeDocument/2006/relationships/slide" Target="/ppt/slides/slide39.xml" Id="Rb85816cc0db146e8" /><Relationship Type="http://schemas.openxmlformats.org/officeDocument/2006/relationships/slide" Target="/ppt/slides/slide40.xml" Id="R7ae5d8514f744f8d" /><Relationship Type="http://schemas.openxmlformats.org/officeDocument/2006/relationships/slide" Target="/ppt/slides/slide41.xml" Id="Re27226bdcf4e4c88" /><Relationship Type="http://schemas.openxmlformats.org/officeDocument/2006/relationships/slide" Target="/ppt/slides/slide42.xml" Id="Rde62cc360e4d49f7" /><Relationship Type="http://schemas.openxmlformats.org/officeDocument/2006/relationships/slide" Target="/ppt/slides/slide43.xml" Id="R734b0482d3bd45ef" /><Relationship Type="http://schemas.openxmlformats.org/officeDocument/2006/relationships/slide" Target="/ppt/slides/slide44.xml" Id="R976985346b924b3d" /><Relationship Type="http://schemas.openxmlformats.org/officeDocument/2006/relationships/slide" Target="/ppt/slides/slide45.xml" Id="R616ebcc109ef4242" /><Relationship Type="http://schemas.openxmlformats.org/officeDocument/2006/relationships/slide" Target="/ppt/slides/slide46.xml" Id="R59820eb974fb4f1a" /><Relationship Type="http://schemas.openxmlformats.org/officeDocument/2006/relationships/slide" Target="/ppt/slides/slide47.xml" Id="Re9dda39b01504b26" /><Relationship Type="http://schemas.openxmlformats.org/officeDocument/2006/relationships/slide" Target="/ppt/slides/slide48.xml" Id="R9b528cf3cf1a4a27" /><Relationship Type="http://schemas.openxmlformats.org/officeDocument/2006/relationships/slide" Target="/ppt/slides/slide49.xml" Id="R384e5c5f34414ab8" /><Relationship Type="http://schemas.openxmlformats.org/officeDocument/2006/relationships/slide" Target="/ppt/slides/slide50.xml" Id="R120f94e6a2cc46f6" /><Relationship Type="http://schemas.openxmlformats.org/officeDocument/2006/relationships/slide" Target="/ppt/slides/slide51.xml" Id="R4da438ed0426446e" /><Relationship Type="http://schemas.openxmlformats.org/officeDocument/2006/relationships/slide" Target="/ppt/slides/slide52.xml" Id="R161092f70b9d4a93" /><Relationship Type="http://schemas.openxmlformats.org/officeDocument/2006/relationships/slide" Target="/ppt/slides/slide53.xml" Id="R045767f329584985" /><Relationship Type="http://schemas.openxmlformats.org/officeDocument/2006/relationships/slide" Target="/ppt/slides/slide54.xml" Id="Rfcda30a4e27743c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a8734100ceb436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0b3b437847c48f6" /><Relationship Type="http://schemas.openxmlformats.org/officeDocument/2006/relationships/notesMaster" Target="/ppt/notesMasters/notesMaster1.xml" Id="R97014fad35184b8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6f458c60b7f49fc" /><Relationship Type="http://schemas.openxmlformats.org/officeDocument/2006/relationships/notesMaster" Target="/ppt/notesMasters/notesMaster1.xml" Id="R1d7a11b7f00b441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d877f173d1c481e" /><Relationship Type="http://schemas.openxmlformats.org/officeDocument/2006/relationships/notesMaster" Target="/ppt/notesMasters/notesMaster1.xml" Id="Rd7cebd1dc3544ef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b96017951b741c6" /><Relationship Type="http://schemas.openxmlformats.org/officeDocument/2006/relationships/notesMaster" Target="/ppt/notesMasters/notesMaster1.xml" Id="R5ebb80a05407439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beb6007c5ac4f1c" /><Relationship Type="http://schemas.openxmlformats.org/officeDocument/2006/relationships/notesMaster" Target="/ppt/notesMasters/notesMaster1.xml" Id="R27febe953784474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8f8c0e9217149f1" /><Relationship Type="http://schemas.openxmlformats.org/officeDocument/2006/relationships/notesMaster" Target="/ppt/notesMasters/notesMaster1.xml" Id="R694e8f02b66040e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1ea37551d5d46e7" /><Relationship Type="http://schemas.openxmlformats.org/officeDocument/2006/relationships/notesMaster" Target="/ppt/notesMasters/notesMaster1.xml" Id="R8bb73c71783743b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568cf05872f406d" /><Relationship Type="http://schemas.openxmlformats.org/officeDocument/2006/relationships/notesMaster" Target="/ppt/notesMasters/notesMaster1.xml" Id="R2043ca218a1e4ec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f94330b94354da7" /><Relationship Type="http://schemas.openxmlformats.org/officeDocument/2006/relationships/notesMaster" Target="/ppt/notesMasters/notesMaster1.xml" Id="R88f710ba7deb475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f16b8fb58464ed6" /><Relationship Type="http://schemas.openxmlformats.org/officeDocument/2006/relationships/notesMaster" Target="/ppt/notesMasters/notesMaster1.xml" Id="R1d24f7d2bb00454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31dd46564894f28" /><Relationship Type="http://schemas.openxmlformats.org/officeDocument/2006/relationships/notesMaster" Target="/ppt/notesMasters/notesMaster1.xml" Id="R662f99019695419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e00e12409d14dc0" /><Relationship Type="http://schemas.openxmlformats.org/officeDocument/2006/relationships/notesMaster" Target="/ppt/notesMasters/notesMaster1.xml" Id="Rd89d5d0c3496419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4b1c487fb82479d" /><Relationship Type="http://schemas.openxmlformats.org/officeDocument/2006/relationships/notesMaster" Target="/ppt/notesMasters/notesMaster1.xml" Id="Rb538d0894ebe4de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408dd4b2299468a" /><Relationship Type="http://schemas.openxmlformats.org/officeDocument/2006/relationships/notesMaster" Target="/ppt/notesMasters/notesMaster1.xml" Id="R2f8256264f36405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8553b9d7505452f" /><Relationship Type="http://schemas.openxmlformats.org/officeDocument/2006/relationships/notesMaster" Target="/ppt/notesMasters/notesMaster1.xml" Id="R272d844324bc449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8602305263a4357" /><Relationship Type="http://schemas.openxmlformats.org/officeDocument/2006/relationships/notesMaster" Target="/ppt/notesMasters/notesMaster1.xml" Id="R432d1ef8eb37456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fb7422ae6ad4277" /><Relationship Type="http://schemas.openxmlformats.org/officeDocument/2006/relationships/notesMaster" Target="/ppt/notesMasters/notesMaster1.xml" Id="R14fb83eaeede462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bab446d444e401e" /><Relationship Type="http://schemas.openxmlformats.org/officeDocument/2006/relationships/notesMaster" Target="/ppt/notesMasters/notesMaster1.xml" Id="R39223496455d42a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3c6bf3e0b52415f" /><Relationship Type="http://schemas.openxmlformats.org/officeDocument/2006/relationships/notesMaster" Target="/ppt/notesMasters/notesMaster1.xml" Id="Rc07983caacc2430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340d1e4abc24427" /><Relationship Type="http://schemas.openxmlformats.org/officeDocument/2006/relationships/notesMaster" Target="/ppt/notesMasters/notesMaster1.xml" Id="Ra4ed3565984241a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074e5201ead4c25" /><Relationship Type="http://schemas.openxmlformats.org/officeDocument/2006/relationships/notesMaster" Target="/ppt/notesMasters/notesMaster1.xml" Id="R3f228bb84f91480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ba97e82ba85642da" /><Relationship Type="http://schemas.openxmlformats.org/officeDocument/2006/relationships/notesMaster" Target="/ppt/notesMasters/notesMaster1.xml" Id="Ra386cf1426644d9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5d16139dd114147" /><Relationship Type="http://schemas.openxmlformats.org/officeDocument/2006/relationships/notesMaster" Target="/ppt/notesMasters/notesMaster1.xml" Id="R1c9661a6d6ca44c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fffd46debe24efa" /><Relationship Type="http://schemas.openxmlformats.org/officeDocument/2006/relationships/notesMaster" Target="/ppt/notesMasters/notesMaster1.xml" Id="Rc3269a93a01642a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1d3a62330304f3e" /><Relationship Type="http://schemas.openxmlformats.org/officeDocument/2006/relationships/notesMaster" Target="/ppt/notesMasters/notesMaster1.xml" Id="R3043fb21048048d7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3fb2cb06c664175" /><Relationship Type="http://schemas.openxmlformats.org/officeDocument/2006/relationships/notesMaster" Target="/ppt/notesMasters/notesMaster1.xml" Id="Ra8bfc6035a7c41e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d21a7bf1be7443c" /><Relationship Type="http://schemas.openxmlformats.org/officeDocument/2006/relationships/notesMaster" Target="/ppt/notesMasters/notesMaster1.xml" Id="R0a3aa376695e4eba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2a122f2bd47d4319" /><Relationship Type="http://schemas.openxmlformats.org/officeDocument/2006/relationships/notesMaster" Target="/ppt/notesMasters/notesMaster1.xml" Id="Re3083e115092421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5f6379d9d7d4532" /><Relationship Type="http://schemas.openxmlformats.org/officeDocument/2006/relationships/notesMaster" Target="/ppt/notesMasters/notesMaster1.xml" Id="R43dda32155f0461b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8509e11165c64505" /><Relationship Type="http://schemas.openxmlformats.org/officeDocument/2006/relationships/notesMaster" Target="/ppt/notesMasters/notesMaster1.xml" Id="Rd63e326c9af64d5e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0873094f0b5b427b" /><Relationship Type="http://schemas.openxmlformats.org/officeDocument/2006/relationships/notesMaster" Target="/ppt/notesMasters/notesMaster1.xml" Id="R39ff964753f947a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d844b6ca4f7c4985" /><Relationship Type="http://schemas.openxmlformats.org/officeDocument/2006/relationships/notesMaster" Target="/ppt/notesMasters/notesMaster1.xml" Id="R2248024e3ee04683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5386146bec4436e" /><Relationship Type="http://schemas.openxmlformats.org/officeDocument/2006/relationships/notesMaster" Target="/ppt/notesMasters/notesMaster1.xml" Id="R40050dbf020c4728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ddb0704f9ea148b2" /><Relationship Type="http://schemas.openxmlformats.org/officeDocument/2006/relationships/notesMaster" Target="/ppt/notesMasters/notesMaster1.xml" Id="R6f9fcc59c0d94db7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8ada484df3bc42d0" /><Relationship Type="http://schemas.openxmlformats.org/officeDocument/2006/relationships/notesMaster" Target="/ppt/notesMasters/notesMaster1.xml" Id="R0f9ab2fd283f4c87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47d2f86d2c54433" /><Relationship Type="http://schemas.openxmlformats.org/officeDocument/2006/relationships/notesMaster" Target="/ppt/notesMasters/notesMaster1.xml" Id="R1e80cdbeaca04eb0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c0d7afa3e0ca40dd" /><Relationship Type="http://schemas.openxmlformats.org/officeDocument/2006/relationships/notesMaster" Target="/ppt/notesMasters/notesMaster1.xml" Id="Rc791a735cdc04de9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28ec1f66d62d4125" /><Relationship Type="http://schemas.openxmlformats.org/officeDocument/2006/relationships/notesMaster" Target="/ppt/notesMasters/notesMaster1.xml" Id="Rf91c5ec8f37846b6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963159c866e04aa2" /><Relationship Type="http://schemas.openxmlformats.org/officeDocument/2006/relationships/notesMaster" Target="/ppt/notesMasters/notesMaster1.xml" Id="Rd08ce49857b84aa1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9a0cfbc7c5b1497d" /><Relationship Type="http://schemas.openxmlformats.org/officeDocument/2006/relationships/notesMaster" Target="/ppt/notesMasters/notesMaster1.xml" Id="Re8064a95f9dd431c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4655da5a42ff4af3" /><Relationship Type="http://schemas.openxmlformats.org/officeDocument/2006/relationships/notesMaster" Target="/ppt/notesMasters/notesMaster1.xml" Id="R39d267537b1849a5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87332b8053a94ed8" /><Relationship Type="http://schemas.openxmlformats.org/officeDocument/2006/relationships/notesMaster" Target="/ppt/notesMasters/notesMaster1.xml" Id="R4c3f88d8fa9947ea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c988b20404394e5e" /><Relationship Type="http://schemas.openxmlformats.org/officeDocument/2006/relationships/notesMaster" Target="/ppt/notesMasters/notesMaster1.xml" Id="Rdeace4db2f314769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007e1eca694d472e" /><Relationship Type="http://schemas.openxmlformats.org/officeDocument/2006/relationships/notesMaster" Target="/ppt/notesMasters/notesMaster1.xml" Id="R68b9f91d224c40c1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3c9f71d2ea634812" /><Relationship Type="http://schemas.openxmlformats.org/officeDocument/2006/relationships/notesMaster" Target="/ppt/notesMasters/notesMaster1.xml" Id="R14d6aa43623646d5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b7527963f2c4639" /><Relationship Type="http://schemas.openxmlformats.org/officeDocument/2006/relationships/notesMaster" Target="/ppt/notesMasters/notesMaster1.xml" Id="Rbad0b2bb03b347cd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2df6e32741454fe4" /><Relationship Type="http://schemas.openxmlformats.org/officeDocument/2006/relationships/notesMaster" Target="/ppt/notesMasters/notesMaster1.xml" Id="R3468a7e57d6047b2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8e76d281e4474729" /><Relationship Type="http://schemas.openxmlformats.org/officeDocument/2006/relationships/notesMaster" Target="/ppt/notesMasters/notesMaster1.xml" Id="Rd89d117fd0c94935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2f90e8127ca94ff1" /><Relationship Type="http://schemas.openxmlformats.org/officeDocument/2006/relationships/notesMaster" Target="/ppt/notesMasters/notesMaster1.xml" Id="R33824ff9312547d1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0c1bbc53ea77452d" /><Relationship Type="http://schemas.openxmlformats.org/officeDocument/2006/relationships/notesMaster" Target="/ppt/notesMasters/notesMaster1.xml" Id="Rc51139d879e54ba9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0ecf9678466a43fb" /><Relationship Type="http://schemas.openxmlformats.org/officeDocument/2006/relationships/notesMaster" Target="/ppt/notesMasters/notesMaster1.xml" Id="R698968eddaf84b7b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e3ce53ee5b0b4491" /><Relationship Type="http://schemas.openxmlformats.org/officeDocument/2006/relationships/notesMaster" Target="/ppt/notesMasters/notesMaster1.xml" Id="R5ba122735bb34607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d73ed06d79164460" /><Relationship Type="http://schemas.openxmlformats.org/officeDocument/2006/relationships/notesMaster" Target="/ppt/notesMasters/notesMaster1.xml" Id="R78abf9cdfc164f47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31ebdca9e94f42ab" /><Relationship Type="http://schemas.openxmlformats.org/officeDocument/2006/relationships/notesMaster" Target="/ppt/notesMasters/notesMaster1.xml" Id="R760fe5f883844fd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Cyfeiriad Beiblaidd: 1 Corinthiaid 12:22.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A.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Cyfeiriad Beiblaidd: Ioan 6:11–12.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B.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Cyfeiriad Beiblaidd: 1 Pedr 4:10.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37, sesiwn C.</a:t>
            </a:r>
          </a:p>
          <a:p xmlns:a="http://schemas.openxmlformats.org/drawingml/2006/main">
            <a:r>
              <a:t>Ffynhonnell: Cae_Top_38_Week_Three_Session_Worship_Plan.xlsx, wythnos 37.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https://ebible.org/eng-web/1CO12.htm</a:t>
            </a:r>
          </a:p>
          <a:p xmlns:a="http://schemas.openxmlformats.org/drawingml/2006/main">
            <a:r>
              <a:t>https://ebible.org/eng-web/JHN06.htm</a:t>
            </a:r>
          </a:p>
          <a:p xmlns:a="http://schemas.openxmlformats.org/drawingml/2006/main">
            <a:r>
              <a:t>https://ebible.org/eng-web/1PE04.htm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c5e7a0457d4436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4a236be8ae24ca0" /><Relationship Type="http://schemas.openxmlformats.org/officeDocument/2006/relationships/slideLayout" Target="/ppt/slideLayouts/slideLayout1.xml" Id="R57c6feb160694d21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7c6feb160694d21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1d6274cce24bf8" /><Relationship Type="http://schemas.openxmlformats.org/officeDocument/2006/relationships/notesSlide" Target="/ppt/notesSlides/notesSlide1.xml" Id="R5e9c218701ee4b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f2405a107542e5" /><Relationship Type="http://schemas.openxmlformats.org/officeDocument/2006/relationships/notesSlide" Target="/ppt/notesSlides/notesSlide2.xml" Id="R3ff97d1146864f1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627f0e8f7d46f5" /><Relationship Type="http://schemas.openxmlformats.org/officeDocument/2006/relationships/notesSlide" Target="/ppt/notesSlides/notesSlide3.xml" Id="Red1a7474d7374f9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e6b84f764740b3" /><Relationship Type="http://schemas.openxmlformats.org/officeDocument/2006/relationships/notesSlide" Target="/ppt/notesSlides/notesSlide4.xml" Id="R821d2e962842451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bff05ab86a4058" /><Relationship Type="http://schemas.openxmlformats.org/officeDocument/2006/relationships/image" Target="/ppt/media/image.png" Id="Rb4bb9f14eb104fb6" /><Relationship Type="http://schemas.openxmlformats.org/officeDocument/2006/relationships/notesSlide" Target="/ppt/notesSlides/notesSlide5.xml" Id="Rd63f2c7a03304d4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74050cb39649fc" /><Relationship Type="http://schemas.openxmlformats.org/officeDocument/2006/relationships/notesSlide" Target="/ppt/notesSlides/notesSlide6.xml" Id="R10bce3f7942a4c4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43ea59f4974439" /><Relationship Type="http://schemas.openxmlformats.org/officeDocument/2006/relationships/notesSlide" Target="/ppt/notesSlides/notesSlide7.xml" Id="R4701f4f106634b2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ee093b7e434a66" /><Relationship Type="http://schemas.openxmlformats.org/officeDocument/2006/relationships/image" Target="/ppt/media/image2.png" Id="Rac71c31644354842" /><Relationship Type="http://schemas.openxmlformats.org/officeDocument/2006/relationships/notesSlide" Target="/ppt/notesSlides/notesSlide8.xml" Id="R947cdb1a43aa45c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ce37c395c44ae6" /><Relationship Type="http://schemas.openxmlformats.org/officeDocument/2006/relationships/notesSlide" Target="/ppt/notesSlides/notesSlide9.xml" Id="R3659046681e245a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6d2dc5e9694548" /><Relationship Type="http://schemas.openxmlformats.org/officeDocument/2006/relationships/image" Target="/ppt/media/image3.png" Id="R09477ac4be604e76" /><Relationship Type="http://schemas.openxmlformats.org/officeDocument/2006/relationships/notesSlide" Target="/ppt/notesSlides/notesSlide10.xml" Id="R3690d1ab65a4490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c48efaac0145d9" /><Relationship Type="http://schemas.openxmlformats.org/officeDocument/2006/relationships/notesSlide" Target="/ppt/notesSlides/notesSlide11.xml" Id="Rf2201893686d42e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eb835c14f147da" /><Relationship Type="http://schemas.openxmlformats.org/officeDocument/2006/relationships/notesSlide" Target="/ppt/notesSlides/notesSlide12.xml" Id="Rb335cb2bd06043a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9ae25ce7834176" /><Relationship Type="http://schemas.openxmlformats.org/officeDocument/2006/relationships/notesSlide" Target="/ppt/notesSlides/notesSlide13.xml" Id="Rbd5afcb1e43d4f6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d535b37ab64595" /><Relationship Type="http://schemas.openxmlformats.org/officeDocument/2006/relationships/notesSlide" Target="/ppt/notesSlides/notesSlide14.xml" Id="R3a095c37f2b9430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a4fede69cf4599" /><Relationship Type="http://schemas.openxmlformats.org/officeDocument/2006/relationships/notesSlide" Target="/ppt/notesSlides/notesSlide15.xml" Id="R4cd8ced8cb374d9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d9714adc4f4f63" /><Relationship Type="http://schemas.openxmlformats.org/officeDocument/2006/relationships/notesSlide" Target="/ppt/notesSlides/notesSlide16.xml" Id="R3a42744c1bc04ca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621b0fbed24a96" /><Relationship Type="http://schemas.openxmlformats.org/officeDocument/2006/relationships/notesSlide" Target="/ppt/notesSlides/notesSlide17.xml" Id="Rfc2ee32d194a479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3993a6df854c49" /><Relationship Type="http://schemas.openxmlformats.org/officeDocument/2006/relationships/notesSlide" Target="/ppt/notesSlides/notesSlide18.xml" Id="R3ae04dfb245d4df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9674ccd99c4221" /><Relationship Type="http://schemas.openxmlformats.org/officeDocument/2006/relationships/notesSlide" Target="/ppt/notesSlides/notesSlide19.xml" Id="Rb5a31c5eacfa42f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65201f6d1d4f57" /><Relationship Type="http://schemas.openxmlformats.org/officeDocument/2006/relationships/notesSlide" Target="/ppt/notesSlides/notesSlide20.xml" Id="R65bfd1e21b1c4dc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0eda7e03cf407a" /><Relationship Type="http://schemas.openxmlformats.org/officeDocument/2006/relationships/notesSlide" Target="/ppt/notesSlides/notesSlide21.xml" Id="R7c780d3392d5485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f33cbe60aba44bb" /><Relationship Type="http://schemas.openxmlformats.org/officeDocument/2006/relationships/image" Target="/ppt/media/image4.png" Id="Rd084511fd1de42f0" /><Relationship Type="http://schemas.openxmlformats.org/officeDocument/2006/relationships/notesSlide" Target="/ppt/notesSlides/notesSlide22.xml" Id="R7873b663eaef4a64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9ad1fc25a14a45" /><Relationship Type="http://schemas.openxmlformats.org/officeDocument/2006/relationships/notesSlide" Target="/ppt/notesSlides/notesSlide23.xml" Id="Rf5f6250bb68443eb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2800a9b2504d88" /><Relationship Type="http://schemas.openxmlformats.org/officeDocument/2006/relationships/notesSlide" Target="/ppt/notesSlides/notesSlide24.xml" Id="Rcee68a6634844fc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254d67d2544207" /><Relationship Type="http://schemas.openxmlformats.org/officeDocument/2006/relationships/image" Target="/ppt/media/image5.png" Id="Rcda3f8eaf40e4cdf" /><Relationship Type="http://schemas.openxmlformats.org/officeDocument/2006/relationships/notesSlide" Target="/ppt/notesSlides/notesSlide25.xml" Id="R4ae6967fa21142d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5a7c75e03746b7" /><Relationship Type="http://schemas.openxmlformats.org/officeDocument/2006/relationships/notesSlide" Target="/ppt/notesSlides/notesSlide26.xml" Id="Red28036114f8490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3379ea8d8144be" /><Relationship Type="http://schemas.openxmlformats.org/officeDocument/2006/relationships/image" Target="/ppt/media/image6.png" Id="Rf72e7ca195424817" /><Relationship Type="http://schemas.openxmlformats.org/officeDocument/2006/relationships/notesSlide" Target="/ppt/notesSlides/notesSlide27.xml" Id="R6ef9515b870248f7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e5fc7dcddd492c" /><Relationship Type="http://schemas.openxmlformats.org/officeDocument/2006/relationships/notesSlide" Target="/ppt/notesSlides/notesSlide28.xml" Id="Rfa5c9d5aa57e421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e0da0b6c584188" /><Relationship Type="http://schemas.openxmlformats.org/officeDocument/2006/relationships/notesSlide" Target="/ppt/notesSlides/notesSlide29.xml" Id="Rc6a027f7be864c6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80b83f6e55498d" /><Relationship Type="http://schemas.openxmlformats.org/officeDocument/2006/relationships/notesSlide" Target="/ppt/notesSlides/notesSlide30.xml" Id="Ree9b2369a0a7468e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0316decdfe4524" /><Relationship Type="http://schemas.openxmlformats.org/officeDocument/2006/relationships/notesSlide" Target="/ppt/notesSlides/notesSlide31.xml" Id="Rd42b24e87fea420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f5fce349234b9e" /><Relationship Type="http://schemas.openxmlformats.org/officeDocument/2006/relationships/notesSlide" Target="/ppt/notesSlides/notesSlide32.xml" Id="R0218ff0a0d494702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b13ec939ed48ab" /><Relationship Type="http://schemas.openxmlformats.org/officeDocument/2006/relationships/notesSlide" Target="/ppt/notesSlides/notesSlide33.xml" Id="R500ef2a744c14c2f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34ac5bfb8347f0" /><Relationship Type="http://schemas.openxmlformats.org/officeDocument/2006/relationships/notesSlide" Target="/ppt/notesSlides/notesSlide34.xml" Id="R3a17bf4502a14e13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38eca8cbab4738" /><Relationship Type="http://schemas.openxmlformats.org/officeDocument/2006/relationships/notesSlide" Target="/ppt/notesSlides/notesSlide35.xml" Id="Rb47096db9d894814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bd7af3e71d849cb" /><Relationship Type="http://schemas.openxmlformats.org/officeDocument/2006/relationships/notesSlide" Target="/ppt/notesSlides/notesSlide36.xml" Id="Rdc04da5e9c0b43b8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920eefe33045fc" /><Relationship Type="http://schemas.openxmlformats.org/officeDocument/2006/relationships/notesSlide" Target="/ppt/notesSlides/notesSlide37.xml" Id="R54724170f0694778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ff64736e4341a9" /><Relationship Type="http://schemas.openxmlformats.org/officeDocument/2006/relationships/notesSlide" Target="/ppt/notesSlides/notesSlide38.xml" Id="Rbdc54d2277fc47cb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479a899d9645e3" /><Relationship Type="http://schemas.openxmlformats.org/officeDocument/2006/relationships/image" Target="/ppt/media/image7.png" Id="R35c62ea3faf54860" /><Relationship Type="http://schemas.openxmlformats.org/officeDocument/2006/relationships/notesSlide" Target="/ppt/notesSlides/notesSlide39.xml" Id="R1867afd532ee4183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c4f50a3c204737" /><Relationship Type="http://schemas.openxmlformats.org/officeDocument/2006/relationships/notesSlide" Target="/ppt/notesSlides/notesSlide40.xml" Id="R2bd70312df874a28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40c8862b4c42d8" /><Relationship Type="http://schemas.openxmlformats.org/officeDocument/2006/relationships/notesSlide" Target="/ppt/notesSlides/notesSlide41.xml" Id="R7304592ca52c4ce4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ed398c46a34529" /><Relationship Type="http://schemas.openxmlformats.org/officeDocument/2006/relationships/image" Target="/ppt/media/image8.png" Id="Rad7b707790c14c4f" /><Relationship Type="http://schemas.openxmlformats.org/officeDocument/2006/relationships/notesSlide" Target="/ppt/notesSlides/notesSlide42.xml" Id="R9ece3e8ee0e44596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3e0149b5154896" /><Relationship Type="http://schemas.openxmlformats.org/officeDocument/2006/relationships/notesSlide" Target="/ppt/notesSlides/notesSlide43.xml" Id="R08b27b071727423b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40ce73dcb9a4320" /><Relationship Type="http://schemas.openxmlformats.org/officeDocument/2006/relationships/image" Target="/ppt/media/image9.png" Id="Rb40ced96e462430f" /><Relationship Type="http://schemas.openxmlformats.org/officeDocument/2006/relationships/notesSlide" Target="/ppt/notesSlides/notesSlide44.xml" Id="R4bf7f084263446c1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faaae0619046b4" /><Relationship Type="http://schemas.openxmlformats.org/officeDocument/2006/relationships/notesSlide" Target="/ppt/notesSlides/notesSlide45.xml" Id="R81d08b92da4742c2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df286f4a124ed9" /><Relationship Type="http://schemas.openxmlformats.org/officeDocument/2006/relationships/notesSlide" Target="/ppt/notesSlides/notesSlide46.xml" Id="Rda20dd7bfcf14a0d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4decb2735242ef" /><Relationship Type="http://schemas.openxmlformats.org/officeDocument/2006/relationships/notesSlide" Target="/ppt/notesSlides/notesSlide47.xml" Id="Rf796b754036a4013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d5b31704ee452e" /><Relationship Type="http://schemas.openxmlformats.org/officeDocument/2006/relationships/notesSlide" Target="/ppt/notesSlides/notesSlide48.xml" Id="R5e25010e8a0f4a38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74c17dc3ed4eba" /><Relationship Type="http://schemas.openxmlformats.org/officeDocument/2006/relationships/notesSlide" Target="/ppt/notesSlides/notesSlide49.xml" Id="R4351ea46ac8c473b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43b521109f4791" /><Relationship Type="http://schemas.openxmlformats.org/officeDocument/2006/relationships/notesSlide" Target="/ppt/notesSlides/notesSlide50.xml" Id="R5342e0f69ceb4b6c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ccb9e012cb4239" /><Relationship Type="http://schemas.openxmlformats.org/officeDocument/2006/relationships/notesSlide" Target="/ppt/notesSlides/notesSlide51.xml" Id="R825c327280d6441d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1e607cdc7a45b8" /><Relationship Type="http://schemas.openxmlformats.org/officeDocument/2006/relationships/notesSlide" Target="/ppt/notesSlides/notesSlide52.xml" Id="R92b345f6ba3648ad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7d9926b6004bca" /><Relationship Type="http://schemas.openxmlformats.org/officeDocument/2006/relationships/notesSlide" Target="/ppt/notesSlides/notesSlide53.xml" Id="Rf192ef084ae94ac8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ddd650e3a64f2f" /><Relationship Type="http://schemas.openxmlformats.org/officeDocument/2006/relationships/notesSlide" Target="/ppt/notesSlides/notesSlide54.xml" Id="R8e37b0c875234c3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9089BF-403B-423A-90FD-8935F2F61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4AB0F7-7A30-4ACC-B849-8EB2ED287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Cyfraniadau bach, gwaith ar y cyd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93CE65-61C8-44EF-B808-AC5372060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A5D7D7-B081-4C91-8AE3-C4C90F855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a Ffydd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AC9848-02DB-4E4E-95DF-F5A3074BD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91371049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66DD32-7414-462E-BDCB-E78146380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C4202E-CA9A-40DC-B3DC-B61D95983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54FDA9-DD10-4A6A-A967-5ADBB9C0F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C215DB-A482-4244-95A8-F63C3B54F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CE50C2-B6A0-4B25-8FC8-32ADC7811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Dim ond darn bach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Pum torth a dau bysgodyn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Llawer o ddwylo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54212599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1FE68E-E175-48B3-A77C-C7156E35E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648728-7A85-4CDE-8BDF-CCD228453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B3A93A-9DE0-4B3A-B0EA-10C3ADB8A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7224CE-9128-4E08-B786-F87D1AD091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 ac C yn straeon dychmygol. Mae’r model yn y llun yn unig. Nid oes angen offer. Mae B yn cadw gwyrth Ioan 6 fel y mae’r hanes yn ei hadrodd. Mae C yn cynnig tasg fer gyda staff, nid cystadleuaeth i wneud y mwyaf.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10728349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8F212E-975F-41E9-87DB-E41D2F4EE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1AC651F-B19D-4901-90DD-736F68CC1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Dim ond darn bach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FDE268-7817-4AE7-96E9-462EA7511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31CCDF-6D25-4210-9315-0544EAFA3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524DFFA-E56A-4DF4-8E7A-3DABA5D37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am gyfraniadau gwahanol</a:t>
            </a:r>
          </a:p>
        </p:txBody>
      </p:sp>
    </p:spTree>
    <p:extLst>
      <p:ext uri="{BB962C8B-B14F-4D97-AF65-F5344CB8AC3E}">
        <p14:creationId xmlns:p14="http://schemas.microsoft.com/office/powerpoint/2010/main" val="137456419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D27734-9766-4BB2-AD8D-61990B368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3953D2-C5FE-4D48-8536-D5B175782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bont bron yn barod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F07A27-36EA-4DE1-97FF-669883C98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bb9f14eb104fb6"/>
          <a:stretch xmlns:a="http://schemas.openxmlformats.org/drawingml/2006/main"/>
        </p:blipFill>
        <p:spPr>
          <a:xfrm xmlns:a="http://schemas.openxmlformats.org/drawingml/2006/main">
            <a:off x="7029450" y="1771722"/>
            <a:ext cx="4552950" cy="438135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872720-AC6F-4086-A17A-31FE91A3C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grŵp wedi adeiladu model o bont. Roedd bron yn barod i’w ddangos.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un darn cysylltu ar goll. Roedd y darn bychan ar y bwrdd, bron heb i neb sylwi arno.</a:t>
            </a:r>
          </a:p>
        </p:txBody>
      </p:sp>
    </p:spTree>
    <p:extLst>
      <p:ext uri="{BB962C8B-B14F-4D97-AF65-F5344CB8AC3E}">
        <p14:creationId xmlns:p14="http://schemas.microsoft.com/office/powerpoint/2010/main" val="84417210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5DF0C5-1228-4C7A-9F9C-FAD53E9E2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A80A3A-C1D3-4D4C-BFC2-757C1E4D77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wnaeth y gwaith?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78B436-0D5C-49E6-AA2A-95DE2EB52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3FCA85-93E6-4C00-927E-CF18D9322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“Fi fydd yn esbonio’r bont,” meddai un plentyn. Roedd hynny’n waith defnyddiol.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rhywun arall wedi trefnu’r darnau. Roedd un wedi gwirio’r cynllun. Roedd un wedi dal y model yn llonydd wrth i eraill weithio.</a:t>
            </a:r>
          </a:p>
        </p:txBody>
      </p:sp>
    </p:spTree>
    <p:extLst>
      <p:ext uri="{BB962C8B-B14F-4D97-AF65-F5344CB8AC3E}">
        <p14:creationId xmlns:p14="http://schemas.microsoft.com/office/powerpoint/2010/main" val="145456061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9CA9DB2-0B24-4C0C-BB1E-212D17C6F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D9522A-E58A-498A-9619-E15AED467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 nad oedd yn amlwg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070001-0CD7-4912-A373-083F71D79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61CF3D-CB68-49BF-8801-53489764D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Gwen wedi sylwi ar y darn bach. Nid hi oedd yn mynd i roi’r cyflwyniad.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angen hwn yma,” meddai, gan ddangos y bwlch. Roedd ei sylw’n helpu’r grŵp i orffen y model.</a:t>
            </a:r>
          </a:p>
        </p:txBody>
      </p:sp>
    </p:spTree>
    <p:extLst>
      <p:ext uri="{BB962C8B-B14F-4D97-AF65-F5344CB8AC3E}">
        <p14:creationId xmlns:p14="http://schemas.microsoft.com/office/powerpoint/2010/main" val="23924910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00AAA44-FF2D-44A8-9899-5093E4CBB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3C9D7A-F11A-4862-9F2F-3C201A85C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darn yn ei 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7F5F91-B6A3-4A75-A1E4-C09FFFCBF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71c31644354842"/>
          <a:stretch xmlns:a="http://schemas.openxmlformats.org/drawingml/2006/main"/>
        </p:blipFill>
        <p:spPr>
          <a:xfrm xmlns:a="http://schemas.openxmlformats.org/drawingml/2006/main">
            <a:off x="7029450" y="1760658"/>
            <a:ext cx="4552950" cy="440348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711FAD-5C70-4E4F-8608-E76AC6741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Gosododd Gwen y darn gyda help ei ffrindiau. Daliodd y lleill y model yn llonydd.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cysylltiad yn bwysig. Roedd y dwylo oedd yn ei ddal yn bwysig hefyd.</a:t>
            </a:r>
          </a:p>
        </p:txBody>
      </p:sp>
    </p:spTree>
    <p:extLst>
      <p:ext uri="{BB962C8B-B14F-4D97-AF65-F5344CB8AC3E}">
        <p14:creationId xmlns:p14="http://schemas.microsoft.com/office/powerpoint/2010/main" val="124767850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5691BB-E88C-4C9B-AF71-289C1AB45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AC8FB53-5914-480B-A880-B3FA8F3EF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ddaw’r cyflwyniad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F3C87D2-DB27-4173-8861-7C3AF654E7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43C7BA-E033-481C-AB97-365EA145E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Esboniodd y siaradwr sut roedd y bont wedi’i hadeiladu. Gallai enwi’r gwaith a’i gwnaeth yn bosibl.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angen cymharu pwy oedd wedi gwneud y mwyaf. Roedd y cyfraniadau’n wahanol.</a:t>
            </a:r>
          </a:p>
        </p:txBody>
      </p:sp>
    </p:spTree>
    <p:extLst>
      <p:ext uri="{BB962C8B-B14F-4D97-AF65-F5344CB8AC3E}">
        <p14:creationId xmlns:p14="http://schemas.microsoft.com/office/powerpoint/2010/main" val="39085072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FD9C1D-CD66-497C-B1D4-D1971EB05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BB7038-E1E4-442B-B1C1-24EEFADBC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y llun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4E2A08-6686-4A1E-A4D1-8C8077086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477ac4be604e76"/>
          <a:stretch xmlns:a="http://schemas.openxmlformats.org/drawingml/2006/main"/>
        </p:blipFill>
        <p:spPr>
          <a:xfrm xmlns:a="http://schemas.openxmlformats.org/drawingml/2006/main">
            <a:off x="7029450" y="1782675"/>
            <a:ext cx="4552950" cy="43594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1AD9DD-B53E-4B10-8FDB-7F085BE25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y grŵp y model. Yn y cefndir, roedd plentyn arall yn cadw’r darnau dros ben yn eu bocs.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Heb y gwaith hwnnw, byddai’r grŵp nesaf yn dechrau mewn llanast. Mae rhai cyfraniadau’n hawdd eu methu.</a:t>
            </a:r>
          </a:p>
        </p:txBody>
      </p:sp>
    </p:spTree>
    <p:extLst>
      <p:ext uri="{BB962C8B-B14F-4D97-AF65-F5344CB8AC3E}">
        <p14:creationId xmlns:p14="http://schemas.microsoft.com/office/powerpoint/2010/main" val="49509056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9C5BFC-B624-4139-A50C-94B8F983E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1E44CA-EEF4-4220-9395-7C4FC69EB3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mae pob rhan yn ei wneud?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CC6199-4E49-4283-81D0-B69992756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29F6FE-2CF5-41EB-B7FD-E5728F19E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cyfraniad i’w drafod: trefnu, gwirio, dal, esbonio neu glirio.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mae’n ei wneud yn bosibl i eraill? Gallwch ddewis cyfraniad tawel. Nid oes angen dawn sy’n denu sylw pawb.</a:t>
            </a:r>
          </a:p>
        </p:txBody>
      </p:sp>
    </p:spTree>
    <p:extLst>
      <p:ext uri="{BB962C8B-B14F-4D97-AF65-F5344CB8AC3E}">
        <p14:creationId xmlns:p14="http://schemas.microsoft.com/office/powerpoint/2010/main" val="1984526840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42923D-CAFD-4411-8E0C-6E5B781384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DC7593-808E-4EBB-A05E-6B821F577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defnyddiol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D14E0A-36E7-4194-9037-59BDA2C63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71F9AF-6E11-44BA-B4F1-B463B35C5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ofyn: “Beth sydd angen ei wneud, a beth allaf ei wneud yn ddiogel?”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pob gweithred fach yn newid y byd cyfan. Gall wneud gwahaniaeth go iawn i’r dasg o’n blaen.</a:t>
            </a:r>
          </a:p>
        </p:txBody>
      </p:sp>
    </p:spTree>
    <p:extLst>
      <p:ext uri="{BB962C8B-B14F-4D97-AF65-F5344CB8AC3E}">
        <p14:creationId xmlns:p14="http://schemas.microsoft.com/office/powerpoint/2010/main" val="68448934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4A7D676-A831-48F0-BB51-99DE8FC95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089FD4-A69A-4580-9CAF-AB639CE0C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1AED30-F4AF-45CF-9786-D066BCAF7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971765-B6B5-417C-AB1A-D81F8E2FD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rhannau o’r corff sy’n ymddangos yn wannach yn angenrheidiol.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EBA472-83B2-4DB1-A90A-0EB9B98C9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Corinthiaid 12:22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A6CA955-896D-4651-856C-61DB8A433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173998646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CBD873-26E8-426D-A344-B27C44A11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D0A7E4-0C29-4274-B97D-F12308115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3E32D1-93A1-42BF-82BA-90A19BA44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A12088-4BDD-4047-A385-26C8C968A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cymharu’r eglwys â chorff. Mae’n herio’r syniad mai’r rhannau mwyaf amlwg yn unig sy’n bwysig.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Cristnogion werthfawrogi pobl a chyfraniadau sydd weithiau’n cael eu hanwybyddu.</a:t>
            </a:r>
          </a:p>
        </p:txBody>
      </p:sp>
    </p:spTree>
    <p:extLst>
      <p:ext uri="{BB962C8B-B14F-4D97-AF65-F5344CB8AC3E}">
        <p14:creationId xmlns:p14="http://schemas.microsoft.com/office/powerpoint/2010/main" val="1499798119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DE870A-C7FA-421C-8F2A-21BC3B2A0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F35308-48C0-4CA5-8B78-3DBFFBE59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AB0BDF-B1AB-4211-8EDF-257A2D638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B560A7-A26F-4AA6-B3F3-3A3BB78A7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wnaeth y darn bach ei wneud yn bosibl?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573642369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798AE6-9C9B-4C28-A000-EEC8042D9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922AB1-3CEE-4B32-9726-B4D1D1229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0363B7-C01C-46A9-9E8D-8F391D411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5BA4CA-9332-4474-A2C8-02C0389F4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gyfraniadau sy’n cael rhy ychydig o sylw?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712545238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1CA74A-FAB2-4F12-BC53-B52D8AD58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B8591E-BC98-4562-8257-CDC50B4D5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DBF8EF2-094E-47A0-8E2A-05C348565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C950EB-8076-4106-96FF-8106BAB4A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ran fach o waith ar y cyd nad yw pawb yn ei gweld.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006197598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9F9511-7AE6-4F0C-886D-23698BA5A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C82425C-7A5A-476C-85C8-8BCCA99FA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FF5676-712D-47E0-ACAA-8BCBB2A0D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087FB7-BE63-4C59-A0DE-63177BC7B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Cynigiwch un cyfraniad defnyddiol i dasg a rennir. Gall fod yn waith tawel neu’n gynnig bach.</a:t>
            </a:r>
          </a:p>
        </p:txBody>
      </p:sp>
    </p:spTree>
    <p:extLst>
      <p:ext uri="{BB962C8B-B14F-4D97-AF65-F5344CB8AC3E}">
        <p14:creationId xmlns:p14="http://schemas.microsoft.com/office/powerpoint/2010/main" val="1199851316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6F9C7D-0BD8-4920-ACF4-8E98FE99E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633CA1-822A-44F8-8A9C-63873792A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433D2D-1461-457F-A4A1-5D76DEE9E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6E0ED9-B081-4F34-A400-92734A70F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5C4937-A4E7-45E7-99FB-94D7A0A70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werthfawrogi pob person.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Agor ein llygaid i’r gwaith tawel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a’r cyfraniadau bach sy’n helpu.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51226064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523DDA2-722C-495D-BC9B-4C7C6C018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E8A63C-4A5E-4B08-A8E0-B95CD7318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5C0F66-B859-4CEC-BC86-C8FBAEB62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FD11C2-21FA-4D3D-88CD-23BF928E7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D207ECC-223B-48BE-BFF7-8BEB98F79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936730569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121760-E46E-4935-839C-D41E67447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85DC1B-87EC-4BC6-A8ED-A62D7E88F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Pum torth a dau bysgodyn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D860DF-D154-43C6-BBD5-7A9FD70D2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78A1E4-8A75-42C5-9174-5DCF83412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0F35E0-EF01-4D51-A9CC-E552EF16E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Iesu’n bwydo’r dyrfa: Ioan 6:1–14</a:t>
            </a:r>
          </a:p>
        </p:txBody>
      </p:sp>
    </p:spTree>
    <p:extLst>
      <p:ext uri="{BB962C8B-B14F-4D97-AF65-F5344CB8AC3E}">
        <p14:creationId xmlns:p14="http://schemas.microsoft.com/office/powerpoint/2010/main" val="169679954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26B7C9E-5070-446F-A101-3F72AAC13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6C6B2A-A188-4D08-83F8-D918FC151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Cymaint o bobl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85D18C-F338-4230-8563-D13ABD24D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84511fd1de42f0"/>
          <a:stretch xmlns:a="http://schemas.openxmlformats.org/drawingml/2006/main"/>
        </p:blipFill>
        <p:spPr>
          <a:xfrm xmlns:a="http://schemas.openxmlformats.org/drawingml/2006/main">
            <a:off x="7029450" y="1760282"/>
            <a:ext cx="4552950" cy="440423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811AB2-79ED-4B62-9C08-36E7AFADC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tyrfa fawr wedi dilyn Iesu. Roedd wedi mynd i fyny’r mynydd gyda’i ddisgyblion.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y bobl yn dod. Gofynnodd i Philip ble y gallent brynu bara i’w bwydo.</a:t>
            </a:r>
          </a:p>
        </p:txBody>
      </p:sp>
    </p:spTree>
    <p:extLst>
      <p:ext uri="{BB962C8B-B14F-4D97-AF65-F5344CB8AC3E}">
        <p14:creationId xmlns:p14="http://schemas.microsoft.com/office/powerpoint/2010/main" val="144498760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6729E3-2E2C-4EC4-ADCF-BB14D35D9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AEF18A-91C7-4AC1-8BE0-3E0CA21BA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cwestiwn mawr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364884-8120-4969-8E18-6040AB80B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2EAFF8-3102-48C3-864A-9C5E81AB5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Philip ar faint y dyrfa. Ni fyddai llawer o arian hyd yn oed yn prynu digon i bawb gael ychydig.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disgyblion yn gweld angen oedd yn llawer mwy na’r hyn oedd ganddynt.</a:t>
            </a:r>
          </a:p>
        </p:txBody>
      </p:sp>
    </p:spTree>
    <p:extLst>
      <p:ext uri="{BB962C8B-B14F-4D97-AF65-F5344CB8AC3E}">
        <p14:creationId xmlns:p14="http://schemas.microsoft.com/office/powerpoint/2010/main" val="1401810462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C4D6682-E493-4D17-A1D9-54DD3146D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9A3511-BDE8-4EF7-9863-B63DC9523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hyn oedd ar gael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345819-02E3-4D28-AFA1-409B00D14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A2D813-E359-48C4-B14C-7DF3E6558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Andreas fod bachgen yno â phum torth haidd a dau bysgodyn.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beth oedd hynny ymhlith cymaint o bobl? Nid oedd y cyflenwad bach yn edrych yn ddigon.</a:t>
            </a:r>
          </a:p>
        </p:txBody>
      </p:sp>
    </p:spTree>
    <p:extLst>
      <p:ext uri="{BB962C8B-B14F-4D97-AF65-F5344CB8AC3E}">
        <p14:creationId xmlns:p14="http://schemas.microsoft.com/office/powerpoint/2010/main" val="611627075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6E0AB4-CD50-4E18-87E9-5825D5FD5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5600191-1C1E-4099-B7A4-FE7A4F651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Diolch cyn rhannu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F2C00E-A7D5-47AD-8E6A-2AD76BF9E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da3f8eaf40e4cdf"/>
          <a:stretch xmlns:a="http://schemas.openxmlformats.org/drawingml/2006/main"/>
        </p:blipFill>
        <p:spPr>
          <a:xfrm xmlns:a="http://schemas.openxmlformats.org/drawingml/2006/main">
            <a:off x="7029450" y="1749160"/>
            <a:ext cx="4552950" cy="442647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F053A0-6BF8-4C93-80B0-6F9DFFDDD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Iesu i’r bobl eistedd. Roedd llawer o laswellt yno.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Cymerodd Iesu’r bara a diolchodd. Rhannwyd y bara a’r pysgod, a chafodd y bobl gymaint ag yr oeddent ei eisiau.</a:t>
            </a:r>
          </a:p>
        </p:txBody>
      </p:sp>
    </p:spTree>
    <p:extLst>
      <p:ext uri="{BB962C8B-B14F-4D97-AF65-F5344CB8AC3E}">
        <p14:creationId xmlns:p14="http://schemas.microsoft.com/office/powerpoint/2010/main" val="1688181030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8A0007-F7B9-4173-9D8C-AFE9793A4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3BAFB3-A1A5-4462-B4B8-E9834ACD2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Digon i’r dyrfa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70AFA0-B5B4-4525-AFDE-2E1C7C3B1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199B657-CF5F-4550-B412-C1B6EEDE2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tua phum mil o ddynion yn y dyrfa. Mae Ioan’n adrodd bod pawb wedi cael digon i’w fwyta.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efengyl yn cyflwyno hyn fel arwydd rhyfeddol o weithred Iesu.</a:t>
            </a:r>
          </a:p>
        </p:txBody>
      </p:sp>
    </p:spTree>
    <p:extLst>
      <p:ext uri="{BB962C8B-B14F-4D97-AF65-F5344CB8AC3E}">
        <p14:creationId xmlns:p14="http://schemas.microsoft.com/office/powerpoint/2010/main" val="247356060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0034495-AB7F-436E-AB86-C95504E0D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681E29-2461-43B7-AE59-50DD0A94E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darnau dros ben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9614B6-83E4-44A1-956E-446CB71E65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72e7ca195424817"/>
          <a:stretch xmlns:a="http://schemas.openxmlformats.org/drawingml/2006/main"/>
        </p:blipFill>
        <p:spPr>
          <a:xfrm xmlns:a="http://schemas.openxmlformats.org/drawingml/2006/main">
            <a:off x="7029450" y="1771293"/>
            <a:ext cx="4552950" cy="438221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98BF19-98FE-4FBC-AACB-17A2CF6B6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Iesu i’r disgyblion gasglu’r darnau oedd ar ôl, fel na fyddai dim yn cael ei wastraffu.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Llanwon nhw ddeuddeg basged. Roedd digon wedi troi’n ddigonedd.</a:t>
            </a:r>
          </a:p>
        </p:txBody>
      </p:sp>
    </p:spTree>
    <p:extLst>
      <p:ext uri="{BB962C8B-B14F-4D97-AF65-F5344CB8AC3E}">
        <p14:creationId xmlns:p14="http://schemas.microsoft.com/office/powerpoint/2010/main" val="1013061804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D09503-2E9D-4FD1-A477-9BF1F665A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5B5B3C-5754-4A37-9BE7-8378DAFE9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sy’n gwneud beth?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F38265-5BC6-434A-A639-2BAAB611B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3B5F3A-7959-4E8E-AB15-FB554121B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bachgen a’i fwyd yn rhan o’r hanes. Mae’r disgyblion yn gweld yr angen ac yn helpu. Iesu sy’n rhoi diolch ac yn darparu.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mae’n bwysig peidio â rhoi cyfrifoldeb y dyrfa gyfan ar y bachgen?</a:t>
            </a:r>
          </a:p>
        </p:txBody>
      </p:sp>
    </p:spTree>
    <p:extLst>
      <p:ext uri="{BB962C8B-B14F-4D97-AF65-F5344CB8AC3E}">
        <p14:creationId xmlns:p14="http://schemas.microsoft.com/office/powerpoint/2010/main" val="2079527313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687926-9AAF-406D-91C9-B3913FC9C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4142ED-30E5-42DB-81EC-C6EF690FE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Rhyfeddu a chynnig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8E7CF0-2AB4-4BC6-87BE-6697579F2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510666-F6A2-49F8-9785-9D96F2C61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Cristnogion weld yn yr hanes arwydd o haelioni Iesu. Gallant hefyd feddwl am ddod â’r hyn sydd ganddynt.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gorchymyn i blentyn ddatrys pob angen ydyw. Mae lle i ryfeddod, cynnig a derbyn cymorth.</a:t>
            </a:r>
          </a:p>
        </p:txBody>
      </p:sp>
    </p:spTree>
    <p:extLst>
      <p:ext uri="{BB962C8B-B14F-4D97-AF65-F5344CB8AC3E}">
        <p14:creationId xmlns:p14="http://schemas.microsoft.com/office/powerpoint/2010/main" val="1602934319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3FCD294-83E0-47BC-B7C3-D245F5C9C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17A008-5F64-4E8B-A692-A1363C056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A6081B-0110-4FEA-8FEF-4AFE2BD7C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A99945-3197-4DFA-A1CA-53F432A00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Cymerodd Iesu’r torthau a diolchodd. Rhannodd y bwyd â’r bobl oedd yn eistedd. Pan gafodd pawb ddigon, gofynnodd i’r disgyblion gasglu’r darnau oedd ar ôl.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B9052E-9308-46FF-8220-F66F92112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Ioan 6:11–12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89EE16-36B2-4045-A7B4-A226569B0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571046668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13EE4A-84C2-4A80-804B-C483BD70B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53C7AE-5388-42C0-94F0-E0FE31465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DEC1CD-FDDA-4CC9-9200-0058F182B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D9CF69-D927-4C2D-B7D7-831BA522B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Ioan’n adrodd gwyrth sy’n dangos pwy yw Iesu. Mae ei weithred ef wrth galon y stori.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 bwyd bach sydd ar gael ein helpu i feddwl am gynnig heb gredu bod rhaid inni achub pawb ar ein pen ein hunain.</a:t>
            </a:r>
          </a:p>
        </p:txBody>
      </p:sp>
    </p:spTree>
    <p:extLst>
      <p:ext uri="{BB962C8B-B14F-4D97-AF65-F5344CB8AC3E}">
        <p14:creationId xmlns:p14="http://schemas.microsoft.com/office/powerpoint/2010/main" val="71517482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3CA136-82ED-44BE-8DBC-F2EA6C8A2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221A18-9E1A-49E9-93F0-321343F5E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9362F7-3E91-488F-A488-9EBA16752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A5E401-B7CD-49EF-95FE-9A4D80AC0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fwyd oedd ar gael ar y dechrau?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044212588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97CF92-E398-4BA8-A803-3D150ECF8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3702F7-7DA9-4949-94BD-A68684B90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040FB0-F60A-4700-AFB8-9A445D614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C07712-B9F0-4894-8714-996F75070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na ddylai’r stori droi’n bwysau i ddatrys popeth ein hunain?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197799591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B04B39-F1E2-412A-9101-D326D4921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C1ED4BE-2A94-48D7-97CB-33F96C8C6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BA8A27-5BA1-4146-BE78-ED09AD0EB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8575B2-9E7D-4EA0-8B43-ED65E4A2A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yr eiliad o ddiolch cyn i’r bwyd gael ei rannu.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75126121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AF7C30-A51F-48F6-B6A3-B1C1AB0C1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6DD4E0-D1BE-4374-9A50-9AA6346AF3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738911-5669-4BD2-B377-7D5076152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81EF7E-7B8D-4ACD-BA8D-D362EE982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rywbeth y gallwch ei gynnig, a’r cymorth mae eraill yn ei gyfrannu hefyd.</a:t>
            </a:r>
          </a:p>
        </p:txBody>
      </p:sp>
    </p:spTree>
    <p:extLst>
      <p:ext uri="{BB962C8B-B14F-4D97-AF65-F5344CB8AC3E}">
        <p14:creationId xmlns:p14="http://schemas.microsoft.com/office/powerpoint/2010/main" val="70904150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B8A4DC-8ADE-45C1-A952-778CF400F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DE91D3-DB89-41F4-A5D1-AA0094CE4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E50C3C-362D-4DD8-8E41-A4F1F4B6D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CCFB38-02CA-4463-B061-55232104A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72665E-82C6-4F9C-B673-A454D4080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dy haelioni.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Derbyn yr hyn y gallwn ei gynnig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dysga ni i ymddiried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derbyn cymorth.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170447698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DA62BC-B317-4750-80DE-DFCF63A70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B16F5D-80F3-4AFE-B2DC-F54F8D653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EB5AC5-48EB-43B3-9968-BC794AACD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746A15-D281-4E11-A13F-FDADBC78A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3AF134-FAAD-4D0A-90C2-207BA144E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650858310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62A7E9-5829-459D-AD29-AE5A7D95D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8CFFCF-FC58-48DC-A3E1-ABDE72019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Llawer o ddwylo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5880B7-04DD-474F-8928-0EBF452F1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30441B-3433-47BA-B218-B620221AD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1819F8-2423-4341-AEC3-8AB23306C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Tasg fach, rolau addas a diwedd clir</a:t>
            </a:r>
          </a:p>
        </p:txBody>
      </p:sp>
    </p:spTree>
    <p:extLst>
      <p:ext uri="{BB962C8B-B14F-4D97-AF65-F5344CB8AC3E}">
        <p14:creationId xmlns:p14="http://schemas.microsoft.com/office/powerpoint/2010/main" val="116284947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582E4A-D017-44D6-8EFB-2473493CF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CDE6F4-FDD7-4E18-9109-CBA412421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gornel ddarllen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286BE5-1BA1-48F9-A275-67CCC63972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c62ea3faf54860"/>
          <a:stretch xmlns:a="http://schemas.openxmlformats.org/drawingml/2006/main"/>
        </p:blipFill>
        <p:spPr>
          <a:xfrm xmlns:a="http://schemas.openxmlformats.org/drawingml/2006/main">
            <a:off x="7184058" y="1685925"/>
            <a:ext cx="424373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7694CA-EBE9-4C44-8C7F-4EB944445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llyfrau a chlustogau ar hyd y gornel ddarllen ar ôl prosiect.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Ela eisiau ei thacluso cyn i grŵp arall gyrraedd. Edrychodd ar y pentwr. “Mae gormod i mi,” meddai.</a:t>
            </a:r>
          </a:p>
        </p:txBody>
      </p:sp>
    </p:spTree>
    <p:extLst>
      <p:ext uri="{BB962C8B-B14F-4D97-AF65-F5344CB8AC3E}">
        <p14:creationId xmlns:p14="http://schemas.microsoft.com/office/powerpoint/2010/main" val="1603478768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F4679A-9B53-4EA9-A239-CFFD9CA77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B2FD50-D304-4121-9BF8-1F9FC365D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dasg yn llai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F68972-AD00-4D0C-88B8-CC09EF526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23EC5E-DBA4-4509-A1D8-147DBCB6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yr athrawes a gofyn beth oedd angen ei wneud. Nid symud dodrefn trwm oedd y dasg.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angen didoli’r llyfrau, rhoi’r clustogau yn eu lle a gwirio bod y llwybr yn glir.</a:t>
            </a:r>
          </a:p>
        </p:txBody>
      </p:sp>
    </p:spTree>
    <p:extLst>
      <p:ext uri="{BB962C8B-B14F-4D97-AF65-F5344CB8AC3E}">
        <p14:creationId xmlns:p14="http://schemas.microsoft.com/office/powerpoint/2010/main" val="62707596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16D9D1-03EB-47F7-A54A-5E2C72F83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89287E-8A16-401C-9B67-39C66A5B1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Rolau gwahanol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BE6BE2-9A13-4D9C-A0C8-AB9FF43C0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AFDE05-5F42-45C2-9A06-314F71211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un plentyn ddidoli wrth eistedd. Gallai un roi llyfrau ar silff isel. Gallai un wirio gyda’r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modd cyfrannu heb redeg o gwmpas neu godi pethau trwm.</a:t>
            </a:r>
          </a:p>
        </p:txBody>
      </p:sp>
    </p:spTree>
    <p:extLst>
      <p:ext uri="{BB962C8B-B14F-4D97-AF65-F5344CB8AC3E}">
        <p14:creationId xmlns:p14="http://schemas.microsoft.com/office/powerpoint/2010/main" val="2342453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6FDE79-02C4-4680-9C24-E82CE6A275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9DD54D-3B5F-4BC0-A7B5-550225F9A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Gweithio gyda’n gilydd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68200D-C713-437F-A489-0909813F9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7b707790c14c4f"/>
          <a:stretch xmlns:a="http://schemas.openxmlformats.org/drawingml/2006/main"/>
        </p:blipFill>
        <p:spPr>
          <a:xfrm xmlns:a="http://schemas.openxmlformats.org/drawingml/2006/main">
            <a:off x="7194721" y="1685925"/>
            <a:ext cx="422240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AA01AE-7F56-46DB-877C-38DAEEFF7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y plant dasgau addas. Roedd yr athrawes yn helpu lle roedd angen.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pawb yn gwneud yr un peth. Roeddent yn gwybod sut roedd eu rhan yn cysylltu â’r dasg gyfan.</a:t>
            </a:r>
          </a:p>
        </p:txBody>
      </p:sp>
    </p:spTree>
    <p:extLst>
      <p:ext uri="{BB962C8B-B14F-4D97-AF65-F5344CB8AC3E}">
        <p14:creationId xmlns:p14="http://schemas.microsoft.com/office/powerpoint/2010/main" val="961158179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F213DB-F690-4A2E-8342-7786175C5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CC3127-4C90-4050-BE34-4B51CAA59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olwg sydd ar ddigon?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048D66-74F7-431A-AC99-1DB347CF8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50B69D-CF1B-413C-B087-9731D1E702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Cytunon nhw: llyfrau yn eu lle, clustogau’n daclus a llwybr clir.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oedd hynny wedi digwydd, byddent yn stopio. Nid oedd angen chwilio am fwy a mwy o waith i brofi eu bod yn helpu.</a:t>
            </a:r>
          </a:p>
        </p:txBody>
      </p:sp>
    </p:spTree>
    <p:extLst>
      <p:ext uri="{BB962C8B-B14F-4D97-AF65-F5344CB8AC3E}">
        <p14:creationId xmlns:p14="http://schemas.microsoft.com/office/powerpoint/2010/main" val="1979473793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DC2417-7DD8-4147-A504-0BB2CF0AC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A18660-4CF7-4325-BD80-8C3DDE0E8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Tasg wedi’i chwblhau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AB391B-A767-4F4E-81C1-D6B0EF4E9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0ced96e462430f"/>
          <a:stretch xmlns:a="http://schemas.openxmlformats.org/drawingml/2006/main"/>
        </p:blipFill>
        <p:spPr>
          <a:xfrm xmlns:a="http://schemas.openxmlformats.org/drawingml/2006/main">
            <a:off x="7173396" y="1685925"/>
            <a:ext cx="426505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F24E7E-B14A-48FB-AABD-EEADE66EF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y plant ar y gornel. Gallai’r grŵp nesaf ei defnyddio.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chafwyd rhestr o bwy wnaeth y mwyaf. Gofynnodd yr athrawes beth roedd gweithio gyda’i gilydd wedi’i wneud yn bosibl.</a:t>
            </a:r>
          </a:p>
        </p:txBody>
      </p:sp>
    </p:spTree>
    <p:extLst>
      <p:ext uri="{BB962C8B-B14F-4D97-AF65-F5344CB8AC3E}">
        <p14:creationId xmlns:p14="http://schemas.microsoft.com/office/powerpoint/2010/main" val="1533259054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284174-4D8E-4CDF-8129-51AF909D6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913ADA-3889-456F-B79D-B220AB937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tasg fer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542270-4637-494E-AC1A-4A98767213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972710-AD9D-473B-B904-1637F7416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arweinydd: dewiswch gyda staff un dasg fach ar ôl y sesiwn, megis trefnu llyfrau ar silff isel.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Enwch rolau addas, gan gynnwys rôl eistedd neu wirio. Esboniwch pryd mae’r dasg wedi gorffen. Nid oes angen dechrau symud nawr.</a:t>
            </a:r>
          </a:p>
        </p:txBody>
      </p:sp>
    </p:spTree>
    <p:extLst>
      <p:ext uri="{BB962C8B-B14F-4D97-AF65-F5344CB8AC3E}">
        <p14:creationId xmlns:p14="http://schemas.microsoft.com/office/powerpoint/2010/main" val="183901811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3CD1AB-DD2B-4846-B17D-363AB15D8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293937-79AE-4E87-B9AD-C3EADA8C4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Paratoi i gyfrannu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809C7C-0ADD-4E37-8781-E7D345B7B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1FB54F2-8CDF-4682-92CA-56684B7CE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meddyliwch pa ran fach allech chi ei gwneud. Gallwch ofyn am gymorth neu rôl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oedolyn sy’n gyfrifol am ddiogelwch a rhannu’r gwaith yn deg. Nid cystadleuaeth yw gwasanaethu.</a:t>
            </a:r>
          </a:p>
        </p:txBody>
      </p:sp>
    </p:spTree>
    <p:extLst>
      <p:ext uri="{BB962C8B-B14F-4D97-AF65-F5344CB8AC3E}">
        <p14:creationId xmlns:p14="http://schemas.microsoft.com/office/powerpoint/2010/main" val="880078340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8C2150-B79F-427D-9EA8-DF26DF4B2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6A1A75-375F-4D22-803A-08D484BE7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0FFAD9-2986-4509-BC16-9F17A9470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6A882E-EDCD-417F-B667-87CED6B8F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Defnyddiwch y rhoddion a gawsoch i wasanaethu eich gilydd, fel pobl sy’n gofalu’n dda am roddion amrywiol 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0660C5-1BC7-4822-B15F-569B8FCC82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1 Pedr 4:10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C725D3-9103-4FFD-87E0-7A49E4AF8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1959007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8AC32A-A335-4F79-95F8-93685AFDFC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553A54-A43D-4413-94EF-6E8D4921C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58E6EC-1BA9-4278-8625-070DB4304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50E991-3F50-4DED-AA62-30CA28A95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llythyr yn annog cymuned Gristnogol i rannu ei rhoddion. Mae gwasanaeth yn perthyn i lawer o bobl.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gwaith tawel, cymorth ymarferol neu sylw gofalus fod yn gyfraniad gwerthfawr.</a:t>
            </a:r>
          </a:p>
        </p:txBody>
      </p:sp>
    </p:spTree>
    <p:extLst>
      <p:ext uri="{BB962C8B-B14F-4D97-AF65-F5344CB8AC3E}">
        <p14:creationId xmlns:p14="http://schemas.microsoft.com/office/powerpoint/2010/main" val="481996895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81804C-1682-45A5-96A3-3817332E2D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14B2E9-5554-4CFA-A6F6-47CB20122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2251CC-07CD-44A3-8B97-718D3B816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070DE6-387F-4538-8254-F3B09EFAC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ran fach allai rhywun ei gwneud?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150679229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3CE5A9-87EF-44AF-9D1E-0420A42E6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138F97C-5D5A-491D-B543-317163E03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46166B-9D70-40B3-8CFF-B6089B951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D6477D-7402-4FE4-A659-3B4DC18E5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gallwn rannu cyfrifoldeb yn deg?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664871166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1A646A-7F0A-4C0C-BB32-A15DFCEBF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3AC8EC-0775-40D5-B18D-32EF6B604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2C604C-116A-4E4A-B026-65376E28B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E8500E-3D19-4836-ADE4-AEFDA3C63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Diolchwch yn dawel am gyfraniadau gwahanol y bobl o’ch cwmpas.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92164836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4D8DF7-58E7-4A5E-81DB-0A92C7B5B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D63942-690C-43C6-B757-8A47D50F5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BC6F2A-A40D-4CF3-8F68-DA9D8A55C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1B759A-EDC7-4A10-B14E-EAD40D16B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Gwnewch y dasg fer gyda chymorth staff ar yr amser a gytunwyd. Stopiwch pan fydd wedi gorffen, a sylwch ar yr hyn a wnaethoch gyda’ch gilydd.</a:t>
            </a:r>
          </a:p>
        </p:txBody>
      </p:sp>
    </p:spTree>
    <p:extLst>
      <p:ext uri="{BB962C8B-B14F-4D97-AF65-F5344CB8AC3E}">
        <p14:creationId xmlns:p14="http://schemas.microsoft.com/office/powerpoint/2010/main" val="520759891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49B43F-9A00-4C4C-812D-92FF7D9C2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2D5ED9-E472-4D14-B893-B18A3340B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5E50AF-24D0-4CC5-A3B3-D3DF26A68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13260C-8C97-48E4-B30B-0D790EF4F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DEDA80-1404-4266-AB30-B1CA062A31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bendithia ein gwaith ar y cyd.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wasanaethu’n llawen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gwerthfawrogi’r help o’n cwmpas.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029634796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FAB4F0-61AB-4030-B75A-381C75DC4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37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17CDD7-D0D9-40CF-B7DB-3E0CE4D8B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B94481-D1DA-4B6D-A020-D011CB67A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34F4AF-F441-4A8F-A8C7-F4A26135F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F61DED-BEEE-4DCF-929A-DC3B54682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9580821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2026-09-18T17:11:14.7800000Z</dcterms:created>
  <dcterms:modified xsi:type="dcterms:W3CDTF">2026-09-18T17:11:14.7800000Z</dcterms:modified>
</coreProperties>
</file>