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6bf054087694da5" /><Relationship Type="http://schemas.openxmlformats.org/officeDocument/2006/relationships/extended-properties" Target="/docProps/app.xml" Id="R75c8f73f188d4e0c" /><Relationship Type="http://schemas.openxmlformats.org/officeDocument/2006/relationships/officeDocument" Target="/ppt/presentation.xml" Id="R34d865fd34d34e0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e4129b767f34eae"/>
  </p:sldMasterIdLst>
  <p:notesMasterIdLst>
    <p:notesMasterId xmlns:r="http://schemas.openxmlformats.org/officeDocument/2006/relationships" r:id="Rdd40e838f18842fc"/>
  </p:notesMasterIdLst>
  <p:sldIdLst>
    <p:sldId xmlns:r="http://schemas.openxmlformats.org/officeDocument/2006/relationships" id="256" r:id="Rb5e52ff0c2b24fd0"/>
    <p:sldId xmlns:r="http://schemas.openxmlformats.org/officeDocument/2006/relationships" id="257" r:id="R40fa76cacc724ab2"/>
    <p:sldId xmlns:r="http://schemas.openxmlformats.org/officeDocument/2006/relationships" id="258" r:id="Rffdc5abaaa9b41d9"/>
    <p:sldId xmlns:r="http://schemas.openxmlformats.org/officeDocument/2006/relationships" id="259" r:id="Rdac7850648944f1c"/>
    <p:sldId xmlns:r="http://schemas.openxmlformats.org/officeDocument/2006/relationships" id="260" r:id="R40dae1fe707e4f4a"/>
    <p:sldId xmlns:r="http://schemas.openxmlformats.org/officeDocument/2006/relationships" id="261" r:id="R5008748de3da4cf1"/>
    <p:sldId xmlns:r="http://schemas.openxmlformats.org/officeDocument/2006/relationships" id="262" r:id="R34ae2a7449d84843"/>
    <p:sldId xmlns:r="http://schemas.openxmlformats.org/officeDocument/2006/relationships" id="263" r:id="R542d7c655d974849"/>
    <p:sldId xmlns:r="http://schemas.openxmlformats.org/officeDocument/2006/relationships" id="264" r:id="R7c64196c6c514ebe"/>
    <p:sldId xmlns:r="http://schemas.openxmlformats.org/officeDocument/2006/relationships" id="265" r:id="R4b3e17e0cc274de5"/>
    <p:sldId xmlns:r="http://schemas.openxmlformats.org/officeDocument/2006/relationships" id="266" r:id="Rb8b773c0c83d416a"/>
    <p:sldId xmlns:r="http://schemas.openxmlformats.org/officeDocument/2006/relationships" id="267" r:id="Rdfd42e9b1bd146a7"/>
    <p:sldId xmlns:r="http://schemas.openxmlformats.org/officeDocument/2006/relationships" id="268" r:id="R65f9c1105822476c"/>
    <p:sldId xmlns:r="http://schemas.openxmlformats.org/officeDocument/2006/relationships" id="269" r:id="Rdad3093ad0d9408a"/>
    <p:sldId xmlns:r="http://schemas.openxmlformats.org/officeDocument/2006/relationships" id="270" r:id="Rde80e9efe2bd4598"/>
    <p:sldId xmlns:r="http://schemas.openxmlformats.org/officeDocument/2006/relationships" id="271" r:id="Re7ee1cc3f44647c1"/>
    <p:sldId xmlns:r="http://schemas.openxmlformats.org/officeDocument/2006/relationships" id="272" r:id="R4647a3e56acf462a"/>
    <p:sldId xmlns:r="http://schemas.openxmlformats.org/officeDocument/2006/relationships" id="273" r:id="Rb8d435332f15463c"/>
    <p:sldId xmlns:r="http://schemas.openxmlformats.org/officeDocument/2006/relationships" id="274" r:id="Rc9225394cf674087"/>
    <p:sldId xmlns:r="http://schemas.openxmlformats.org/officeDocument/2006/relationships" id="275" r:id="R4f07349105e14b28"/>
    <p:sldId xmlns:r="http://schemas.openxmlformats.org/officeDocument/2006/relationships" id="276" r:id="R4855c9e49403496b"/>
    <p:sldId xmlns:r="http://schemas.openxmlformats.org/officeDocument/2006/relationships" id="277" r:id="Re5de87fc8e35463d"/>
    <p:sldId xmlns:r="http://schemas.openxmlformats.org/officeDocument/2006/relationships" id="278" r:id="Rb0dc3e65d9d844b3"/>
    <p:sldId xmlns:r="http://schemas.openxmlformats.org/officeDocument/2006/relationships" id="279" r:id="R8b52d91980f44714"/>
    <p:sldId xmlns:r="http://schemas.openxmlformats.org/officeDocument/2006/relationships" id="280" r:id="Rb7c847c121ac44cd"/>
    <p:sldId xmlns:r="http://schemas.openxmlformats.org/officeDocument/2006/relationships" id="281" r:id="Ra0c5bdcf723549c6"/>
    <p:sldId xmlns:r="http://schemas.openxmlformats.org/officeDocument/2006/relationships" id="282" r:id="R74af5aae8d4f43ea"/>
    <p:sldId xmlns:r="http://schemas.openxmlformats.org/officeDocument/2006/relationships" id="283" r:id="R3f9fa54e42154de4"/>
    <p:sldId xmlns:r="http://schemas.openxmlformats.org/officeDocument/2006/relationships" id="284" r:id="Re20ddb81890a4f7b"/>
    <p:sldId xmlns:r="http://schemas.openxmlformats.org/officeDocument/2006/relationships" id="285" r:id="R7e801dab92ef4d09"/>
    <p:sldId xmlns:r="http://schemas.openxmlformats.org/officeDocument/2006/relationships" id="286" r:id="R7abb94bec6ea4687"/>
    <p:sldId xmlns:r="http://schemas.openxmlformats.org/officeDocument/2006/relationships" id="287" r:id="R55aeca3fa7d449f7"/>
    <p:sldId xmlns:r="http://schemas.openxmlformats.org/officeDocument/2006/relationships" id="288" r:id="R2d57b5e162b14627"/>
    <p:sldId xmlns:r="http://schemas.openxmlformats.org/officeDocument/2006/relationships" id="289" r:id="R50f427ba8c1f4045"/>
    <p:sldId xmlns:r="http://schemas.openxmlformats.org/officeDocument/2006/relationships" id="290" r:id="R0348806237e345c2"/>
    <p:sldId xmlns:r="http://schemas.openxmlformats.org/officeDocument/2006/relationships" id="291" r:id="Rd1d9fef9c99740cb"/>
    <p:sldId xmlns:r="http://schemas.openxmlformats.org/officeDocument/2006/relationships" id="292" r:id="Rbac14dcd41744f9e"/>
    <p:sldId xmlns:r="http://schemas.openxmlformats.org/officeDocument/2006/relationships" id="293" r:id="Rd04cde740f584e2e"/>
    <p:sldId xmlns:r="http://schemas.openxmlformats.org/officeDocument/2006/relationships" id="294" r:id="R13b41c6dba0244d0"/>
    <p:sldId xmlns:r="http://schemas.openxmlformats.org/officeDocument/2006/relationships" id="295" r:id="R6e2c021aa3604a86"/>
    <p:sldId xmlns:r="http://schemas.openxmlformats.org/officeDocument/2006/relationships" id="296" r:id="Ra019aa5bd3b84b67"/>
    <p:sldId xmlns:r="http://schemas.openxmlformats.org/officeDocument/2006/relationships" id="297" r:id="R579fc0959ed1411b"/>
    <p:sldId xmlns:r="http://schemas.openxmlformats.org/officeDocument/2006/relationships" id="298" r:id="R47efbb4418614b17"/>
    <p:sldId xmlns:r="http://schemas.openxmlformats.org/officeDocument/2006/relationships" id="299" r:id="Rbf4ba2d50a68493f"/>
    <p:sldId xmlns:r="http://schemas.openxmlformats.org/officeDocument/2006/relationships" id="300" r:id="Rfbbf96d5313f4cfb"/>
    <p:sldId xmlns:r="http://schemas.openxmlformats.org/officeDocument/2006/relationships" id="301" r:id="Rf90526727868407e"/>
    <p:sldId xmlns:r="http://schemas.openxmlformats.org/officeDocument/2006/relationships" id="302" r:id="Re9a219aaf98d4d3d"/>
    <p:sldId xmlns:r="http://schemas.openxmlformats.org/officeDocument/2006/relationships" id="303" r:id="R1a8f8bf26ad64a67"/>
    <p:sldId xmlns:r="http://schemas.openxmlformats.org/officeDocument/2006/relationships" id="304" r:id="R31c035a3b44a4ea9"/>
    <p:sldId xmlns:r="http://schemas.openxmlformats.org/officeDocument/2006/relationships" id="305" r:id="R6ca028ad2c154d84"/>
    <p:sldId xmlns:r="http://schemas.openxmlformats.org/officeDocument/2006/relationships" id="306" r:id="Rc2cae78b334143a5"/>
    <p:sldId xmlns:r="http://schemas.openxmlformats.org/officeDocument/2006/relationships" id="307" r:id="Rf39d6274acbb4936"/>
    <p:sldId xmlns:r="http://schemas.openxmlformats.org/officeDocument/2006/relationships" id="308" r:id="R10a18125976b47eb"/>
    <p:sldId xmlns:r="http://schemas.openxmlformats.org/officeDocument/2006/relationships" id="309" r:id="Rdc8eac8e3dcb405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b3571467465484f" /><Relationship Type="http://schemas.openxmlformats.org/officeDocument/2006/relationships/slideMaster" Target="/ppt/slideMasters/slideMaster1.xml" Id="R5e4129b767f34eae" /><Relationship Type="http://schemas.openxmlformats.org/officeDocument/2006/relationships/notesMaster" Target="/ppt/notesMasters/notesMaster1.xml" Id="Rdd40e838f18842fc" /><Relationship Type="http://schemas.openxmlformats.org/officeDocument/2006/relationships/presProps" Target="/ppt/presProps.xml" Id="R49ab6edc4aa2436d" /><Relationship Type="http://schemas.openxmlformats.org/officeDocument/2006/relationships/tableStyles" Target="/ppt/tableStyles.xml" Id="R186706bcd5ef4259" /><Relationship Type="http://schemas.openxmlformats.org/officeDocument/2006/relationships/slide" Target="/ppt/slides/slide1.xml" Id="Rb5e52ff0c2b24fd0" /><Relationship Type="http://schemas.openxmlformats.org/officeDocument/2006/relationships/slide" Target="/ppt/slides/slide2.xml" Id="R40fa76cacc724ab2" /><Relationship Type="http://schemas.openxmlformats.org/officeDocument/2006/relationships/slide" Target="/ppt/slides/slide3.xml" Id="Rffdc5abaaa9b41d9" /><Relationship Type="http://schemas.openxmlformats.org/officeDocument/2006/relationships/slide" Target="/ppt/slides/slide4.xml" Id="Rdac7850648944f1c" /><Relationship Type="http://schemas.openxmlformats.org/officeDocument/2006/relationships/slide" Target="/ppt/slides/slide5.xml" Id="R40dae1fe707e4f4a" /><Relationship Type="http://schemas.openxmlformats.org/officeDocument/2006/relationships/slide" Target="/ppt/slides/slide6.xml" Id="R5008748de3da4cf1" /><Relationship Type="http://schemas.openxmlformats.org/officeDocument/2006/relationships/slide" Target="/ppt/slides/slide7.xml" Id="R34ae2a7449d84843" /><Relationship Type="http://schemas.openxmlformats.org/officeDocument/2006/relationships/slide" Target="/ppt/slides/slide8.xml" Id="R542d7c655d974849" /><Relationship Type="http://schemas.openxmlformats.org/officeDocument/2006/relationships/slide" Target="/ppt/slides/slide9.xml" Id="R7c64196c6c514ebe" /><Relationship Type="http://schemas.openxmlformats.org/officeDocument/2006/relationships/slide" Target="/ppt/slides/slide10.xml" Id="R4b3e17e0cc274de5" /><Relationship Type="http://schemas.openxmlformats.org/officeDocument/2006/relationships/slide" Target="/ppt/slides/slide11.xml" Id="Rb8b773c0c83d416a" /><Relationship Type="http://schemas.openxmlformats.org/officeDocument/2006/relationships/slide" Target="/ppt/slides/slide12.xml" Id="Rdfd42e9b1bd146a7" /><Relationship Type="http://schemas.openxmlformats.org/officeDocument/2006/relationships/slide" Target="/ppt/slides/slide13.xml" Id="R65f9c1105822476c" /><Relationship Type="http://schemas.openxmlformats.org/officeDocument/2006/relationships/slide" Target="/ppt/slides/slide14.xml" Id="Rdad3093ad0d9408a" /><Relationship Type="http://schemas.openxmlformats.org/officeDocument/2006/relationships/slide" Target="/ppt/slides/slide15.xml" Id="Rde80e9efe2bd4598" /><Relationship Type="http://schemas.openxmlformats.org/officeDocument/2006/relationships/slide" Target="/ppt/slides/slide16.xml" Id="Re7ee1cc3f44647c1" /><Relationship Type="http://schemas.openxmlformats.org/officeDocument/2006/relationships/slide" Target="/ppt/slides/slide17.xml" Id="R4647a3e56acf462a" /><Relationship Type="http://schemas.openxmlformats.org/officeDocument/2006/relationships/slide" Target="/ppt/slides/slide18.xml" Id="Rb8d435332f15463c" /><Relationship Type="http://schemas.openxmlformats.org/officeDocument/2006/relationships/slide" Target="/ppt/slides/slide19.xml" Id="Rc9225394cf674087" /><Relationship Type="http://schemas.openxmlformats.org/officeDocument/2006/relationships/slide" Target="/ppt/slides/slide20.xml" Id="R4f07349105e14b28" /><Relationship Type="http://schemas.openxmlformats.org/officeDocument/2006/relationships/slide" Target="/ppt/slides/slide21.xml" Id="R4855c9e49403496b" /><Relationship Type="http://schemas.openxmlformats.org/officeDocument/2006/relationships/slide" Target="/ppt/slides/slide22.xml" Id="Re5de87fc8e35463d" /><Relationship Type="http://schemas.openxmlformats.org/officeDocument/2006/relationships/slide" Target="/ppt/slides/slide23.xml" Id="Rb0dc3e65d9d844b3" /><Relationship Type="http://schemas.openxmlformats.org/officeDocument/2006/relationships/slide" Target="/ppt/slides/slide24.xml" Id="R8b52d91980f44714" /><Relationship Type="http://schemas.openxmlformats.org/officeDocument/2006/relationships/slide" Target="/ppt/slides/slide25.xml" Id="Rb7c847c121ac44cd" /><Relationship Type="http://schemas.openxmlformats.org/officeDocument/2006/relationships/slide" Target="/ppt/slides/slide26.xml" Id="Ra0c5bdcf723549c6" /><Relationship Type="http://schemas.openxmlformats.org/officeDocument/2006/relationships/slide" Target="/ppt/slides/slide27.xml" Id="R74af5aae8d4f43ea" /><Relationship Type="http://schemas.openxmlformats.org/officeDocument/2006/relationships/slide" Target="/ppt/slides/slide28.xml" Id="R3f9fa54e42154de4" /><Relationship Type="http://schemas.openxmlformats.org/officeDocument/2006/relationships/slide" Target="/ppt/slides/slide29.xml" Id="Re20ddb81890a4f7b" /><Relationship Type="http://schemas.openxmlformats.org/officeDocument/2006/relationships/slide" Target="/ppt/slides/slide30.xml" Id="R7e801dab92ef4d09" /><Relationship Type="http://schemas.openxmlformats.org/officeDocument/2006/relationships/slide" Target="/ppt/slides/slide31.xml" Id="R7abb94bec6ea4687" /><Relationship Type="http://schemas.openxmlformats.org/officeDocument/2006/relationships/slide" Target="/ppt/slides/slide32.xml" Id="R55aeca3fa7d449f7" /><Relationship Type="http://schemas.openxmlformats.org/officeDocument/2006/relationships/slide" Target="/ppt/slides/slide33.xml" Id="R2d57b5e162b14627" /><Relationship Type="http://schemas.openxmlformats.org/officeDocument/2006/relationships/slide" Target="/ppt/slides/slide34.xml" Id="R50f427ba8c1f4045" /><Relationship Type="http://schemas.openxmlformats.org/officeDocument/2006/relationships/slide" Target="/ppt/slides/slide35.xml" Id="R0348806237e345c2" /><Relationship Type="http://schemas.openxmlformats.org/officeDocument/2006/relationships/slide" Target="/ppt/slides/slide36.xml" Id="Rd1d9fef9c99740cb" /><Relationship Type="http://schemas.openxmlformats.org/officeDocument/2006/relationships/slide" Target="/ppt/slides/slide37.xml" Id="Rbac14dcd41744f9e" /><Relationship Type="http://schemas.openxmlformats.org/officeDocument/2006/relationships/slide" Target="/ppt/slides/slide38.xml" Id="Rd04cde740f584e2e" /><Relationship Type="http://schemas.openxmlformats.org/officeDocument/2006/relationships/slide" Target="/ppt/slides/slide39.xml" Id="R13b41c6dba0244d0" /><Relationship Type="http://schemas.openxmlformats.org/officeDocument/2006/relationships/slide" Target="/ppt/slides/slide40.xml" Id="R6e2c021aa3604a86" /><Relationship Type="http://schemas.openxmlformats.org/officeDocument/2006/relationships/slide" Target="/ppt/slides/slide41.xml" Id="Ra019aa5bd3b84b67" /><Relationship Type="http://schemas.openxmlformats.org/officeDocument/2006/relationships/slide" Target="/ppt/slides/slide42.xml" Id="R579fc0959ed1411b" /><Relationship Type="http://schemas.openxmlformats.org/officeDocument/2006/relationships/slide" Target="/ppt/slides/slide43.xml" Id="R47efbb4418614b17" /><Relationship Type="http://schemas.openxmlformats.org/officeDocument/2006/relationships/slide" Target="/ppt/slides/slide44.xml" Id="Rbf4ba2d50a68493f" /><Relationship Type="http://schemas.openxmlformats.org/officeDocument/2006/relationships/slide" Target="/ppt/slides/slide45.xml" Id="Rfbbf96d5313f4cfb" /><Relationship Type="http://schemas.openxmlformats.org/officeDocument/2006/relationships/slide" Target="/ppt/slides/slide46.xml" Id="Rf90526727868407e" /><Relationship Type="http://schemas.openxmlformats.org/officeDocument/2006/relationships/slide" Target="/ppt/slides/slide47.xml" Id="Re9a219aaf98d4d3d" /><Relationship Type="http://schemas.openxmlformats.org/officeDocument/2006/relationships/slide" Target="/ppt/slides/slide48.xml" Id="R1a8f8bf26ad64a67" /><Relationship Type="http://schemas.openxmlformats.org/officeDocument/2006/relationships/slide" Target="/ppt/slides/slide49.xml" Id="R31c035a3b44a4ea9" /><Relationship Type="http://schemas.openxmlformats.org/officeDocument/2006/relationships/slide" Target="/ppt/slides/slide50.xml" Id="R6ca028ad2c154d84" /><Relationship Type="http://schemas.openxmlformats.org/officeDocument/2006/relationships/slide" Target="/ppt/slides/slide51.xml" Id="Rc2cae78b334143a5" /><Relationship Type="http://schemas.openxmlformats.org/officeDocument/2006/relationships/slide" Target="/ppt/slides/slide52.xml" Id="Rf39d6274acbb4936" /><Relationship Type="http://schemas.openxmlformats.org/officeDocument/2006/relationships/slide" Target="/ppt/slides/slide53.xml" Id="R10a18125976b47eb" /><Relationship Type="http://schemas.openxmlformats.org/officeDocument/2006/relationships/slide" Target="/ppt/slides/slide54.xml" Id="Rdc8eac8e3dcb405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bd8a242658a402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0c45f09e2f04ff0" /><Relationship Type="http://schemas.openxmlformats.org/officeDocument/2006/relationships/notesMaster" Target="/ppt/notesMasters/notesMaster1.xml" Id="R8418d9fadc634a4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7121302e8b1429f" /><Relationship Type="http://schemas.openxmlformats.org/officeDocument/2006/relationships/notesMaster" Target="/ppt/notesMasters/notesMaster1.xml" Id="R313750a2db144a5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b82bf7d598749eb" /><Relationship Type="http://schemas.openxmlformats.org/officeDocument/2006/relationships/notesMaster" Target="/ppt/notesMasters/notesMaster1.xml" Id="Rf3c26920c10441f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c01d1732f43492a" /><Relationship Type="http://schemas.openxmlformats.org/officeDocument/2006/relationships/notesMaster" Target="/ppt/notesMasters/notesMaster1.xml" Id="R4925e86384a34cb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5f836fe48ba45cd" /><Relationship Type="http://schemas.openxmlformats.org/officeDocument/2006/relationships/notesMaster" Target="/ppt/notesMasters/notesMaster1.xml" Id="R0a7b2fa63d3f4b7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6caf5335b6c4cde" /><Relationship Type="http://schemas.openxmlformats.org/officeDocument/2006/relationships/notesMaster" Target="/ppt/notesMasters/notesMaster1.xml" Id="R535a52e47ef34bc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c8591fe60b74e07" /><Relationship Type="http://schemas.openxmlformats.org/officeDocument/2006/relationships/notesMaster" Target="/ppt/notesMasters/notesMaster1.xml" Id="R852510785f26458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ba5730ae45e4bd6" /><Relationship Type="http://schemas.openxmlformats.org/officeDocument/2006/relationships/notesMaster" Target="/ppt/notesMasters/notesMaster1.xml" Id="R402de296aeef452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c6cf80d56054057" /><Relationship Type="http://schemas.openxmlformats.org/officeDocument/2006/relationships/notesMaster" Target="/ppt/notesMasters/notesMaster1.xml" Id="R654beee81e2e475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a8755ffec004f55" /><Relationship Type="http://schemas.openxmlformats.org/officeDocument/2006/relationships/notesMaster" Target="/ppt/notesMasters/notesMaster1.xml" Id="R64025ece34c94772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05ad39370ee451a" /><Relationship Type="http://schemas.openxmlformats.org/officeDocument/2006/relationships/notesMaster" Target="/ppt/notesMasters/notesMaster1.xml" Id="R7227c4eff67a4bc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9f083ca06df4608" /><Relationship Type="http://schemas.openxmlformats.org/officeDocument/2006/relationships/notesMaster" Target="/ppt/notesMasters/notesMaster1.xml" Id="R043621d3d8034217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3e1bb9a870b4d89" /><Relationship Type="http://schemas.openxmlformats.org/officeDocument/2006/relationships/notesMaster" Target="/ppt/notesMasters/notesMaster1.xml" Id="R2fe9f52adf4b49ac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b21ad0eac5f41c8" /><Relationship Type="http://schemas.openxmlformats.org/officeDocument/2006/relationships/notesMaster" Target="/ppt/notesMasters/notesMaster1.xml" Id="Re010bccc08ea455b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63c617a4dea846dc" /><Relationship Type="http://schemas.openxmlformats.org/officeDocument/2006/relationships/notesMaster" Target="/ppt/notesMasters/notesMaster1.xml" Id="Rb714b6313b3d4c22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b33ab37015e949ab" /><Relationship Type="http://schemas.openxmlformats.org/officeDocument/2006/relationships/notesMaster" Target="/ppt/notesMasters/notesMaster1.xml" Id="Rc7a3b74512864ddf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9b6f3d5d991a4eae" /><Relationship Type="http://schemas.openxmlformats.org/officeDocument/2006/relationships/notesMaster" Target="/ppt/notesMasters/notesMaster1.xml" Id="R1037128c7ecc45ca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d3227d5a0ab24046" /><Relationship Type="http://schemas.openxmlformats.org/officeDocument/2006/relationships/notesMaster" Target="/ppt/notesMasters/notesMaster1.xml" Id="Red5d59c6d24d47a5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b34bb3f9c9414383" /><Relationship Type="http://schemas.openxmlformats.org/officeDocument/2006/relationships/notesMaster" Target="/ppt/notesMasters/notesMaster1.xml" Id="R4eb92d2862f24356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6745002c314e4a21" /><Relationship Type="http://schemas.openxmlformats.org/officeDocument/2006/relationships/notesMaster" Target="/ppt/notesMasters/notesMaster1.xml" Id="Rccb93d5dbd9b4a15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4a2855e25a88499a" /><Relationship Type="http://schemas.openxmlformats.org/officeDocument/2006/relationships/notesMaster" Target="/ppt/notesMasters/notesMaster1.xml" Id="R6402158d93eb4a25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e01e71ed0dfe405d" /><Relationship Type="http://schemas.openxmlformats.org/officeDocument/2006/relationships/notesMaster" Target="/ppt/notesMasters/notesMaster1.xml" Id="R9bfc56dadb404739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93f182c94d004f37" /><Relationship Type="http://schemas.openxmlformats.org/officeDocument/2006/relationships/notesMaster" Target="/ppt/notesMasters/notesMaster1.xml" Id="R04e64996194d446c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39dc2227fc55442e" /><Relationship Type="http://schemas.openxmlformats.org/officeDocument/2006/relationships/notesMaster" Target="/ppt/notesMasters/notesMaster1.xml" Id="R89e40795ee5149ca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e3af254142234608" /><Relationship Type="http://schemas.openxmlformats.org/officeDocument/2006/relationships/notesMaster" Target="/ppt/notesMasters/notesMaster1.xml" Id="Rab7782a22b3b4516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50deedece2ad40ce" /><Relationship Type="http://schemas.openxmlformats.org/officeDocument/2006/relationships/notesMaster" Target="/ppt/notesMasters/notesMaster1.xml" Id="R7e01e299e6434bd4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a650639951bc498e" /><Relationship Type="http://schemas.openxmlformats.org/officeDocument/2006/relationships/notesMaster" Target="/ppt/notesMasters/notesMaster1.xml" Id="R0d6aca66f4364dec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3e03b23d3a69419e" /><Relationship Type="http://schemas.openxmlformats.org/officeDocument/2006/relationships/notesMaster" Target="/ppt/notesMasters/notesMaster1.xml" Id="Red3d120ee1234eec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78fb912366c740ef" /><Relationship Type="http://schemas.openxmlformats.org/officeDocument/2006/relationships/notesMaster" Target="/ppt/notesMasters/notesMaster1.xml" Id="Rbc096d1932254d8c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a662a4209dc742f7" /><Relationship Type="http://schemas.openxmlformats.org/officeDocument/2006/relationships/notesMaster" Target="/ppt/notesMasters/notesMaster1.xml" Id="R95e4da0c2c7e4c24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0992378506c54e20" /><Relationship Type="http://schemas.openxmlformats.org/officeDocument/2006/relationships/notesMaster" Target="/ppt/notesMasters/notesMaster1.xml" Id="Rf7980c2d6fe149c3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9741ad6a39a042dc" /><Relationship Type="http://schemas.openxmlformats.org/officeDocument/2006/relationships/notesMaster" Target="/ppt/notesMasters/notesMaster1.xml" Id="R7429af4e85b449d9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8b0cb7206b9b43ce" /><Relationship Type="http://schemas.openxmlformats.org/officeDocument/2006/relationships/notesMaster" Target="/ppt/notesMasters/notesMaster1.xml" Id="R7a1aa112bab7457c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13b057242c92446d" /><Relationship Type="http://schemas.openxmlformats.org/officeDocument/2006/relationships/notesMaster" Target="/ppt/notesMasters/notesMaster1.xml" Id="R9fd889229729434c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ce9bde924855442e" /><Relationship Type="http://schemas.openxmlformats.org/officeDocument/2006/relationships/notesMaster" Target="/ppt/notesMasters/notesMaster1.xml" Id="R86297a6d30a64aeb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84e880b9818a4bd9" /><Relationship Type="http://schemas.openxmlformats.org/officeDocument/2006/relationships/notesMaster" Target="/ppt/notesMasters/notesMaster1.xml" Id="Rfe288000febc4eb5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e37fd8d826454c0e" /><Relationship Type="http://schemas.openxmlformats.org/officeDocument/2006/relationships/notesMaster" Target="/ppt/notesMasters/notesMaster1.xml" Id="R96912f673b9f4150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e1a14ea38e4345db" /><Relationship Type="http://schemas.openxmlformats.org/officeDocument/2006/relationships/notesMaster" Target="/ppt/notesMasters/notesMaster1.xml" Id="R1825723f4bc84456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856dce81f0bd4152" /><Relationship Type="http://schemas.openxmlformats.org/officeDocument/2006/relationships/notesMaster" Target="/ppt/notesMasters/notesMaster1.xml" Id="Rde1efe4a1c1c4d70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009419d42d234d09" /><Relationship Type="http://schemas.openxmlformats.org/officeDocument/2006/relationships/notesMaster" Target="/ppt/notesMasters/notesMaster1.xml" Id="Rae123b6c894c4b54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2e8dc9d4741f4f6f" /><Relationship Type="http://schemas.openxmlformats.org/officeDocument/2006/relationships/notesMaster" Target="/ppt/notesMasters/notesMaster1.xml" Id="R2dfbbfadafc74a8f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0eb7841949014b45" /><Relationship Type="http://schemas.openxmlformats.org/officeDocument/2006/relationships/notesMaster" Target="/ppt/notesMasters/notesMaster1.xml" Id="R39048b9a6fca414a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a3e022c829d24767" /><Relationship Type="http://schemas.openxmlformats.org/officeDocument/2006/relationships/notesMaster" Target="/ppt/notesMasters/notesMaster1.xml" Id="Rd4ce5052dfd54106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72ac8138387c4780" /><Relationship Type="http://schemas.openxmlformats.org/officeDocument/2006/relationships/notesMaster" Target="/ppt/notesMasters/notesMaster1.xml" Id="R8a0aac7a0e8b4355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90ada1c0ffea47d5" /><Relationship Type="http://schemas.openxmlformats.org/officeDocument/2006/relationships/notesMaster" Target="/ppt/notesMasters/notesMaster1.xml" Id="Raa0f19fbb9d44547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e8491153d3bb4ee3" /><Relationship Type="http://schemas.openxmlformats.org/officeDocument/2006/relationships/notesMaster" Target="/ppt/notesMasters/notesMaster1.xml" Id="Re92ed52ed1354d8d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b4087d1e930045ac" /><Relationship Type="http://schemas.openxmlformats.org/officeDocument/2006/relationships/notesMaster" Target="/ppt/notesMasters/notesMaster1.xml" Id="Rea44d56b7c704d9d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e2bd5c3785b448cf" /><Relationship Type="http://schemas.openxmlformats.org/officeDocument/2006/relationships/notesMaster" Target="/ppt/notesMasters/notesMaster1.xml" Id="R493263c4d99e4096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a02785c914d54ab0" /><Relationship Type="http://schemas.openxmlformats.org/officeDocument/2006/relationships/notesMaster" Target="/ppt/notesMasters/notesMaster1.xml" Id="Rf729167942964db7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54ab2a80efd3478f" /><Relationship Type="http://schemas.openxmlformats.org/officeDocument/2006/relationships/notesMaster" Target="/ppt/notesMasters/notesMaster1.xml" Id="R621fc20b95d041fd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ed2bb6e478674d83" /><Relationship Type="http://schemas.openxmlformats.org/officeDocument/2006/relationships/notesMaster" Target="/ppt/notesMasters/notesMaster1.xml" Id="R89840be23eab45f4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3ab5110b17b643e9" /><Relationship Type="http://schemas.openxmlformats.org/officeDocument/2006/relationships/notesMaster" Target="/ppt/notesMasters/notesMaster1.xml" Id="Rd9f2f623fdd64e07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6247911070d94ba4" /><Relationship Type="http://schemas.openxmlformats.org/officeDocument/2006/relationships/notesMaster" Target="/ppt/notesMasters/notesMaster1.xml" Id="R436303e44f924862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387486ed87df4b95" /><Relationship Type="http://schemas.openxmlformats.org/officeDocument/2006/relationships/notesMaster" Target="/ppt/notesMasters/notesMaster1.xml" Id="R28f5aeb6b112416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A.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A.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A.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A.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A.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A.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A.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A.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A.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  <a:p xmlns:a="http://schemas.openxmlformats.org/drawingml/2006/main">
            <a:r>
              <a:t>Cyfeiriad Beiblaidd: Marc 10:43.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A.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A.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A.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A.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A.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A.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B.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Ioan 13:1–17: https://www.biblegateway.com/passage/?search=John+13%3A1-17&amp;version=WEB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B.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  <a:p xmlns:a="http://schemas.openxmlformats.org/drawingml/2006/main">
            <a:r>
              <a:t>Ioan 13:1–17: https://www.biblegateway.com/passage/?search=John+13%3A1-17&amp;version=WEB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B.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Ioan 13:1–17: https://www.biblegateway.com/passage/?search=John+13%3A1-17&amp;version=WEB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B.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  <a:p xmlns:a="http://schemas.openxmlformats.org/drawingml/2006/main">
            <a:r>
              <a:t>Ioan 13:1–17: https://www.biblegateway.com/passage/?search=John+13%3A1-17&amp;version=WEB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B.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  <a:p xmlns:a="http://schemas.openxmlformats.org/drawingml/2006/main">
            <a:r>
              <a:t>Ioan 13:1–17: https://www.biblegateway.com/passage/?search=John+13%3A1-17&amp;version=WEB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B.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Ioan 13:1–17: https://www.biblegateway.com/passage/?search=John+13%3A1-17&amp;version=WEB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B.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  <a:p xmlns:a="http://schemas.openxmlformats.org/drawingml/2006/main">
            <a:r>
              <a:t>Ioan 13:1–17: https://www.biblegateway.com/passage/?search=John+13%3A1-17&amp;version=WEB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B.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  <a:p xmlns:a="http://schemas.openxmlformats.org/drawingml/2006/main">
            <a:r>
              <a:t>Ioan 13:1–17: https://www.biblegateway.com/passage/?search=John+13%3A1-17&amp;version=WEB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B.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  <a:p xmlns:a="http://schemas.openxmlformats.org/drawingml/2006/main">
            <a:r>
              <a:t>Cyfeiriad Beiblaidd: Ioan 13:14–15. Aralleiriad Cymraeg gwreiddiol, nid dyfyniad o argraffiad cyhoeddedig.</a:t>
            </a:r>
          </a:p>
          <a:p xmlns:a="http://schemas.openxmlformats.org/drawingml/2006/main">
            <a:r>
              <a:t>Ioan 13:1–17: https://www.biblegateway.com/passage/?search=John+13%3A1-17&amp;version=WEB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B.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  <a:p xmlns:a="http://schemas.openxmlformats.org/drawingml/2006/main">
            <a:r>
              <a:t>Ioan 13:1–17: https://www.biblegateway.com/passage/?search=John+13%3A1-17&amp;version=WEB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B.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  <a:p xmlns:a="http://schemas.openxmlformats.org/drawingml/2006/main">
            <a:r>
              <a:t>Ioan 13:1–17: https://www.biblegateway.com/passage/?search=John+13%3A1-17&amp;version=WEB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B.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  <a:p xmlns:a="http://schemas.openxmlformats.org/drawingml/2006/main">
            <a:r>
              <a:t>Ioan 13:1–17: https://www.biblegateway.com/passage/?search=John+13%3A1-17&amp;version=WEB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B.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  <a:p xmlns:a="http://schemas.openxmlformats.org/drawingml/2006/main">
            <a:r>
              <a:t>Ioan 13:1–17: https://www.biblegateway.com/passage/?search=John+13%3A1-17&amp;version=WEB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B.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  <a:p xmlns:a="http://schemas.openxmlformats.org/drawingml/2006/main">
            <a:r>
              <a:t>Ioan 13:1–17: https://www.biblegateway.com/passage/?search=John+13%3A1-17&amp;version=WEB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B.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  <a:p xmlns:a="http://schemas.openxmlformats.org/drawingml/2006/main">
            <a:r>
              <a:t>Ioan 13:1–17: https://www.biblegateway.com/passage/?search=John+13%3A1-17&amp;version=WEB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C.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C.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C.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C.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C.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C.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C.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C.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C.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  <a:p xmlns:a="http://schemas.openxmlformats.org/drawingml/2006/main">
            <a:r>
              <a:t>Cyfeiriad Beiblaidd: 1 Pedr 4:10.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C.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C.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C.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C.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C.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11, sesiwn C.</a:t>
            </a:r>
          </a:p>
          <a:p xmlns:a="http://schemas.openxmlformats.org/drawingml/2006/main">
            <a:r>
              <a:t>Ffynhonnell: Cae_Top_38_Week_Three_Session_Worship_Plan.xlsx, wythnos 11.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f23333c46cb46bf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45bf3c4b1aa4ca5" /><Relationship Type="http://schemas.openxmlformats.org/officeDocument/2006/relationships/slideLayout" Target="/ppt/slideLayouts/slideLayout1.xml" Id="R7d3aaa3a7db9430c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d3aaa3a7db9430c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c906463119c44dc" /><Relationship Type="http://schemas.openxmlformats.org/officeDocument/2006/relationships/notesSlide" Target="/ppt/notesSlides/notesSlide1.xml" Id="R39473ae8d776467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2e2e8e129d54085" /><Relationship Type="http://schemas.openxmlformats.org/officeDocument/2006/relationships/notesSlide" Target="/ppt/notesSlides/notesSlide2.xml" Id="R6a5c40361b69411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37e868596b24444" /><Relationship Type="http://schemas.openxmlformats.org/officeDocument/2006/relationships/notesSlide" Target="/ppt/notesSlides/notesSlide3.xml" Id="R1fe88d94320e449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491bfad6c564388" /><Relationship Type="http://schemas.openxmlformats.org/officeDocument/2006/relationships/notesSlide" Target="/ppt/notesSlides/notesSlide4.xml" Id="R220bf82c84984ef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b1a9389c0e84889" /><Relationship Type="http://schemas.openxmlformats.org/officeDocument/2006/relationships/image" Target="/ppt/media/image.png" Id="R52c9fc956e954481" /><Relationship Type="http://schemas.openxmlformats.org/officeDocument/2006/relationships/notesSlide" Target="/ppt/notesSlides/notesSlide5.xml" Id="Rc8c7e5233f86436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43262c89d7548f8" /><Relationship Type="http://schemas.openxmlformats.org/officeDocument/2006/relationships/notesSlide" Target="/ppt/notesSlides/notesSlide6.xml" Id="Rcbf60278286c42a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ef29a4a816f4ff0" /><Relationship Type="http://schemas.openxmlformats.org/officeDocument/2006/relationships/notesSlide" Target="/ppt/notesSlides/notesSlide7.xml" Id="Rf40806122d634e6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9038ae142984492" /><Relationship Type="http://schemas.openxmlformats.org/officeDocument/2006/relationships/image" Target="/ppt/media/image2.png" Id="Rb92623ecb07e48cf" /><Relationship Type="http://schemas.openxmlformats.org/officeDocument/2006/relationships/notesSlide" Target="/ppt/notesSlides/notesSlide8.xml" Id="R1ad0d7226258455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b9712c20fd042a1" /><Relationship Type="http://schemas.openxmlformats.org/officeDocument/2006/relationships/image" Target="/ppt/media/image3.png" Id="R67f9556d11804db8" /><Relationship Type="http://schemas.openxmlformats.org/officeDocument/2006/relationships/notesSlide" Target="/ppt/notesSlides/notesSlide9.xml" Id="R68d8a14c984b4eb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2a0a0da499f4694" /><Relationship Type="http://schemas.openxmlformats.org/officeDocument/2006/relationships/notesSlide" Target="/ppt/notesSlides/notesSlide10.xml" Id="R8a3b735d558e4f8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e3477b093d741e8" /><Relationship Type="http://schemas.openxmlformats.org/officeDocument/2006/relationships/notesSlide" Target="/ppt/notesSlides/notesSlide11.xml" Id="R26b0b967105341c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fd819b653e44dd8" /><Relationship Type="http://schemas.openxmlformats.org/officeDocument/2006/relationships/notesSlide" Target="/ppt/notesSlides/notesSlide12.xml" Id="R286d3c3c184c478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a95d65ccc0f45f4" /><Relationship Type="http://schemas.openxmlformats.org/officeDocument/2006/relationships/notesSlide" Target="/ppt/notesSlides/notesSlide13.xml" Id="R27399712999e4f4a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faecaf7508e4fdd" /><Relationship Type="http://schemas.openxmlformats.org/officeDocument/2006/relationships/notesSlide" Target="/ppt/notesSlides/notesSlide14.xml" Id="R89154a0afb1140ec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e70731afee34c13" /><Relationship Type="http://schemas.openxmlformats.org/officeDocument/2006/relationships/notesSlide" Target="/ppt/notesSlides/notesSlide15.xml" Id="R1de4681d8b3b4ebe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20c2580a24f4766" /><Relationship Type="http://schemas.openxmlformats.org/officeDocument/2006/relationships/notesSlide" Target="/ppt/notesSlides/notesSlide16.xml" Id="Rcd05e482d6f342fc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f11599426804771" /><Relationship Type="http://schemas.openxmlformats.org/officeDocument/2006/relationships/notesSlide" Target="/ppt/notesSlides/notesSlide17.xml" Id="R1a1b4f7d987e4886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1c4121aabb84456" /><Relationship Type="http://schemas.openxmlformats.org/officeDocument/2006/relationships/notesSlide" Target="/ppt/notesSlides/notesSlide18.xml" Id="R1e281f0639a642d4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744f6a33c514256" /><Relationship Type="http://schemas.openxmlformats.org/officeDocument/2006/relationships/notesSlide" Target="/ppt/notesSlides/notesSlide19.xml" Id="Rb642359d19fc4ed7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f39e685fdca4423" /><Relationship Type="http://schemas.openxmlformats.org/officeDocument/2006/relationships/notesSlide" Target="/ppt/notesSlides/notesSlide20.xml" Id="R5c75cbb73be641eb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454c0f4e10b4905" /><Relationship Type="http://schemas.openxmlformats.org/officeDocument/2006/relationships/notesSlide" Target="/ppt/notesSlides/notesSlide21.xml" Id="Rf15c54bb01b64913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895e7cdf892457d" /><Relationship Type="http://schemas.openxmlformats.org/officeDocument/2006/relationships/image" Target="/ppt/media/image4.png" Id="R2e81e15f83cd414b" /><Relationship Type="http://schemas.openxmlformats.org/officeDocument/2006/relationships/notesSlide" Target="/ppt/notesSlides/notesSlide22.xml" Id="R0e4948100f454bf0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d8caf5d10704d8c" /><Relationship Type="http://schemas.openxmlformats.org/officeDocument/2006/relationships/notesSlide" Target="/ppt/notesSlides/notesSlide23.xml" Id="R2076dd8fec954422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472a82d801b4bf9" /><Relationship Type="http://schemas.openxmlformats.org/officeDocument/2006/relationships/image" Target="/ppt/media/image5.png" Id="R0f1e1dae6af44208" /><Relationship Type="http://schemas.openxmlformats.org/officeDocument/2006/relationships/notesSlide" Target="/ppt/notesSlides/notesSlide24.xml" Id="R1dd89d7ab874483b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9f04a5c6ff24c2a" /><Relationship Type="http://schemas.openxmlformats.org/officeDocument/2006/relationships/notesSlide" Target="/ppt/notesSlides/notesSlide25.xml" Id="Rf382fa191c6b457e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82862167044432d" /><Relationship Type="http://schemas.openxmlformats.org/officeDocument/2006/relationships/notesSlide" Target="/ppt/notesSlides/notesSlide26.xml" Id="Reb7411059576499c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8c767576b004eec" /><Relationship Type="http://schemas.openxmlformats.org/officeDocument/2006/relationships/image" Target="/ppt/media/image6.png" Id="R6db80d1a38bd48f8" /><Relationship Type="http://schemas.openxmlformats.org/officeDocument/2006/relationships/notesSlide" Target="/ppt/notesSlides/notesSlide27.xml" Id="Re1b45dd839124c11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eecf6d3c30243ef" /><Relationship Type="http://schemas.openxmlformats.org/officeDocument/2006/relationships/notesSlide" Target="/ppt/notesSlides/notesSlide28.xml" Id="R047e5dde6d5c4058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8b7d7118b244506" /><Relationship Type="http://schemas.openxmlformats.org/officeDocument/2006/relationships/notesSlide" Target="/ppt/notesSlides/notesSlide29.xml" Id="R3b57e24a5ed4452c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daeb6b104d04e4a" /><Relationship Type="http://schemas.openxmlformats.org/officeDocument/2006/relationships/notesSlide" Target="/ppt/notesSlides/notesSlide30.xml" Id="R35372ef301244697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99bbb2cd85e4eef" /><Relationship Type="http://schemas.openxmlformats.org/officeDocument/2006/relationships/notesSlide" Target="/ppt/notesSlides/notesSlide31.xml" Id="R22fad5e6fd4f482c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18adfe7f758489d" /><Relationship Type="http://schemas.openxmlformats.org/officeDocument/2006/relationships/notesSlide" Target="/ppt/notesSlides/notesSlide32.xml" Id="Rccdd08d71b8c40ad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cf4067125be4909" /><Relationship Type="http://schemas.openxmlformats.org/officeDocument/2006/relationships/notesSlide" Target="/ppt/notesSlides/notesSlide33.xml" Id="R17e80e95eea44381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ce78f0801004dd1" /><Relationship Type="http://schemas.openxmlformats.org/officeDocument/2006/relationships/notesSlide" Target="/ppt/notesSlides/notesSlide34.xml" Id="R910e520705794aa6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09e4630e9c34a1b" /><Relationship Type="http://schemas.openxmlformats.org/officeDocument/2006/relationships/notesSlide" Target="/ppt/notesSlides/notesSlide35.xml" Id="R79f745445e6743ee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41eff02a2a64dd2" /><Relationship Type="http://schemas.openxmlformats.org/officeDocument/2006/relationships/notesSlide" Target="/ppt/notesSlides/notesSlide36.xml" Id="R7ba56cfac27b476a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ec4dbcb9aa84b2f" /><Relationship Type="http://schemas.openxmlformats.org/officeDocument/2006/relationships/notesSlide" Target="/ppt/notesSlides/notesSlide37.xml" Id="Rc750cc4dbfb24d30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af877113bc84a75" /><Relationship Type="http://schemas.openxmlformats.org/officeDocument/2006/relationships/notesSlide" Target="/ppt/notesSlides/notesSlide38.xml" Id="R92ea6a96cfeb4334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3dc9502d312423f" /><Relationship Type="http://schemas.openxmlformats.org/officeDocument/2006/relationships/image" Target="/ppt/media/image7.png" Id="R23325ae99b654196" /><Relationship Type="http://schemas.openxmlformats.org/officeDocument/2006/relationships/notesSlide" Target="/ppt/notesSlides/notesSlide39.xml" Id="Rae5d297be0fe4c51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affa093d5d34057" /><Relationship Type="http://schemas.openxmlformats.org/officeDocument/2006/relationships/notesSlide" Target="/ppt/notesSlides/notesSlide40.xml" Id="R67befeaa27f94b07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3298acf9c3246cd" /><Relationship Type="http://schemas.openxmlformats.org/officeDocument/2006/relationships/notesSlide" Target="/ppt/notesSlides/notesSlide41.xml" Id="Rbd92649fd7144d84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0286b6369c149c3" /><Relationship Type="http://schemas.openxmlformats.org/officeDocument/2006/relationships/image" Target="/ppt/media/image8.png" Id="Reb93e15df49f4671" /><Relationship Type="http://schemas.openxmlformats.org/officeDocument/2006/relationships/notesSlide" Target="/ppt/notesSlides/notesSlide42.xml" Id="Rc4e2a08e8a314d7e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c949bdc0b5241b4" /><Relationship Type="http://schemas.openxmlformats.org/officeDocument/2006/relationships/notesSlide" Target="/ppt/notesSlides/notesSlide43.xml" Id="Reffceee368a14779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9c9ef857fa14ab7" /><Relationship Type="http://schemas.openxmlformats.org/officeDocument/2006/relationships/image" Target="/ppt/media/image9.png" Id="Re76f2e0074044d78" /><Relationship Type="http://schemas.openxmlformats.org/officeDocument/2006/relationships/notesSlide" Target="/ppt/notesSlides/notesSlide44.xml" Id="Rbec321683d8744df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e495eb4606b439b" /><Relationship Type="http://schemas.openxmlformats.org/officeDocument/2006/relationships/notesSlide" Target="/ppt/notesSlides/notesSlide45.xml" Id="Re4890741dceb4226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91ba256e1854f43" /><Relationship Type="http://schemas.openxmlformats.org/officeDocument/2006/relationships/notesSlide" Target="/ppt/notesSlides/notesSlide46.xml" Id="Rd54426ded9b34abf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6c6c54f429048c3" /><Relationship Type="http://schemas.openxmlformats.org/officeDocument/2006/relationships/notesSlide" Target="/ppt/notesSlides/notesSlide47.xml" Id="R4272667703aa47fc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32f43268f3e46b6" /><Relationship Type="http://schemas.openxmlformats.org/officeDocument/2006/relationships/notesSlide" Target="/ppt/notesSlides/notesSlide48.xml" Id="R8e72de172ff74ad6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fd210d1dff24938" /><Relationship Type="http://schemas.openxmlformats.org/officeDocument/2006/relationships/notesSlide" Target="/ppt/notesSlides/notesSlide49.xml" Id="R6e74bcebd708452b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25929b67f98408c" /><Relationship Type="http://schemas.openxmlformats.org/officeDocument/2006/relationships/notesSlide" Target="/ppt/notesSlides/notesSlide50.xml" Id="R420264a0254e4ee6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1de1256cb314c10" /><Relationship Type="http://schemas.openxmlformats.org/officeDocument/2006/relationships/notesSlide" Target="/ppt/notesSlides/notesSlide51.xml" Id="Rf0baf4b3211c4724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177bab6353b4c90" /><Relationship Type="http://schemas.openxmlformats.org/officeDocument/2006/relationships/notesSlide" Target="/ppt/notesSlides/notesSlide52.xml" Id="Rf9b4dbd23a7545b6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f9cb212ff584f20" /><Relationship Type="http://schemas.openxmlformats.org/officeDocument/2006/relationships/notesSlide" Target="/ppt/notesSlides/notesSlide53.xml" Id="R3e864f24825248bd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ed4516bb9434c86" /><Relationship Type="http://schemas.openxmlformats.org/officeDocument/2006/relationships/notesSlide" Target="/ppt/notesSlides/notesSlide54.xml" Id="R3ea4e073ff804c2c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5CEAFD0-5700-4F33-BD41-65D71D7F84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11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1A6FD73-107B-4F43-8DDE-3640CD5709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Arwain drwy wasanaethu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EAC254A-BC1A-483A-A025-B5EC14321C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1988F8E-3619-4316-8430-1FE3737446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Cariad, Parch a Ffydd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EEA792E-13AF-4066-870A-5CAD22BA11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460755677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BBE3C5C-F02B-4D2E-97E7-1529422F92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0E727E5-A3E9-41CC-9B79-F2C181809D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5DE4791-569C-45B9-A5CE-B769C702AB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91498B4-27B0-4C77-8E88-D0CA1C6541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E121258-FD58-460D-AAAC-97C2ECE2CB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Pwy sy’n cael y gadair orau?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Y tywel a’r bowlen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Arweinydd sy’n gwneud lle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64709948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923B493-B8F5-46C3-A58E-47E41F92BD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F520516-C3AA-4043-A678-7769216561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6215092-8F25-412F-8F62-5B28BE6458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54D12CD-4184-4C57-B153-D8F10A56EC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Straeon ysgol dychmygol sydd yn A ac C. Mae B yn ailadrodd Ioan 13. Nid oes angen golchi traed neb.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Nid oes angen rhannu profiad personol.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1421690066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C0AE2AA-9E07-437D-9A5D-8D5F52A884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E336AD5-43CA-484E-8FFF-6E6ABC96A8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Pwy sy’n cael y gadair orau?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610108C-920B-4ED3-B281-8545D1C146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4852031-A4CE-455D-A93E-B78A89E017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361F8CA-FA8A-46E0-976E-525F422EB8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ysgol ddychmygol am gyfrifoldeb</a:t>
            </a:r>
          </a:p>
        </p:txBody>
      </p:sp>
    </p:spTree>
    <p:extLst>
      <p:ext uri="{BB962C8B-B14F-4D97-AF65-F5344CB8AC3E}">
        <p14:creationId xmlns:p14="http://schemas.microsoft.com/office/powerpoint/2010/main" val="1176748135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B63148A-05B1-4834-A418-DD465F1596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D1C6228-D6E3-4E06-8190-EE582B05C0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gadair arbennig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9412C54-153D-408A-8F84-E86AB49810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2c9fc956e954481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14EF5C1-92B8-4C8A-A230-3D34526207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cadair fawr wedi’i gosod o flaen neuadd ysgol ar gyfer y pennaeth.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popeth bron yn barod ar gyfer y digwyddiad.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Yna gwelodd y pennaeth ddŵr ar y llawr ger y drws.</a:t>
            </a:r>
          </a:p>
        </p:txBody>
      </p:sp>
    </p:spTree>
    <p:extLst>
      <p:ext uri="{BB962C8B-B14F-4D97-AF65-F5344CB8AC3E}">
        <p14:creationId xmlns:p14="http://schemas.microsoft.com/office/powerpoint/2010/main" val="128688786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753C6C9-A72D-48ED-B0B8-24CDFC1A9C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AA1FA73-E1B2-40A3-AFA6-5A1AAFF2E9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Penderfyniad cyn eistedd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EAC06E2-414B-43E6-B3CE-EA041360F3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EE3528E-808A-4498-A176-CB68A21A74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teuluoedd ar fin cyrraedd. Roedd plentyn yn cario llun tuag at y drws.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Gallai’r pennaeth fod wedi meddwl, “Mae gen i sedd arbennig. Gwaith rhywun arall yw hyn.”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roedd ganddi gyfrifoldeb am y bobl yn y neuadd.</a:t>
            </a:r>
          </a:p>
        </p:txBody>
      </p:sp>
    </p:spTree>
    <p:extLst>
      <p:ext uri="{BB962C8B-B14F-4D97-AF65-F5344CB8AC3E}">
        <p14:creationId xmlns:p14="http://schemas.microsoft.com/office/powerpoint/2010/main" val="49703184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9DE69DE-7D09-4736-9514-9F36B0C2C9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62F11B8-906D-4155-A032-A3DFF2A1F2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geiriau cyntaf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4DD9DB9-852D-43A9-96FD-414347BA29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930AB0E-BC8E-4F47-B743-93031E01B0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“Arhoswch fan hyn am eiliad,” meddai wrth y plant. “Mae’r llawr yn llithrig.”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i oedolyn arall gadw’r llwybr yn glir. Yna galwodd am gymorth i sychu’r dŵr.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gofyn i’r plant redeg am fop oedd ei gwaith. Cadw pawb yn ddiogel oedd y flaenoriaeth.</a:t>
            </a:r>
          </a:p>
        </p:txBody>
      </p:sp>
    </p:spTree>
    <p:extLst>
      <p:ext uri="{BB962C8B-B14F-4D97-AF65-F5344CB8AC3E}">
        <p14:creationId xmlns:p14="http://schemas.microsoft.com/office/powerpoint/2010/main" val="1609611298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0394E0E-80DF-400F-B6D6-A015053A9C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9ECBB02-8DFC-4AA1-8E63-2FA881BF59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Gweithio gyda rhywun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231F393-CF56-4E06-966E-B223FA0997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92623ecb07e48cf"/>
          <a:stretch xmlns:a="http://schemas.openxmlformats.org/drawingml/2006/main"/>
        </p:blipFill>
        <p:spPr>
          <a:xfrm xmlns:a="http://schemas.openxmlformats.org/drawingml/2006/main">
            <a:off x="7035332" y="1685925"/>
            <a:ext cx="4541185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D4E5403-838F-4257-9ED5-8A261CA9AB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Gosododd y pennaeth arwydd rhybudd. Daeth y gofalwr â’r offer cywir.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“Diolch. Sut alla i helpu?” gofynnodd.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Gweithiodd y ddau gyda’i gilydd nes bod y llawr yn ddiogel.</a:t>
            </a:r>
          </a:p>
        </p:txBody>
      </p:sp>
    </p:spTree>
    <p:extLst>
      <p:ext uri="{BB962C8B-B14F-4D97-AF65-F5344CB8AC3E}">
        <p14:creationId xmlns:p14="http://schemas.microsoft.com/office/powerpoint/2010/main" val="1897683799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932F06D-0AE9-4CC0-9B23-8CC7762672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339C229-26B8-46A9-8D40-8873AC538F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gadair oedd ar ôl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1787720-DFFF-4A00-8B0F-32AAD202C9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7f9556d11804db8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35F786C-70B7-4195-9D4F-A571C05DBE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ddaeth y pennaeth yn ôl, roedd yr ymwelwyr yn eistedd.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Dewisodd gadair gyffredin wrth y plant. Nid oedd angen oedi pawb i symud y gadair fawr.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Gallai wrando ar y digwyddiad yn iawn o’r fan honno.</a:t>
            </a:r>
          </a:p>
        </p:txBody>
      </p:sp>
    </p:spTree>
    <p:extLst>
      <p:ext uri="{BB962C8B-B14F-4D97-AF65-F5344CB8AC3E}">
        <p14:creationId xmlns:p14="http://schemas.microsoft.com/office/powerpoint/2010/main" val="382898288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378E86D-D100-42C4-BD13-1CB64FE182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C7A6926-263D-4D8C-9504-5A8BD9997E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sy’n gwneud arweinydd?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4BA7C6D-E3B9-42A6-AB6A-111198E2ED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4454AD4-AF94-4358-80A5-3630540CD5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“Ond dyna’r gadair arbennig,” sibrydodd plentyn.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“Y bobl oedd angen sylw yn gyntaf,” atebodd y pennaeth.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helpu wedi gwneud ei chyfrifoldeb yn llai. Roedd wedi dangos sut roedd hi’n ei ddefnyddio.</a:t>
            </a:r>
          </a:p>
        </p:txBody>
      </p:sp>
    </p:spTree>
    <p:extLst>
      <p:ext uri="{BB962C8B-B14F-4D97-AF65-F5344CB8AC3E}">
        <p14:creationId xmlns:p14="http://schemas.microsoft.com/office/powerpoint/2010/main" val="446789882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EC11324-CD4C-420B-AABA-AA7B1170D0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50D47DE-4438-4DC9-8759-BE33521BDC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Arweinydd arall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14647C2-9419-414E-8D10-B801F6069B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D4922F2-A37B-4564-91E4-85CF687C83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capten tîm yn dewis y gêm bob tro ac yn cymryd y tro cyntaf. Mae un plentyn heb gael cyfle.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allai’r capten ei ddweud neu ei wneud?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gorffennwch: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“Fel capten, fe alla i…”</a:t>
            </a:r>
          </a:p>
        </p:txBody>
      </p:sp>
    </p:spTree>
    <p:extLst>
      <p:ext uri="{BB962C8B-B14F-4D97-AF65-F5344CB8AC3E}">
        <p14:creationId xmlns:p14="http://schemas.microsoft.com/office/powerpoint/2010/main" val="1310599300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C4382EC-E6E5-42D4-B859-347CE08FCA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A63CF13-325D-409F-A951-938AEE029A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Cyfrifoldeb sy’n gwasanaethu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0AEE1A1-BA70-4AD5-AD24-B1CD3456E9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4801B48-E2A3-476F-98D3-E3B634E1D4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Gallai’r capten ddweud: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“Gadewch inni wirio pwy sydd heb gael tro.”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arweinydd wneud penderfyniadau a chadw rheolau teg. Nid oes rhaid gwneud popeth ei hun na chytuno â phawb.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cwestiwn yw: sut mae’r penderfyniad yn helpu’r bobl?</a:t>
            </a:r>
          </a:p>
        </p:txBody>
      </p:sp>
    </p:spTree>
    <p:extLst>
      <p:ext uri="{BB962C8B-B14F-4D97-AF65-F5344CB8AC3E}">
        <p14:creationId xmlns:p14="http://schemas.microsoft.com/office/powerpoint/2010/main" val="43169196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B7E3A25-3F80-4EB0-835B-1001A475A3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B706810-F9A2-4485-A657-7FC273E13E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E266C47-FE0B-41E0-8D1D-D25B3106DA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48C7ACE-64F7-4170-8D1E-52F0EF19E2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Pwy bynnag sydd eisiau bod yn fawr yn eich plith, dylai wasanaethu’r lleill.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63BD5FD-F326-49F3-8EFD-359F1C846F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Marc 10:43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09A1B48-52FF-4A28-80D9-205A4FEA34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972414954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15DC117-F9F2-4FD3-8114-173BDEE020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147F3A3-1F1F-4B25-8C62-A9AC12ADCD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521E618-FC90-4EB8-81BC-E1115AECF1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6232402-555C-4EF0-955F-1376192322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disgyblion Iesu’n meddwl am safle a phwysigrwydd. Rhoddodd Iesu wasanaeth wrth galon arwain.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yn galw Iesu’n Frenin. Mae ei esiampl yn gofyn sut mae grym yn gofalu am bobl.</a:t>
            </a:r>
          </a:p>
        </p:txBody>
      </p:sp>
    </p:spTree>
    <p:extLst>
      <p:ext uri="{BB962C8B-B14F-4D97-AF65-F5344CB8AC3E}">
        <p14:creationId xmlns:p14="http://schemas.microsoft.com/office/powerpoint/2010/main" val="1492326854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F505E64-4625-4500-A2DF-8EF608333E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D1DAD7D-CCDA-4A3E-99A4-6C1CDADF31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66FD5A6-2904-4B96-ACF1-9ECB8F54ED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2D43C84-887B-4092-B4DA-46F3F051E5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wnaeth y pennaeth cyn eistedd?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861038366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2D3E273-D50D-450A-B310-D6577568E4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D48773E-CDE3-4D5A-B465-1D22018DA1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6D2AFE1-54AB-4874-800D-7A09E566B9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55BDA76-3F77-4B67-A2FD-0A28207A96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yw gwaith cyffredin yn llai pwysig am nad yw’n edrych yn drawiadol?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398293439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B589224-2A01-4680-A89E-673C67AB6D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5E1E006-965B-40F2-99F6-47E28CACE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47F8236-47D0-4563-8955-F89B19701E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2464052-7B25-4D64-85B2-C358559A23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am rywun y byddech yn ymddiried ynddo i arwain. Pa weithred o ofal sy’n gwneud ichi ymddiried?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732522404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53B12A3-16DB-40FC-A297-6A5A27251A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BD6A75E-C60F-4042-A8A5-EB4C71F4E6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AEE453A-E757-4B89-9932-4BA77F32A0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17BAE64-69FF-4030-ACF3-AC161C1C65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gewch chi gyfrifoldeb bach, gofynnwch: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“Pwy sydd angen help neu gyfle?”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Gwnewch un peth sy’n helpu, heb ddisgwyl gwobr.</a:t>
            </a:r>
          </a:p>
        </p:txBody>
      </p:sp>
    </p:spTree>
    <p:extLst>
      <p:ext uri="{BB962C8B-B14F-4D97-AF65-F5344CB8AC3E}">
        <p14:creationId xmlns:p14="http://schemas.microsoft.com/office/powerpoint/2010/main" val="640335021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B01B05D-3862-439D-9343-3F22E9F893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303722A-96A4-4EF2-BEB0-78CD1D0FFD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F9E2833-523E-466E-8FC8-16534F8D61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F0C6F74-02E8-4DA5-A59C-17B8FC70AA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C17DCC6-1C00-4388-B7C5-8BAA0AAC08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Iesu,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ddefnyddio cyfrifoldeb yn dda.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Dysg ni i weld anghenion pobl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gwasanaethu gyda chariad.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816352483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383E196-B706-4F9C-9608-842F86D998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2F8DD87-331D-4952-936F-7AC9502695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5831A72-9CED-477F-B4FF-48DCD823F7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3CA360E-9407-429B-8424-A4AD88924D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B99A73A-94DE-4166-AE69-0623B6AADE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185843103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806511E-106A-4AAD-9BAD-A06ED5499A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2B55202-F70E-4BE5-8F6E-E1375C54B8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tywel a’r bowlen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AA6F451-F9AB-49D4-A5EB-4028165E2E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29D8F85-2BEA-445C-B6C6-D9CBB801F2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2A84ED9-6312-4C47-87C1-69D139363A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Stori’r Beibl wedi’i hailadrodd: Ioan 13:1–17</a:t>
            </a:r>
          </a:p>
        </p:txBody>
      </p:sp>
    </p:spTree>
    <p:extLst>
      <p:ext uri="{BB962C8B-B14F-4D97-AF65-F5344CB8AC3E}">
        <p14:creationId xmlns:p14="http://schemas.microsoft.com/office/powerpoint/2010/main" val="1936099593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6400598-A19F-4E3A-8186-353B73BABF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7BF50B5-0E29-46A3-B719-B429BF939E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athro’n codi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C0B42E5-2457-4A5A-B509-6ACE609D26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e81e15f83cd414b"/>
          <a:stretch xmlns:a="http://schemas.openxmlformats.org/drawingml/2006/main"/>
        </p:blipFill>
        <p:spPr>
          <a:xfrm xmlns:a="http://schemas.openxmlformats.org/drawingml/2006/main">
            <a:off x="7029450" y="1721219"/>
            <a:ext cx="4552950" cy="4482362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44616E4-B54A-4919-9476-3899CB2E24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Iesu wrth swper gyda’i ddisgyblion.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Cododd o’r bwrdd, tynnodd ei wisg allanol a rhwymodd dywel am ei ganol.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Yna tywalltodd ddŵr i bowlen. Beth oedd ef ar fin ei wneud?</a:t>
            </a:r>
          </a:p>
        </p:txBody>
      </p:sp>
    </p:spTree>
    <p:extLst>
      <p:ext uri="{BB962C8B-B14F-4D97-AF65-F5344CB8AC3E}">
        <p14:creationId xmlns:p14="http://schemas.microsoft.com/office/powerpoint/2010/main" val="960541720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C1A18AB-CC01-4DA6-9FB4-F68DF81F09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871CB26-FFB4-4673-9810-437BBE25CC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Gwaith gostyngedig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55FB662-88CF-40E7-85A6-E4AABFB4A3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852DD71-72DE-495D-AEDC-F9A807B8C8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traed yn mynd yn llychlyd ar y ffyrdd. Roedd eu golchi’n waith isel ei statws.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Dechreuodd Iesu olchi traed y disgyblion a’u sychu â’r tywel.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athro a’r Arglwydd oedd yn plygu i wneud y gwaith hwn.</a:t>
            </a:r>
          </a:p>
        </p:txBody>
      </p:sp>
    </p:spTree>
    <p:extLst>
      <p:ext uri="{BB962C8B-B14F-4D97-AF65-F5344CB8AC3E}">
        <p14:creationId xmlns:p14="http://schemas.microsoft.com/office/powerpoint/2010/main" val="1426887741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989C3E2-1542-4636-AD31-372B55B983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C964C96-2847-4F4B-BE02-F9DDBEF1D9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Tro Pedr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DAC614C-CAB5-4870-823F-06A955C773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f1e1dae6af44208"/>
          <a:stretch xmlns:a="http://schemas.openxmlformats.org/drawingml/2006/main"/>
        </p:blipFill>
        <p:spPr>
          <a:xfrm xmlns:a="http://schemas.openxmlformats.org/drawingml/2006/main">
            <a:off x="7029450" y="1715413"/>
            <a:ext cx="4552950" cy="4493974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0D9ACB6-4D97-4F09-B2C0-4B060E083A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Iesu at Simon Pedr.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“Arglwydd, wyt ti’n mynd i olchi fy nhraed i?” gofynnodd Pedr.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Iesu na fyddai Pedr yn deall yn llawn eto, ond y byddai’n deall yn nes ymlaen.</a:t>
            </a:r>
          </a:p>
        </p:txBody>
      </p:sp>
    </p:spTree>
    <p:extLst>
      <p:ext uri="{BB962C8B-B14F-4D97-AF65-F5344CB8AC3E}">
        <p14:creationId xmlns:p14="http://schemas.microsoft.com/office/powerpoint/2010/main" val="434138603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850F4E4-5496-4853-A3BC-23B01938A6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909173C-7524-47BD-8C21-1892A1CEF1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Gwrthwynebiad Pedr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981C4B2-B5BB-4DD3-9B18-74AD4BAD39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CE75BDE-6E48-4F7B-8DEA-6F9EDCBFB7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“Chei di byth olchi fy nhraed i!” meddai Pedr.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Atebodd Iesu fod angen i Pedr dderbyn yr hyn roedd Iesu’n ei wneud er mwyn rhannu bywyd gydag ef.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Newidiodd Pedr ei ateb: “Yna golcha fy nwylo a’m pen hefyd!”</a:t>
            </a:r>
          </a:p>
        </p:txBody>
      </p:sp>
    </p:spTree>
    <p:extLst>
      <p:ext uri="{BB962C8B-B14F-4D97-AF65-F5344CB8AC3E}">
        <p14:creationId xmlns:p14="http://schemas.microsoft.com/office/powerpoint/2010/main" val="72764561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88EAAC4-51D3-426F-A0C0-820A2FE591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3A9E534-B8B6-413F-A3EE-7E529FFF21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Derbyn gofal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DBCFA7F-D870-44C0-A1F6-4E3277321B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AF2C49A-D5AA-450E-8A43-ABC7CEBB2E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Esboniodd Iesu nad oedd angen bath cyfan ar rywun oedd eisoes wedi ymolchi.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Doedd Pedr ddim angen ychwanegu mwy a mwy o olchi. Roedd angen iddo dderbyn gofal Iesu.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yn hawdd i Pedr weld ei athro’n gwasanaethu fel hyn.</a:t>
            </a:r>
          </a:p>
        </p:txBody>
      </p:sp>
    </p:spTree>
    <p:extLst>
      <p:ext uri="{BB962C8B-B14F-4D97-AF65-F5344CB8AC3E}">
        <p14:creationId xmlns:p14="http://schemas.microsoft.com/office/powerpoint/2010/main" val="1691952882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C1013E8-C8C1-4032-BE30-FEC605DE33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366D14D-4147-42F7-82BE-2B9B5F6A96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cwestiwn wrth y bwrdd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AF2C2A9-489C-4361-9021-6BD3CEF155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db80d1a38bd48f8"/>
          <a:stretch xmlns:a="http://schemas.openxmlformats.org/drawingml/2006/main"/>
        </p:blipFill>
        <p:spPr>
          <a:xfrm xmlns:a="http://schemas.openxmlformats.org/drawingml/2006/main">
            <a:off x="7029450" y="1721219"/>
            <a:ext cx="4552950" cy="4482362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D12CB61-58E9-4E2C-872A-7E0ACC9279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ôl golchi eu traed, gwisgodd Iesu ei wisg eto ac eistedd i lawr.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“Ydych chi’n deall beth rydw i wedi’i wneud ichi?” gofynnodd.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Nawr roedd y disgyblion wedi gweld ei wers cyn clywed yr esboniad.</a:t>
            </a:r>
          </a:p>
        </p:txBody>
      </p:sp>
    </p:spTree>
    <p:extLst>
      <p:ext uri="{BB962C8B-B14F-4D97-AF65-F5344CB8AC3E}">
        <p14:creationId xmlns:p14="http://schemas.microsoft.com/office/powerpoint/2010/main" val="7508269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DF52774-603C-4959-AD23-34406FE0D6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70C4844-7349-4047-A7F2-A5BAEBF1C6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esiampl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7819C86-47AD-4033-9A20-82B712B619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554454C-1656-4572-AF79-7EA2A1E44D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Iesu eu bod yn iawn i’w alw’n Athro ac yn Arglwydd.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oedd ef wedi golchi eu traed, dylent hwythau wasanaethu ei gilydd.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Iesu’n gofyn iddynt wneud rhywbeth yr oedd ef ei hun yn rhy bwysig i’w wneud.</a:t>
            </a:r>
          </a:p>
        </p:txBody>
      </p:sp>
    </p:spTree>
    <p:extLst>
      <p:ext uri="{BB962C8B-B14F-4D97-AF65-F5344CB8AC3E}">
        <p14:creationId xmlns:p14="http://schemas.microsoft.com/office/powerpoint/2010/main" val="1953770024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CA3FD15-CD34-4749-81A4-82E52DF186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C4AB3F1-7C06-40DE-9625-2ECA4BC087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Dau fath o ddewrder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9BCEF00-244D-460E-9DAC-D4C45D992F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5A02403-FEDB-4631-B65A-75EB6032B5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fod yn anodd cynnig help. Gall fod yn anodd derbyn help hefyd.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blentyn yn methu agor bocs. Beth allai’r plentyn ei ddweud?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allai ffrind ei ofyn cyn helpu?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actio na chyffwrdd â neb.</a:t>
            </a:r>
          </a:p>
        </p:txBody>
      </p:sp>
    </p:spTree>
    <p:extLst>
      <p:ext uri="{BB962C8B-B14F-4D97-AF65-F5344CB8AC3E}">
        <p14:creationId xmlns:p14="http://schemas.microsoft.com/office/powerpoint/2010/main" val="74523880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F481714-D16B-4849-87AA-1512F2A35E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3C98303-2F22-4057-9BC8-A6F2F664DA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92EDCFB-45BF-4D19-BBCE-1263C2E1C9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B6FE58F-8558-4078-BB5D-5A2CFF6B69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ydw i, eich Arglwydd a’ch Athro, wedi golchi eich traed, dylech chithau olchi traed eich gilydd.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Rydw i wedi rhoi esiampl ichi ei dilyn.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33A7E49-2328-437A-9875-EC0CD86DC6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Ioan 13:14–15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FF4F78F-8017-4A85-B798-9BA756D7A0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760588474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2CAB0E9-705C-4BFF-AAEA-A31010FD72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199137D-4B58-4630-A935-3FB77E3A74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DEFF773-0186-4D48-A2B9-9BEDE89E69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4785A1F-EAD6-4C7F-B4A1-E5B55AD3E2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yr Efengyl, mae’r weithred hon yn dangos cariad Iesu tuag at ei ddisgyblion. Mae’n eu galw i wasanaethu ei gilydd.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ddilyn yr esiampl drwy ofal addas. Rydyn ni’n gofyn cyn helpu ac yn parchu “na”.</a:t>
            </a:r>
          </a:p>
        </p:txBody>
      </p:sp>
    </p:spTree>
    <p:extLst>
      <p:ext uri="{BB962C8B-B14F-4D97-AF65-F5344CB8AC3E}">
        <p14:creationId xmlns:p14="http://schemas.microsoft.com/office/powerpoint/2010/main" val="44526704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74C6981-8AE3-4108-A03E-2397C2C4D2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8C072AF-408C-412A-B87F-B76474EE37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36658C5-5D77-4C60-9D83-35452F0D2F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BA7E260-7A68-4A70-9F4C-52AABB88C8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roedd Pedr wedi synnu?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318758730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B9084CD-2255-4506-AD3D-4E08C07193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43C678C-6F2F-404D-B413-E7C6574D23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4DB86EA-F822-4AC5-97D1-1448AC82B6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08A5814-3266-4EB6-952A-5A6B9B0784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sy’n newid pan fydd arweinydd yn gwneud y gwaith y mae’n gofyn i eraill ei wneud?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98240178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9637D8F-009A-493A-BD33-279157A39E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1816629-8048-457A-A7DF-160F0CAC72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7080C32-33C8-4470-9AAE-FCEFAC86A4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2181B49-351B-4183-9F6E-B4F52F09D1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y dŵr yn y bowlen yn llonydd. Meddyliwch am ofal a roddwyd ichi, neu ofal yr hoffech ei gynnig.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67029966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8FAA9AC-CD32-4CA0-B9C7-67F2515846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406CC88-B7D0-4E5D-B508-D73307ADD2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1D515DA-81D1-444A-AEA6-5845F844C6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BA8212E-D492-4164-95EA-923582802C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helpu rhywun heddiw, gofynnwch: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 hoffet ti help?”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Gwrandewch ar yr ateb. Mae derbyn help yn iawn hefyd.</a:t>
            </a:r>
          </a:p>
        </p:txBody>
      </p:sp>
    </p:spTree>
    <p:extLst>
      <p:ext uri="{BB962C8B-B14F-4D97-AF65-F5344CB8AC3E}">
        <p14:creationId xmlns:p14="http://schemas.microsoft.com/office/powerpoint/2010/main" val="1744884538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C6E208B-B5A6-45D2-A585-D93E6A09C2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F5D0D90-9C51-4511-BE52-F0FAF45651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CDC2BF7-652B-4D2F-96E2-4470D3809D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6CD044B-86F1-47DC-9517-F459876FC4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FCFBD3C-EF08-4C00-8860-8EB2F3A7BB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Iesu,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dy esiampl o gariad.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wasanaethu’n ofalus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derbyn cymorth pan fydd ei angen.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99278633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8B42578-C575-483D-83EC-4D96ECDCC0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365CFB4-14AF-4054-8092-38E277F301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23092BD-EDC7-443D-ABA0-448896B006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6694ACD-B9B3-4505-8771-4B5BF95EB6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3338D3D-93BE-407B-82B7-B4782A2DE3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561882395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FD42D2E-F370-4244-9117-F6325CEAE5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EC79BFB-3490-4DA4-A1BF-22AC556089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Arweinydd sy’n gwneud lle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104325E-5199-4D57-8AF9-FB6F7710DD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975AABB-2BC3-479E-926A-DDE18288C6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012FB94-42C7-42D7-ABB5-C36C0579BA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ysgol ddychmygol am rannu cyfraniadau</a:t>
            </a:r>
          </a:p>
        </p:txBody>
      </p:sp>
    </p:spTree>
    <p:extLst>
      <p:ext uri="{BB962C8B-B14F-4D97-AF65-F5344CB8AC3E}">
        <p14:creationId xmlns:p14="http://schemas.microsoft.com/office/powerpoint/2010/main" val="129692355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34EC8F0-BBCE-409E-81CB-2F0B4D4C8F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B30050C-1776-4D71-886E-7FD0BB0F7F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Popeth yn nwylo Elin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7A5C647-ECDC-458C-8167-B23BFEC6AF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3325ae99b654196"/>
          <a:stretch xmlns:a="http://schemas.openxmlformats.org/drawingml/2006/main"/>
        </p:blipFill>
        <p:spPr>
          <a:xfrm xmlns:a="http://schemas.openxmlformats.org/drawingml/2006/main">
            <a:off x="7141316" y="1685925"/>
            <a:ext cx="4329218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4A4E5A5-B5D6-4364-AE8A-0DC5BB2308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Elin yn arwain gwasanaeth y dosbarth. Roedd ganddi’r darlleniad, y llun a’r cwestiynau.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“Fe wna i’r cyfan,” meddai. “Mae’n gyflymach.”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Safodd y plant eraill yn aros.</a:t>
            </a:r>
          </a:p>
        </p:txBody>
      </p:sp>
    </p:spTree>
    <p:extLst>
      <p:ext uri="{BB962C8B-B14F-4D97-AF65-F5344CB8AC3E}">
        <p14:creationId xmlns:p14="http://schemas.microsoft.com/office/powerpoint/2010/main" val="2140509769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B10610E-E71D-4FE0-956F-D0B3AC873C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61509B3-E9C6-4396-ABE8-DBF6963755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Dwylo gwag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F30F806-B766-43BE-A90C-21787549DC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A4A1488-48DE-4AAA-ADFD-A96DD60376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Aled eisiau dangos llun. Roedd Sara wedi ymarfer un frawddeg ond nid oedd eisiau darllen ar ei phen ei hun.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Doedd Elin ddim yn ceisio eu cau allan. Roedd hi’n poeni y byddai rhywbeth yn mynd o’i le.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doedd dim lle i’w cyfraniadau nhw.</a:t>
            </a:r>
          </a:p>
        </p:txBody>
      </p:sp>
    </p:spTree>
    <p:extLst>
      <p:ext uri="{BB962C8B-B14F-4D97-AF65-F5344CB8AC3E}">
        <p14:creationId xmlns:p14="http://schemas.microsoft.com/office/powerpoint/2010/main" val="542668208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B4C279D-C36D-4ED8-A93F-5FD8C62C2D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F3FE693-62C3-40EE-AB00-0638A9EC92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Cwestiwn yr athrawes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5297CDF-977D-4DF2-8C26-8174FA2DBB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8F7FF28-88EC-43A4-B745-7FD814E6C6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“Beth wyt ti eisiau i’r gwasanaeth ei wneud?” gofynnodd yr athrawes.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“Dod â ni at ein gilydd,” meddai Elin.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“Pa ran allai’r lleill ei chwarae?”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Edrychodd Elin ar y papurau. Roedd popeth yn dal yn ei dwylo hi.</a:t>
            </a:r>
          </a:p>
        </p:txBody>
      </p:sp>
    </p:spTree>
    <p:extLst>
      <p:ext uri="{BB962C8B-B14F-4D97-AF65-F5344CB8AC3E}">
        <p14:creationId xmlns:p14="http://schemas.microsoft.com/office/powerpoint/2010/main" val="2059914313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1B6AD40-FBFA-4AAE-A50C-C627B1E9AB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EB56D04-0143-4A68-A5DB-AE4FB2C558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 cyn rhannu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E939028-FD1F-4516-8178-2602B92F3B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b93e15df49f4671"/>
          <a:stretch xmlns:a="http://schemas.openxmlformats.org/drawingml/2006/main"/>
        </p:blipFill>
        <p:spPr>
          <a:xfrm xmlns:a="http://schemas.openxmlformats.org/drawingml/2006/main">
            <a:off x="7146909" y="1685925"/>
            <a:ext cx="4318031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E1A57C3-8322-4624-BF2F-3DE45A790E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“Beth hoffech chi ei wneud?” gofynnodd Elin.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Cododd Aled ei lun. Dywedodd Sara y gallai ddarllen gyda rhywun arall. Dewisodd plentyn arall wrando y tro hwn.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Gwrandawodd Elin ar bob ateb.</a:t>
            </a:r>
          </a:p>
        </p:txBody>
      </p:sp>
    </p:spTree>
    <p:extLst>
      <p:ext uri="{BB962C8B-B14F-4D97-AF65-F5344CB8AC3E}">
        <p14:creationId xmlns:p14="http://schemas.microsoft.com/office/powerpoint/2010/main" val="202975916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67DEBBF-A6A1-4FE4-8E0A-490929D60C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FA14EF0-6E44-453C-8F12-254E6F4155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Cymorth sy’n agor drws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5F7C854-79C7-4B4F-AB01-055E59D8B5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BB27125-4A28-4898-B080-06199E8CC1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Trefnodd Elin fod Sara ac Aled yn gallu gweld y geiriau a’r llun yn glir. Ymarferodd un frawddeg gyda Sara.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roddodd dasg iddynt a cherdded i ffwrdd. Gofynnodd pa gymorth fyddai’n helpu.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yr athrawes ar gael hefyd.</a:t>
            </a:r>
          </a:p>
        </p:txBody>
      </p:sp>
    </p:spTree>
    <p:extLst>
      <p:ext uri="{BB962C8B-B14F-4D97-AF65-F5344CB8AC3E}">
        <p14:creationId xmlns:p14="http://schemas.microsoft.com/office/powerpoint/2010/main" val="1543291993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6FE586B-0622-4DD7-BDEE-7E4E3CD9CE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6DF0DD8-D5CC-4BA0-94B5-69C13DC4CE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Arwain o’r ochr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22DCCB5-3EAF-47EA-A54C-084E646778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76f2e0074044d78"/>
          <a:stretch xmlns:a="http://schemas.openxmlformats.org/drawingml/2006/main"/>
        </p:blipFill>
        <p:spPr>
          <a:xfrm xmlns:a="http://schemas.openxmlformats.org/drawingml/2006/main">
            <a:off x="7141316" y="1685925"/>
            <a:ext cx="4329218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7D6EA81-B133-4E20-8448-CBCD7D8C92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y gwasanaeth, daliodd Aled y llun. Darllenodd Sara gyda’i phartner. Arhosodd Elin wrth eu hymyl.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anghofiodd rhywun air, rhoddodd amser iddo.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Elin yn dal i arwain, er nad hi oedd yn dweud popeth.</a:t>
            </a:r>
          </a:p>
        </p:txBody>
      </p:sp>
    </p:spTree>
    <p:extLst>
      <p:ext uri="{BB962C8B-B14F-4D97-AF65-F5344CB8AC3E}">
        <p14:creationId xmlns:p14="http://schemas.microsoft.com/office/powerpoint/2010/main" val="447331994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BABAA79-16C3-454C-9CB7-D02EC559E8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4F8885B-9E6A-4D2D-8D35-0FF82FC10B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Aildrefnu’r cynllun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2D5C343-C4C9-4ECC-85D3-E332BC6C3D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63F6C4C-FD22-4C46-BF53-C77C301A03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Dyma gynllun arall: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un plentyn yn darllen, yn dangos y llun ac yn gofyn pob cwestiwn.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ddwy ran allem ni eu rhannu?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gymorth fyddai ei angen?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cynigiwch newid penodol.</a:t>
            </a:r>
          </a:p>
        </p:txBody>
      </p:sp>
    </p:spTree>
    <p:extLst>
      <p:ext uri="{BB962C8B-B14F-4D97-AF65-F5344CB8AC3E}">
        <p14:creationId xmlns:p14="http://schemas.microsoft.com/office/powerpoint/2010/main" val="698242257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1D4EB60-33E8-4D97-8BE4-B5233D7361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DBA4023-9129-4C4E-AAB0-E9BD4CB4D6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Lle heb bwysau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E82A809-8FB8-4961-8F82-FD0F9DF84B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FBFAE90-AFFB-4F80-BEC3-7D833F220C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rhywun ddangos llun, darllen gyda phartner neu awgrymu cwestiwn ymlaen llaw.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rhywun ddewis gwrando. Nid oes rhaid siarad o flaen pawb i berthyn.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arweinydd da yn creu cyfle ac yn rhoi cymorth. Nid yw’n gorfodi pob person i wneud yr un peth.</a:t>
            </a:r>
          </a:p>
        </p:txBody>
      </p:sp>
    </p:spTree>
    <p:extLst>
      <p:ext uri="{BB962C8B-B14F-4D97-AF65-F5344CB8AC3E}">
        <p14:creationId xmlns:p14="http://schemas.microsoft.com/office/powerpoint/2010/main" val="1530157775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C6E8F22-8C3B-4C28-8135-1586B71D22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61B904C-4BB8-416B-95AD-6E3068E486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7F22837-B682-4163-B96C-F9AB94D8D0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478E68C-225F-4137-8C22-8E2F35722F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pob un ohonoch wedi derbyn dawn. Defnyddiwch eich dawn i wasanaethu eraill, gan ofalu’n dda am roddion amrywiol Duw.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6153A44-EC99-4634-AD09-C62C3FA721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1 Pedr 4:10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A885BE0-2CE9-4980-BDCF-E7E0EFD9B6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838910269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204D2B1-54BC-41F2-83F1-09D51F4A10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8CA85F9-52F2-443B-8524-6DFB32B3A8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67C8BB1-F0D1-4D96-BDB1-6661A4C64B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F2B6CFE-4E89-4EF2-A4A0-538D9F8B3C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llythyr yn disgrifio doniau gwahanol fel rhoddion i helpu’r gymuned.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yn eu defnyddio mewn gwasanaeth. Gall arwain gynnwys helpu rhywun arall i ddarganfod bod ganddo gyfraniad gwerthfawr.</a:t>
            </a:r>
          </a:p>
        </p:txBody>
      </p:sp>
    </p:spTree>
    <p:extLst>
      <p:ext uri="{BB962C8B-B14F-4D97-AF65-F5344CB8AC3E}">
        <p14:creationId xmlns:p14="http://schemas.microsoft.com/office/powerpoint/2010/main" val="865117706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8F48298-6EC9-4AAF-989C-90CD29256C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F1A421F-F1FC-4B54-A5A3-16CEDA6644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E637346-3150-4B7E-AEC2-1FA9A0BD7B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45C67EE-A12C-4A59-BD76-B317C2D4CD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ran gafodd Aled yn y gwasanaeth?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700563317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2C70C47-EA26-46B4-8E8C-C855352FF5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042D429-EE1C-4207-A36A-94BEEC9132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E12F4A2-6735-4D63-ACCC-BED8EAE1B9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CFDB435-CAC4-413B-932D-0E56196362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gall rhywun sy’n ceisio gwneud popeth yn dda gadw eraill allan heb fwriadu hynny?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096708654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34AEE9F-C68F-4E91-BDF3-5EC913494D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57547E6-1C28-4910-AEDF-AE64677CB5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50A60D2-DB3A-4B80-A45E-E1C25A1DB6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3A9F39D-AB63-4A20-A697-2327506EE1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am rywun sydd wedi rhoi cyfle ichi ddysgu. Cofiwch y cymorth bach a wnaeth y cyfle’n bosibl.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67586112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E52841C-D8AC-482B-A738-0BE4DB387C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CA14149-E357-41B5-BE0C-4E1E3455C2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AC3C33A-BDBE-45A8-8A22-8F2025CA20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AD9BA6D-8F36-4744-AA5C-DA2CA9CF80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tro nesaf y cewch chi arwain tasg, cynigiwch un rhan i rywun arall.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Gofynnwch beth hoffai ei wneud a pha gymorth fyddai’n helpu.</a:t>
            </a:r>
          </a:p>
        </p:txBody>
      </p:sp>
    </p:spTree>
    <p:extLst>
      <p:ext uri="{BB962C8B-B14F-4D97-AF65-F5344CB8AC3E}">
        <p14:creationId xmlns:p14="http://schemas.microsoft.com/office/powerpoint/2010/main" val="1716180549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5E6917C-3A32-4E55-8357-633E4872FF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2151271-D37F-435A-BB31-EFE575CFFF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4D580A3-EC03-40F9-BB8F-067655246D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F1A6B64-B85A-4117-900C-8C9B1FAE02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22F6176-B441-4CDA-AA81-EE2C3188B9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ein gwahanol ddoniau.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wneud lle i eraill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rhannu cyfrifoldeb yn garedig.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907815463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6C0BA6B-1E25-4676-B486-A6D3EA2B0C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E399193-9247-4B86-9EDE-EF62FBBBEC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2008CCA-1163-4BE3-A1F5-AA7957F391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242FD8F-B9D3-4EFC-9AE2-A4B8FFA839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FF9EBEB-FC01-4FB6-AB6C-AD4DB7278C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743498359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2026-09-11T18:16:15.9210000Z</dcterms:created>
  <dcterms:modified xsi:type="dcterms:W3CDTF">2026-09-11T18:16:15.9210000Z</dcterms:modified>
</coreProperties>
</file>