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480a94da94046b3" /><Relationship Type="http://schemas.openxmlformats.org/officeDocument/2006/relationships/extended-properties" Target="/docProps/app.xml" Id="R5487d0f894b34669" /><Relationship Type="http://schemas.openxmlformats.org/officeDocument/2006/relationships/officeDocument" Target="/ppt/presentation.xml" Id="R90395c366939479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0601c3ed3754179"/>
  </p:sldMasterIdLst>
  <p:notesMasterIdLst>
    <p:notesMasterId xmlns:r="http://schemas.openxmlformats.org/officeDocument/2006/relationships" r:id="Ref6f1f20d5364428"/>
  </p:notesMasterIdLst>
  <p:sldIdLst>
    <p:sldId xmlns:r="http://schemas.openxmlformats.org/officeDocument/2006/relationships" id="256" r:id="Rcfff57be855a436e"/>
    <p:sldId xmlns:r="http://schemas.openxmlformats.org/officeDocument/2006/relationships" id="257" r:id="Rc79a54f343894a7f"/>
    <p:sldId xmlns:r="http://schemas.openxmlformats.org/officeDocument/2006/relationships" id="258" r:id="Rb971543ad3a4438b"/>
    <p:sldId xmlns:r="http://schemas.openxmlformats.org/officeDocument/2006/relationships" id="259" r:id="R33b23768d9624a84"/>
    <p:sldId xmlns:r="http://schemas.openxmlformats.org/officeDocument/2006/relationships" id="260" r:id="R7085cb1b0cae4341"/>
    <p:sldId xmlns:r="http://schemas.openxmlformats.org/officeDocument/2006/relationships" id="261" r:id="R3cc9cff3232a4e44"/>
    <p:sldId xmlns:r="http://schemas.openxmlformats.org/officeDocument/2006/relationships" id="262" r:id="R97f7d282511e44d1"/>
    <p:sldId xmlns:r="http://schemas.openxmlformats.org/officeDocument/2006/relationships" id="263" r:id="Rb62e78995b654601"/>
    <p:sldId xmlns:r="http://schemas.openxmlformats.org/officeDocument/2006/relationships" id="264" r:id="Ref0835d365aa4bd5"/>
    <p:sldId xmlns:r="http://schemas.openxmlformats.org/officeDocument/2006/relationships" id="265" r:id="R7cb51f97ae89456b"/>
    <p:sldId xmlns:r="http://schemas.openxmlformats.org/officeDocument/2006/relationships" id="266" r:id="Re8d66aa67f3047c1"/>
    <p:sldId xmlns:r="http://schemas.openxmlformats.org/officeDocument/2006/relationships" id="267" r:id="R116378576f914108"/>
    <p:sldId xmlns:r="http://schemas.openxmlformats.org/officeDocument/2006/relationships" id="268" r:id="R4bb95538c265480a"/>
    <p:sldId xmlns:r="http://schemas.openxmlformats.org/officeDocument/2006/relationships" id="269" r:id="Re06718ff881b4b65"/>
    <p:sldId xmlns:r="http://schemas.openxmlformats.org/officeDocument/2006/relationships" id="270" r:id="R992477665ef34959"/>
    <p:sldId xmlns:r="http://schemas.openxmlformats.org/officeDocument/2006/relationships" id="271" r:id="R430a4192eacc484d"/>
    <p:sldId xmlns:r="http://schemas.openxmlformats.org/officeDocument/2006/relationships" id="272" r:id="R0c48a401c7994f9c"/>
    <p:sldId xmlns:r="http://schemas.openxmlformats.org/officeDocument/2006/relationships" id="273" r:id="R17b3cc8f10be4fb1"/>
    <p:sldId xmlns:r="http://schemas.openxmlformats.org/officeDocument/2006/relationships" id="274" r:id="R392c48df701e4405"/>
    <p:sldId xmlns:r="http://schemas.openxmlformats.org/officeDocument/2006/relationships" id="275" r:id="Ra35a9f5141f34a12"/>
    <p:sldId xmlns:r="http://schemas.openxmlformats.org/officeDocument/2006/relationships" id="276" r:id="Ra185d2ace3f741ee"/>
    <p:sldId xmlns:r="http://schemas.openxmlformats.org/officeDocument/2006/relationships" id="277" r:id="R655f3788f1d04831"/>
    <p:sldId xmlns:r="http://schemas.openxmlformats.org/officeDocument/2006/relationships" id="278" r:id="Ra62698613e2e4d13"/>
    <p:sldId xmlns:r="http://schemas.openxmlformats.org/officeDocument/2006/relationships" id="279" r:id="Ra150cb55ea7042f3"/>
    <p:sldId xmlns:r="http://schemas.openxmlformats.org/officeDocument/2006/relationships" id="280" r:id="R5f62ed578d0e48b2"/>
    <p:sldId xmlns:r="http://schemas.openxmlformats.org/officeDocument/2006/relationships" id="281" r:id="R4785b7bb60324a10"/>
    <p:sldId xmlns:r="http://schemas.openxmlformats.org/officeDocument/2006/relationships" id="282" r:id="R7394971cb6ae4bfd"/>
    <p:sldId xmlns:r="http://schemas.openxmlformats.org/officeDocument/2006/relationships" id="283" r:id="R1ec3d835501c46c0"/>
    <p:sldId xmlns:r="http://schemas.openxmlformats.org/officeDocument/2006/relationships" id="284" r:id="Rdf5ddbc56ff6416b"/>
    <p:sldId xmlns:r="http://schemas.openxmlformats.org/officeDocument/2006/relationships" id="285" r:id="Rc720d3302d3b452e"/>
    <p:sldId xmlns:r="http://schemas.openxmlformats.org/officeDocument/2006/relationships" id="286" r:id="Ra37247877a984be6"/>
    <p:sldId xmlns:r="http://schemas.openxmlformats.org/officeDocument/2006/relationships" id="287" r:id="Ra19facd7015b44ac"/>
    <p:sldId xmlns:r="http://schemas.openxmlformats.org/officeDocument/2006/relationships" id="288" r:id="R9d36d3c74ef54518"/>
    <p:sldId xmlns:r="http://schemas.openxmlformats.org/officeDocument/2006/relationships" id="289" r:id="Rddaa6c4e7c3a40a1"/>
    <p:sldId xmlns:r="http://schemas.openxmlformats.org/officeDocument/2006/relationships" id="290" r:id="Rfd731be737d44d1b"/>
    <p:sldId xmlns:r="http://schemas.openxmlformats.org/officeDocument/2006/relationships" id="291" r:id="R1f743446a7d346fa"/>
    <p:sldId xmlns:r="http://schemas.openxmlformats.org/officeDocument/2006/relationships" id="292" r:id="R2cb348b6b64c4230"/>
    <p:sldId xmlns:r="http://schemas.openxmlformats.org/officeDocument/2006/relationships" id="293" r:id="Rec9d2236bb1d4827"/>
    <p:sldId xmlns:r="http://schemas.openxmlformats.org/officeDocument/2006/relationships" id="294" r:id="R71beb83fafed4225"/>
    <p:sldId xmlns:r="http://schemas.openxmlformats.org/officeDocument/2006/relationships" id="295" r:id="R7d7124612c49445a"/>
    <p:sldId xmlns:r="http://schemas.openxmlformats.org/officeDocument/2006/relationships" id="296" r:id="Raf3c68002e14475a"/>
    <p:sldId xmlns:r="http://schemas.openxmlformats.org/officeDocument/2006/relationships" id="297" r:id="R33ad7b9d58054de9"/>
    <p:sldId xmlns:r="http://schemas.openxmlformats.org/officeDocument/2006/relationships" id="298" r:id="Rb02ac1a02bb946b7"/>
    <p:sldId xmlns:r="http://schemas.openxmlformats.org/officeDocument/2006/relationships" id="299" r:id="R40e680e5742e43c2"/>
    <p:sldId xmlns:r="http://schemas.openxmlformats.org/officeDocument/2006/relationships" id="300" r:id="Rd7a77c7d17944bc2"/>
    <p:sldId xmlns:r="http://schemas.openxmlformats.org/officeDocument/2006/relationships" id="301" r:id="Rbc6557ad647f4bd3"/>
    <p:sldId xmlns:r="http://schemas.openxmlformats.org/officeDocument/2006/relationships" id="302" r:id="R72e9a7b981de405c"/>
    <p:sldId xmlns:r="http://schemas.openxmlformats.org/officeDocument/2006/relationships" id="303" r:id="Rf23a121644bb4c1a"/>
    <p:sldId xmlns:r="http://schemas.openxmlformats.org/officeDocument/2006/relationships" id="304" r:id="R04e70c85746c4a6c"/>
    <p:sldId xmlns:r="http://schemas.openxmlformats.org/officeDocument/2006/relationships" id="305" r:id="Reb4dc6a359004815"/>
    <p:sldId xmlns:r="http://schemas.openxmlformats.org/officeDocument/2006/relationships" id="306" r:id="R6bf1b54d65294e5c"/>
    <p:sldId xmlns:r="http://schemas.openxmlformats.org/officeDocument/2006/relationships" id="307" r:id="Rbdcf1e82467841de"/>
    <p:sldId xmlns:r="http://schemas.openxmlformats.org/officeDocument/2006/relationships" id="308" r:id="R1382b16ccc6b4837"/>
    <p:sldId xmlns:r="http://schemas.openxmlformats.org/officeDocument/2006/relationships" id="309" r:id="Rca78558e4cb8482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dd0f7b09e3244ae" /><Relationship Type="http://schemas.openxmlformats.org/officeDocument/2006/relationships/slideMaster" Target="/ppt/slideMasters/slideMaster1.xml" Id="R40601c3ed3754179" /><Relationship Type="http://schemas.openxmlformats.org/officeDocument/2006/relationships/notesMaster" Target="/ppt/notesMasters/notesMaster1.xml" Id="Ref6f1f20d5364428" /><Relationship Type="http://schemas.openxmlformats.org/officeDocument/2006/relationships/presProps" Target="/ppt/presProps.xml" Id="R79b739d58c8d48bd" /><Relationship Type="http://schemas.openxmlformats.org/officeDocument/2006/relationships/tableStyles" Target="/ppt/tableStyles.xml" Id="Ra0a2182939914c08" /><Relationship Type="http://schemas.openxmlformats.org/officeDocument/2006/relationships/slide" Target="/ppt/slides/slide1.xml" Id="Rcfff57be855a436e" /><Relationship Type="http://schemas.openxmlformats.org/officeDocument/2006/relationships/slide" Target="/ppt/slides/slide2.xml" Id="Rc79a54f343894a7f" /><Relationship Type="http://schemas.openxmlformats.org/officeDocument/2006/relationships/slide" Target="/ppt/slides/slide3.xml" Id="Rb971543ad3a4438b" /><Relationship Type="http://schemas.openxmlformats.org/officeDocument/2006/relationships/slide" Target="/ppt/slides/slide4.xml" Id="R33b23768d9624a84" /><Relationship Type="http://schemas.openxmlformats.org/officeDocument/2006/relationships/slide" Target="/ppt/slides/slide5.xml" Id="R7085cb1b0cae4341" /><Relationship Type="http://schemas.openxmlformats.org/officeDocument/2006/relationships/slide" Target="/ppt/slides/slide6.xml" Id="R3cc9cff3232a4e44" /><Relationship Type="http://schemas.openxmlformats.org/officeDocument/2006/relationships/slide" Target="/ppt/slides/slide7.xml" Id="R97f7d282511e44d1" /><Relationship Type="http://schemas.openxmlformats.org/officeDocument/2006/relationships/slide" Target="/ppt/slides/slide8.xml" Id="Rb62e78995b654601" /><Relationship Type="http://schemas.openxmlformats.org/officeDocument/2006/relationships/slide" Target="/ppt/slides/slide9.xml" Id="Ref0835d365aa4bd5" /><Relationship Type="http://schemas.openxmlformats.org/officeDocument/2006/relationships/slide" Target="/ppt/slides/slide10.xml" Id="R7cb51f97ae89456b" /><Relationship Type="http://schemas.openxmlformats.org/officeDocument/2006/relationships/slide" Target="/ppt/slides/slide11.xml" Id="Re8d66aa67f3047c1" /><Relationship Type="http://schemas.openxmlformats.org/officeDocument/2006/relationships/slide" Target="/ppt/slides/slide12.xml" Id="R116378576f914108" /><Relationship Type="http://schemas.openxmlformats.org/officeDocument/2006/relationships/slide" Target="/ppt/slides/slide13.xml" Id="R4bb95538c265480a" /><Relationship Type="http://schemas.openxmlformats.org/officeDocument/2006/relationships/slide" Target="/ppt/slides/slide14.xml" Id="Re06718ff881b4b65" /><Relationship Type="http://schemas.openxmlformats.org/officeDocument/2006/relationships/slide" Target="/ppt/slides/slide15.xml" Id="R992477665ef34959" /><Relationship Type="http://schemas.openxmlformats.org/officeDocument/2006/relationships/slide" Target="/ppt/slides/slide16.xml" Id="R430a4192eacc484d" /><Relationship Type="http://schemas.openxmlformats.org/officeDocument/2006/relationships/slide" Target="/ppt/slides/slide17.xml" Id="R0c48a401c7994f9c" /><Relationship Type="http://schemas.openxmlformats.org/officeDocument/2006/relationships/slide" Target="/ppt/slides/slide18.xml" Id="R17b3cc8f10be4fb1" /><Relationship Type="http://schemas.openxmlformats.org/officeDocument/2006/relationships/slide" Target="/ppt/slides/slide19.xml" Id="R392c48df701e4405" /><Relationship Type="http://schemas.openxmlformats.org/officeDocument/2006/relationships/slide" Target="/ppt/slides/slide20.xml" Id="Ra35a9f5141f34a12" /><Relationship Type="http://schemas.openxmlformats.org/officeDocument/2006/relationships/slide" Target="/ppt/slides/slide21.xml" Id="Ra185d2ace3f741ee" /><Relationship Type="http://schemas.openxmlformats.org/officeDocument/2006/relationships/slide" Target="/ppt/slides/slide22.xml" Id="R655f3788f1d04831" /><Relationship Type="http://schemas.openxmlformats.org/officeDocument/2006/relationships/slide" Target="/ppt/slides/slide23.xml" Id="Ra62698613e2e4d13" /><Relationship Type="http://schemas.openxmlformats.org/officeDocument/2006/relationships/slide" Target="/ppt/slides/slide24.xml" Id="Ra150cb55ea7042f3" /><Relationship Type="http://schemas.openxmlformats.org/officeDocument/2006/relationships/slide" Target="/ppt/slides/slide25.xml" Id="R5f62ed578d0e48b2" /><Relationship Type="http://schemas.openxmlformats.org/officeDocument/2006/relationships/slide" Target="/ppt/slides/slide26.xml" Id="R4785b7bb60324a10" /><Relationship Type="http://schemas.openxmlformats.org/officeDocument/2006/relationships/slide" Target="/ppt/slides/slide27.xml" Id="R7394971cb6ae4bfd" /><Relationship Type="http://schemas.openxmlformats.org/officeDocument/2006/relationships/slide" Target="/ppt/slides/slide28.xml" Id="R1ec3d835501c46c0" /><Relationship Type="http://schemas.openxmlformats.org/officeDocument/2006/relationships/slide" Target="/ppt/slides/slide29.xml" Id="Rdf5ddbc56ff6416b" /><Relationship Type="http://schemas.openxmlformats.org/officeDocument/2006/relationships/slide" Target="/ppt/slides/slide30.xml" Id="Rc720d3302d3b452e" /><Relationship Type="http://schemas.openxmlformats.org/officeDocument/2006/relationships/slide" Target="/ppt/slides/slide31.xml" Id="Ra37247877a984be6" /><Relationship Type="http://schemas.openxmlformats.org/officeDocument/2006/relationships/slide" Target="/ppt/slides/slide32.xml" Id="Ra19facd7015b44ac" /><Relationship Type="http://schemas.openxmlformats.org/officeDocument/2006/relationships/slide" Target="/ppt/slides/slide33.xml" Id="R9d36d3c74ef54518" /><Relationship Type="http://schemas.openxmlformats.org/officeDocument/2006/relationships/slide" Target="/ppt/slides/slide34.xml" Id="Rddaa6c4e7c3a40a1" /><Relationship Type="http://schemas.openxmlformats.org/officeDocument/2006/relationships/slide" Target="/ppt/slides/slide35.xml" Id="Rfd731be737d44d1b" /><Relationship Type="http://schemas.openxmlformats.org/officeDocument/2006/relationships/slide" Target="/ppt/slides/slide36.xml" Id="R1f743446a7d346fa" /><Relationship Type="http://schemas.openxmlformats.org/officeDocument/2006/relationships/slide" Target="/ppt/slides/slide37.xml" Id="R2cb348b6b64c4230" /><Relationship Type="http://schemas.openxmlformats.org/officeDocument/2006/relationships/slide" Target="/ppt/slides/slide38.xml" Id="Rec9d2236bb1d4827" /><Relationship Type="http://schemas.openxmlformats.org/officeDocument/2006/relationships/slide" Target="/ppt/slides/slide39.xml" Id="R71beb83fafed4225" /><Relationship Type="http://schemas.openxmlformats.org/officeDocument/2006/relationships/slide" Target="/ppt/slides/slide40.xml" Id="R7d7124612c49445a" /><Relationship Type="http://schemas.openxmlformats.org/officeDocument/2006/relationships/slide" Target="/ppt/slides/slide41.xml" Id="Raf3c68002e14475a" /><Relationship Type="http://schemas.openxmlformats.org/officeDocument/2006/relationships/slide" Target="/ppt/slides/slide42.xml" Id="R33ad7b9d58054de9" /><Relationship Type="http://schemas.openxmlformats.org/officeDocument/2006/relationships/slide" Target="/ppt/slides/slide43.xml" Id="Rb02ac1a02bb946b7" /><Relationship Type="http://schemas.openxmlformats.org/officeDocument/2006/relationships/slide" Target="/ppt/slides/slide44.xml" Id="R40e680e5742e43c2" /><Relationship Type="http://schemas.openxmlformats.org/officeDocument/2006/relationships/slide" Target="/ppt/slides/slide45.xml" Id="Rd7a77c7d17944bc2" /><Relationship Type="http://schemas.openxmlformats.org/officeDocument/2006/relationships/slide" Target="/ppt/slides/slide46.xml" Id="Rbc6557ad647f4bd3" /><Relationship Type="http://schemas.openxmlformats.org/officeDocument/2006/relationships/slide" Target="/ppt/slides/slide47.xml" Id="R72e9a7b981de405c" /><Relationship Type="http://schemas.openxmlformats.org/officeDocument/2006/relationships/slide" Target="/ppt/slides/slide48.xml" Id="Rf23a121644bb4c1a" /><Relationship Type="http://schemas.openxmlformats.org/officeDocument/2006/relationships/slide" Target="/ppt/slides/slide49.xml" Id="R04e70c85746c4a6c" /><Relationship Type="http://schemas.openxmlformats.org/officeDocument/2006/relationships/slide" Target="/ppt/slides/slide50.xml" Id="Reb4dc6a359004815" /><Relationship Type="http://schemas.openxmlformats.org/officeDocument/2006/relationships/slide" Target="/ppt/slides/slide51.xml" Id="R6bf1b54d65294e5c" /><Relationship Type="http://schemas.openxmlformats.org/officeDocument/2006/relationships/slide" Target="/ppt/slides/slide52.xml" Id="Rbdcf1e82467841de" /><Relationship Type="http://schemas.openxmlformats.org/officeDocument/2006/relationships/slide" Target="/ppt/slides/slide53.xml" Id="R1382b16ccc6b4837" /><Relationship Type="http://schemas.openxmlformats.org/officeDocument/2006/relationships/slide" Target="/ppt/slides/slide54.xml" Id="Rca78558e4cb8482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7c757b406394eb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97ba9b125834441" /><Relationship Type="http://schemas.openxmlformats.org/officeDocument/2006/relationships/notesMaster" Target="/ppt/notesMasters/notesMaster1.xml" Id="R4b1015f6602d4cd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abb8873083d439e" /><Relationship Type="http://schemas.openxmlformats.org/officeDocument/2006/relationships/notesMaster" Target="/ppt/notesMasters/notesMaster1.xml" Id="Re1ecbdb0501e40c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376dd67d99f40c4" /><Relationship Type="http://schemas.openxmlformats.org/officeDocument/2006/relationships/notesMaster" Target="/ppt/notesMasters/notesMaster1.xml" Id="Radfef666b1ca4a1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4b9cc142ec6451c" /><Relationship Type="http://schemas.openxmlformats.org/officeDocument/2006/relationships/notesMaster" Target="/ppt/notesMasters/notesMaster1.xml" Id="Redf3bdbb09034bc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c3e26802e25404f" /><Relationship Type="http://schemas.openxmlformats.org/officeDocument/2006/relationships/notesMaster" Target="/ppt/notesMasters/notesMaster1.xml" Id="R5b48643405fb4be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73239c342ed48dd" /><Relationship Type="http://schemas.openxmlformats.org/officeDocument/2006/relationships/notesMaster" Target="/ppt/notesMasters/notesMaster1.xml" Id="Re54fbcdfab7644e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0bdc45f11784a13" /><Relationship Type="http://schemas.openxmlformats.org/officeDocument/2006/relationships/notesMaster" Target="/ppt/notesMasters/notesMaster1.xml" Id="R5ddc60e914254ec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20c41dc7b1e46ac" /><Relationship Type="http://schemas.openxmlformats.org/officeDocument/2006/relationships/notesMaster" Target="/ppt/notesMasters/notesMaster1.xml" Id="R27ec3f24e81d406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3f36776d00f4e7c" /><Relationship Type="http://schemas.openxmlformats.org/officeDocument/2006/relationships/notesMaster" Target="/ppt/notesMasters/notesMaster1.xml" Id="R12275f8fefaf445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a276953b07143fe" /><Relationship Type="http://schemas.openxmlformats.org/officeDocument/2006/relationships/notesMaster" Target="/ppt/notesMasters/notesMaster1.xml" Id="Rb3e47d47bc3b48f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68989ab9dd44f6d" /><Relationship Type="http://schemas.openxmlformats.org/officeDocument/2006/relationships/notesMaster" Target="/ppt/notesMasters/notesMaster1.xml" Id="Rd681275e5ba8414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20bcb31d2d04726" /><Relationship Type="http://schemas.openxmlformats.org/officeDocument/2006/relationships/notesMaster" Target="/ppt/notesMasters/notesMaster1.xml" Id="Rf21f4e18315d4d5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9976c81128d47c2" /><Relationship Type="http://schemas.openxmlformats.org/officeDocument/2006/relationships/notesMaster" Target="/ppt/notesMasters/notesMaster1.xml" Id="R6354d848a110494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aba88f5de934a8a" /><Relationship Type="http://schemas.openxmlformats.org/officeDocument/2006/relationships/notesMaster" Target="/ppt/notesMasters/notesMaster1.xml" Id="R86e6d4fe2bf24c5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eecea3673eb46a5" /><Relationship Type="http://schemas.openxmlformats.org/officeDocument/2006/relationships/notesMaster" Target="/ppt/notesMasters/notesMaster1.xml" Id="R1cf6436e371d414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0b65323283d48e2" /><Relationship Type="http://schemas.openxmlformats.org/officeDocument/2006/relationships/notesMaster" Target="/ppt/notesMasters/notesMaster1.xml" Id="Rf02fdfa26d0c427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a06540fd4374404" /><Relationship Type="http://schemas.openxmlformats.org/officeDocument/2006/relationships/notesMaster" Target="/ppt/notesMasters/notesMaster1.xml" Id="R8dfd955712314bd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96d6f00bff54346" /><Relationship Type="http://schemas.openxmlformats.org/officeDocument/2006/relationships/notesMaster" Target="/ppt/notesMasters/notesMaster1.xml" Id="Ra40d431e8d9947c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0b6468f50134641" /><Relationship Type="http://schemas.openxmlformats.org/officeDocument/2006/relationships/notesMaster" Target="/ppt/notesMasters/notesMaster1.xml" Id="R0b43081f9bf44d3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8c5067cec974069" /><Relationship Type="http://schemas.openxmlformats.org/officeDocument/2006/relationships/notesMaster" Target="/ppt/notesMasters/notesMaster1.xml" Id="R6241e08fb1624ce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d1173c1c6c2460b" /><Relationship Type="http://schemas.openxmlformats.org/officeDocument/2006/relationships/notesMaster" Target="/ppt/notesMasters/notesMaster1.xml" Id="Rfc8734c206694df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1b16a7312014826" /><Relationship Type="http://schemas.openxmlformats.org/officeDocument/2006/relationships/notesMaster" Target="/ppt/notesMasters/notesMaster1.xml" Id="R39c67db14965438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90247d9bfec49bf" /><Relationship Type="http://schemas.openxmlformats.org/officeDocument/2006/relationships/notesMaster" Target="/ppt/notesMasters/notesMaster1.xml" Id="R0619149390174ec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6d91db2822140dd" /><Relationship Type="http://schemas.openxmlformats.org/officeDocument/2006/relationships/notesMaster" Target="/ppt/notesMasters/notesMaster1.xml" Id="R396ac4e32d8344b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378e440a1ba4c6b" /><Relationship Type="http://schemas.openxmlformats.org/officeDocument/2006/relationships/notesMaster" Target="/ppt/notesMasters/notesMaster1.xml" Id="R1183f603f3ed4a3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a7f98c03a1747a6" /><Relationship Type="http://schemas.openxmlformats.org/officeDocument/2006/relationships/notesMaster" Target="/ppt/notesMasters/notesMaster1.xml" Id="Re4069157e1b74fa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a812cfee61c4160" /><Relationship Type="http://schemas.openxmlformats.org/officeDocument/2006/relationships/notesMaster" Target="/ppt/notesMasters/notesMaster1.xml" Id="R99838076bff1406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f2dad5d8e8b458c" /><Relationship Type="http://schemas.openxmlformats.org/officeDocument/2006/relationships/notesMaster" Target="/ppt/notesMasters/notesMaster1.xml" Id="Rd2e25ed7eef6488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a026f5ae88b4f97" /><Relationship Type="http://schemas.openxmlformats.org/officeDocument/2006/relationships/notesMaster" Target="/ppt/notesMasters/notesMaster1.xml" Id="Rae60e6d49d82464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378775feb4949f5" /><Relationship Type="http://schemas.openxmlformats.org/officeDocument/2006/relationships/notesMaster" Target="/ppt/notesMasters/notesMaster1.xml" Id="R065e9e9e49fb49c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48fcff96a2a45d1" /><Relationship Type="http://schemas.openxmlformats.org/officeDocument/2006/relationships/notesMaster" Target="/ppt/notesMasters/notesMaster1.xml" Id="Rf98e0d209c174b1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bddba3e2901c457e" /><Relationship Type="http://schemas.openxmlformats.org/officeDocument/2006/relationships/notesMaster" Target="/ppt/notesMasters/notesMaster1.xml" Id="R69a48720e5b94af7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01540345fede4295" /><Relationship Type="http://schemas.openxmlformats.org/officeDocument/2006/relationships/notesMaster" Target="/ppt/notesMasters/notesMaster1.xml" Id="Ree3eae4bd5334195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0dddc2507d474c34" /><Relationship Type="http://schemas.openxmlformats.org/officeDocument/2006/relationships/notesMaster" Target="/ppt/notesMasters/notesMaster1.xml" Id="R0788eed5b1ae4dfe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e03bbc7dafda44c0" /><Relationship Type="http://schemas.openxmlformats.org/officeDocument/2006/relationships/notesMaster" Target="/ppt/notesMasters/notesMaster1.xml" Id="R7884c103b8544b52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3023614140c040d6" /><Relationship Type="http://schemas.openxmlformats.org/officeDocument/2006/relationships/notesMaster" Target="/ppt/notesMasters/notesMaster1.xml" Id="R62b6bd36b83f4641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fe7a32703d284a9e" /><Relationship Type="http://schemas.openxmlformats.org/officeDocument/2006/relationships/notesMaster" Target="/ppt/notesMasters/notesMaster1.xml" Id="Rd58d16af6d794614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fbbe6ff709664230" /><Relationship Type="http://schemas.openxmlformats.org/officeDocument/2006/relationships/notesMaster" Target="/ppt/notesMasters/notesMaster1.xml" Id="R3837f46755ec4115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05136e7a9604cd9" /><Relationship Type="http://schemas.openxmlformats.org/officeDocument/2006/relationships/notesMaster" Target="/ppt/notesMasters/notesMaster1.xml" Id="R513c69f0a4684b00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8cdcdb9387b49f5" /><Relationship Type="http://schemas.openxmlformats.org/officeDocument/2006/relationships/notesMaster" Target="/ppt/notesMasters/notesMaster1.xml" Id="R144db79e1ef94030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e8ebf0b7cac141b6" /><Relationship Type="http://schemas.openxmlformats.org/officeDocument/2006/relationships/notesMaster" Target="/ppt/notesMasters/notesMaster1.xml" Id="R4d57c6ec1bcf4998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e44d49a597f04421" /><Relationship Type="http://schemas.openxmlformats.org/officeDocument/2006/relationships/notesMaster" Target="/ppt/notesMasters/notesMaster1.xml" Id="Rf4847a8c025547bb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0cec85052a2049b3" /><Relationship Type="http://schemas.openxmlformats.org/officeDocument/2006/relationships/notesMaster" Target="/ppt/notesMasters/notesMaster1.xml" Id="Rf8dc917d8cda4e68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8eff3b191ae8426e" /><Relationship Type="http://schemas.openxmlformats.org/officeDocument/2006/relationships/notesMaster" Target="/ppt/notesMasters/notesMaster1.xml" Id="R85e808f08e0644e2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5aca65ec964343fb" /><Relationship Type="http://schemas.openxmlformats.org/officeDocument/2006/relationships/notesMaster" Target="/ppt/notesMasters/notesMaster1.xml" Id="R43ec9aef2e22459a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31276e7c45140c3" /><Relationship Type="http://schemas.openxmlformats.org/officeDocument/2006/relationships/notesMaster" Target="/ppt/notesMasters/notesMaster1.xml" Id="R3b7c4a771a40443b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3f6bba8a7343427e" /><Relationship Type="http://schemas.openxmlformats.org/officeDocument/2006/relationships/notesMaster" Target="/ppt/notesMasters/notesMaster1.xml" Id="R891148f66b384f47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0a87349fb8bf45b7" /><Relationship Type="http://schemas.openxmlformats.org/officeDocument/2006/relationships/notesMaster" Target="/ppt/notesMasters/notesMaster1.xml" Id="R695b6d3ccb7f44e0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ecfe5ae918a44063" /><Relationship Type="http://schemas.openxmlformats.org/officeDocument/2006/relationships/notesMaster" Target="/ppt/notesMasters/notesMaster1.xml" Id="R794f686f44a04f8d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83b2658011d84e42" /><Relationship Type="http://schemas.openxmlformats.org/officeDocument/2006/relationships/notesMaster" Target="/ppt/notesMasters/notesMaster1.xml" Id="R503be7d6360441c9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f397b512de4e4142" /><Relationship Type="http://schemas.openxmlformats.org/officeDocument/2006/relationships/notesMaster" Target="/ppt/notesMasters/notesMaster1.xml" Id="R927668267348466c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35d0d47f939e47a7" /><Relationship Type="http://schemas.openxmlformats.org/officeDocument/2006/relationships/notesMaster" Target="/ppt/notesMasters/notesMaster1.xml" Id="Rf03691ee06e24d57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29d053037e364aaa" /><Relationship Type="http://schemas.openxmlformats.org/officeDocument/2006/relationships/notesMaster" Target="/ppt/notesMasters/notesMaster1.xml" Id="R543320ed76d84e41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edbe45a8f8b642f2" /><Relationship Type="http://schemas.openxmlformats.org/officeDocument/2006/relationships/notesMaster" Target="/ppt/notesMasters/notesMaster1.xml" Id="Rdc3826310ee24bd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Cyfeiriad Beiblaidd: 2 Corinthiaid 5:17. Aralleiriad Cymraeg gwreiddiol, nid dyfyniad o argraffiad cyhoeddedig.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A.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Cyfeiriad Beiblaidd: Actau 9:4–6. Aralleiriad Cymraeg gwreiddiol, nid dyfyniad o argraffiad cyhoeddedig.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B.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Cyfeiriad Beiblaidd: Actau 9:17. Aralleiriad Cymraeg gwreiddiol, nid dyfyniad o argraffiad cyhoeddedig.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28, sesiwn C.</a:t>
            </a:r>
          </a:p>
          <a:p xmlns:a="http://schemas.openxmlformats.org/drawingml/2006/main">
            <a:r>
              <a:t>Ffynhonnell: Cae_Top_38_Week_Three_Session_Worship_Plan.xlsx, wythnos 28.</a:t>
            </a:r>
          </a:p>
          <a:p xmlns:a="http://schemas.openxmlformats.org/drawingml/2006/main">
            <a:r>
              <a:t>Actau 9:1–19: https://ebible.org/eng-web/ACT09.htm ; 2 Corinthiaid 5:17: https://ebible.org/eng-web/2CO05.htm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aad8536e30c4ea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fe950cf0abd47d3" /><Relationship Type="http://schemas.openxmlformats.org/officeDocument/2006/relationships/slideLayout" Target="/ppt/slideLayouts/slideLayout1.xml" Id="R35c7b4c8c52c418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5c7b4c8c52c418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772c2ed2ed497c" /><Relationship Type="http://schemas.openxmlformats.org/officeDocument/2006/relationships/notesSlide" Target="/ppt/notesSlides/notesSlide1.xml" Id="R8cd011428c8d4e4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11ee45c91a41c8" /><Relationship Type="http://schemas.openxmlformats.org/officeDocument/2006/relationships/notesSlide" Target="/ppt/notesSlides/notesSlide2.xml" Id="R5d8538c6bcdb4ad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d76b59c5794d2c" /><Relationship Type="http://schemas.openxmlformats.org/officeDocument/2006/relationships/notesSlide" Target="/ppt/notesSlides/notesSlide3.xml" Id="R01d1c1bbbd7f439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cb280807c049bc" /><Relationship Type="http://schemas.openxmlformats.org/officeDocument/2006/relationships/notesSlide" Target="/ppt/notesSlides/notesSlide4.xml" Id="R33cf0cf593d840b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6655091ccf41fe" /><Relationship Type="http://schemas.openxmlformats.org/officeDocument/2006/relationships/image" Target="/ppt/media/image.png" Id="R68958091967848df" /><Relationship Type="http://schemas.openxmlformats.org/officeDocument/2006/relationships/notesSlide" Target="/ppt/notesSlides/notesSlide5.xml" Id="R2193d52be55e41d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66d3c04cbb4963" /><Relationship Type="http://schemas.openxmlformats.org/officeDocument/2006/relationships/notesSlide" Target="/ppt/notesSlides/notesSlide6.xml" Id="R2581acefbf3041e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0d0428eb324565" /><Relationship Type="http://schemas.openxmlformats.org/officeDocument/2006/relationships/image" Target="/ppt/media/image2.png" Id="R45cbebc3e2894fcd" /><Relationship Type="http://schemas.openxmlformats.org/officeDocument/2006/relationships/notesSlide" Target="/ppt/notesSlides/notesSlide7.xml" Id="R75cfcce17eb648a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1c5a7d205043b8" /><Relationship Type="http://schemas.openxmlformats.org/officeDocument/2006/relationships/notesSlide" Target="/ppt/notesSlides/notesSlide8.xml" Id="R20762bdd4366464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3c2f1ed9334634" /><Relationship Type="http://schemas.openxmlformats.org/officeDocument/2006/relationships/image" Target="/ppt/media/image3.png" Id="R2b8172bf1a5a45f4" /><Relationship Type="http://schemas.openxmlformats.org/officeDocument/2006/relationships/notesSlide" Target="/ppt/notesSlides/notesSlide9.xml" Id="R280e53735c714b6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f86e4e9ec04723" /><Relationship Type="http://schemas.openxmlformats.org/officeDocument/2006/relationships/notesSlide" Target="/ppt/notesSlides/notesSlide10.xml" Id="Re65c45781716403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d05719744547a3" /><Relationship Type="http://schemas.openxmlformats.org/officeDocument/2006/relationships/notesSlide" Target="/ppt/notesSlides/notesSlide11.xml" Id="R4615107f2d33437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c4e882109e4658" /><Relationship Type="http://schemas.openxmlformats.org/officeDocument/2006/relationships/notesSlide" Target="/ppt/notesSlides/notesSlide12.xml" Id="R8db74f9be6b545c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9ae007e3ed4114" /><Relationship Type="http://schemas.openxmlformats.org/officeDocument/2006/relationships/notesSlide" Target="/ppt/notesSlides/notesSlide13.xml" Id="Rd42b88e69ad348c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95476a85a64bc6" /><Relationship Type="http://schemas.openxmlformats.org/officeDocument/2006/relationships/notesSlide" Target="/ppt/notesSlides/notesSlide14.xml" Id="R410ec9a3756c465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ce0978d6b84b3a" /><Relationship Type="http://schemas.openxmlformats.org/officeDocument/2006/relationships/notesSlide" Target="/ppt/notesSlides/notesSlide15.xml" Id="R0ae297b5d2be426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7897f5ca6a4d62" /><Relationship Type="http://schemas.openxmlformats.org/officeDocument/2006/relationships/notesSlide" Target="/ppt/notesSlides/notesSlide16.xml" Id="Rc61165c9e2a6426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4d25b9bba94f85" /><Relationship Type="http://schemas.openxmlformats.org/officeDocument/2006/relationships/notesSlide" Target="/ppt/notesSlides/notesSlide17.xml" Id="R7c7b1713568a4d5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c97af45dce4df0" /><Relationship Type="http://schemas.openxmlformats.org/officeDocument/2006/relationships/notesSlide" Target="/ppt/notesSlides/notesSlide18.xml" Id="R10d97386490840f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0ebb04faa3445d" /><Relationship Type="http://schemas.openxmlformats.org/officeDocument/2006/relationships/notesSlide" Target="/ppt/notesSlides/notesSlide19.xml" Id="Rd1e8df67481b491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06ee25216c4185" /><Relationship Type="http://schemas.openxmlformats.org/officeDocument/2006/relationships/notesSlide" Target="/ppt/notesSlides/notesSlide20.xml" Id="R8700d3dd438241c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660e2055ce4a1c" /><Relationship Type="http://schemas.openxmlformats.org/officeDocument/2006/relationships/notesSlide" Target="/ppt/notesSlides/notesSlide21.xml" Id="R7e4a013a44fe44b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826a663998453b" /><Relationship Type="http://schemas.openxmlformats.org/officeDocument/2006/relationships/image" Target="/ppt/media/image4.png" Id="Raaba49271378408a" /><Relationship Type="http://schemas.openxmlformats.org/officeDocument/2006/relationships/notesSlide" Target="/ppt/notesSlides/notesSlide22.xml" Id="Ra4c16f68d2b44e4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65f4314256462e" /><Relationship Type="http://schemas.openxmlformats.org/officeDocument/2006/relationships/notesSlide" Target="/ppt/notesSlides/notesSlide23.xml" Id="R0480bcd10ce44c0b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49c0f537b84004" /><Relationship Type="http://schemas.openxmlformats.org/officeDocument/2006/relationships/image" Target="/ppt/media/image5.png" Id="R5cf05494e1d642cf" /><Relationship Type="http://schemas.openxmlformats.org/officeDocument/2006/relationships/notesSlide" Target="/ppt/notesSlides/notesSlide24.xml" Id="R84475a2cedda483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097e2c53be4f7a" /><Relationship Type="http://schemas.openxmlformats.org/officeDocument/2006/relationships/notesSlide" Target="/ppt/notesSlides/notesSlide25.xml" Id="Rb2e59cb1ac384d0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5f4d88ba2d45f3" /><Relationship Type="http://schemas.openxmlformats.org/officeDocument/2006/relationships/notesSlide" Target="/ppt/notesSlides/notesSlide26.xml" Id="Rc3c9dbef3e7a46a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fbca85b4fa4b10" /><Relationship Type="http://schemas.openxmlformats.org/officeDocument/2006/relationships/image" Target="/ppt/media/image6.png" Id="R39d9f239f91b49bd" /><Relationship Type="http://schemas.openxmlformats.org/officeDocument/2006/relationships/notesSlide" Target="/ppt/notesSlides/notesSlide27.xml" Id="R8af69138c1b34e9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508c8c8f4d4857" /><Relationship Type="http://schemas.openxmlformats.org/officeDocument/2006/relationships/notesSlide" Target="/ppt/notesSlides/notesSlide28.xml" Id="R3750019d8cfb4fe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23339d59bb4ff7" /><Relationship Type="http://schemas.openxmlformats.org/officeDocument/2006/relationships/notesSlide" Target="/ppt/notesSlides/notesSlide29.xml" Id="Rb5e0b60bea9d48e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fd4c7097a64eeb" /><Relationship Type="http://schemas.openxmlformats.org/officeDocument/2006/relationships/notesSlide" Target="/ppt/notesSlides/notesSlide30.xml" Id="R90eadcbd424b4b6e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d245f2800d4048" /><Relationship Type="http://schemas.openxmlformats.org/officeDocument/2006/relationships/notesSlide" Target="/ppt/notesSlides/notesSlide31.xml" Id="Rf97a0ff19fea44e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3d4ddc28cc46c2" /><Relationship Type="http://schemas.openxmlformats.org/officeDocument/2006/relationships/notesSlide" Target="/ppt/notesSlides/notesSlide32.xml" Id="R81164890d172414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9a7059db5e40b0" /><Relationship Type="http://schemas.openxmlformats.org/officeDocument/2006/relationships/notesSlide" Target="/ppt/notesSlides/notesSlide33.xml" Id="R8f3b2aa3e7114972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1350a18a9b466f" /><Relationship Type="http://schemas.openxmlformats.org/officeDocument/2006/relationships/notesSlide" Target="/ppt/notesSlides/notesSlide34.xml" Id="R90b5ca75708e4caf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afe3fb8f714738" /><Relationship Type="http://schemas.openxmlformats.org/officeDocument/2006/relationships/notesSlide" Target="/ppt/notesSlides/notesSlide35.xml" Id="R83f83ba42c854962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587a55ff9f4d78" /><Relationship Type="http://schemas.openxmlformats.org/officeDocument/2006/relationships/notesSlide" Target="/ppt/notesSlides/notesSlide36.xml" Id="R2b4aa189609a433d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f68bbec447405a" /><Relationship Type="http://schemas.openxmlformats.org/officeDocument/2006/relationships/notesSlide" Target="/ppt/notesSlides/notesSlide37.xml" Id="R66152863e2fc402b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91cb439b0c4047" /><Relationship Type="http://schemas.openxmlformats.org/officeDocument/2006/relationships/notesSlide" Target="/ppt/notesSlides/notesSlide38.xml" Id="R1bacab7533a14a2d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7f75249cb64855" /><Relationship Type="http://schemas.openxmlformats.org/officeDocument/2006/relationships/image" Target="/ppt/media/image7.png" Id="Rd7fd3574506d454c" /><Relationship Type="http://schemas.openxmlformats.org/officeDocument/2006/relationships/notesSlide" Target="/ppt/notesSlides/notesSlide39.xml" Id="Rcfcd525a2c3247bb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eea9a260894822" /><Relationship Type="http://schemas.openxmlformats.org/officeDocument/2006/relationships/notesSlide" Target="/ppt/notesSlides/notesSlide40.xml" Id="Rbf0ce59023ac47d9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4e3ac92d154397" /><Relationship Type="http://schemas.openxmlformats.org/officeDocument/2006/relationships/notesSlide" Target="/ppt/notesSlides/notesSlide41.xml" Id="Reed42a98d47349a5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a60bf4f1e54954" /><Relationship Type="http://schemas.openxmlformats.org/officeDocument/2006/relationships/image" Target="/ppt/media/image8.png" Id="R103bcaf323654cf4" /><Relationship Type="http://schemas.openxmlformats.org/officeDocument/2006/relationships/notesSlide" Target="/ppt/notesSlides/notesSlide42.xml" Id="Re11ace7805784066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87a99103bc4a68" /><Relationship Type="http://schemas.openxmlformats.org/officeDocument/2006/relationships/image" Target="/ppt/media/image9.png" Id="Rdc45a1bfc0094899" /><Relationship Type="http://schemas.openxmlformats.org/officeDocument/2006/relationships/notesSlide" Target="/ppt/notesSlides/notesSlide43.xml" Id="Rb5ed0899002c4467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14965438fd44af" /><Relationship Type="http://schemas.openxmlformats.org/officeDocument/2006/relationships/notesSlide" Target="/ppt/notesSlides/notesSlide44.xml" Id="R71c791dcffda45ca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ebfcb095484763" /><Relationship Type="http://schemas.openxmlformats.org/officeDocument/2006/relationships/notesSlide" Target="/ppt/notesSlides/notesSlide45.xml" Id="R2828d7f66eeb4f81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9bd57cb9a24b99" /><Relationship Type="http://schemas.openxmlformats.org/officeDocument/2006/relationships/notesSlide" Target="/ppt/notesSlides/notesSlide46.xml" Id="Rf303dcff78064c59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7dabb7cd414a63" /><Relationship Type="http://schemas.openxmlformats.org/officeDocument/2006/relationships/notesSlide" Target="/ppt/notesSlides/notesSlide47.xml" Id="Rcbbdb6045e794c83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c529cb79b74ec2" /><Relationship Type="http://schemas.openxmlformats.org/officeDocument/2006/relationships/notesSlide" Target="/ppt/notesSlides/notesSlide48.xml" Id="R3ee53788439b43dc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672c48730b4992" /><Relationship Type="http://schemas.openxmlformats.org/officeDocument/2006/relationships/notesSlide" Target="/ppt/notesSlides/notesSlide49.xml" Id="Rd6551d120f4b4755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e13ca5b0b24520" /><Relationship Type="http://schemas.openxmlformats.org/officeDocument/2006/relationships/notesSlide" Target="/ppt/notesSlides/notesSlide50.xml" Id="Reff50dc1fa1f4256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e1ab51c1ea4a4c" /><Relationship Type="http://schemas.openxmlformats.org/officeDocument/2006/relationships/notesSlide" Target="/ppt/notesSlides/notesSlide51.xml" Id="Rb83747a204ee431f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0706338e7b4bab" /><Relationship Type="http://schemas.openxmlformats.org/officeDocument/2006/relationships/notesSlide" Target="/ppt/notesSlides/notesSlide52.xml" Id="R8d8c2f21e7e94cbe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7f8d7457d24ac2" /><Relationship Type="http://schemas.openxmlformats.org/officeDocument/2006/relationships/notesSlide" Target="/ppt/notesSlides/notesSlide53.xml" Id="Rbc5352872b03479d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98bc1d4efa40b0" /><Relationship Type="http://schemas.openxmlformats.org/officeDocument/2006/relationships/notesSlide" Target="/ppt/notesSlides/notesSlide54.xml" Id="R8ad96fe4d94d4e3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6B19292-5F8F-45F5-8CF8-07DAEC805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87A2F0-654A-486D-B4C5-7E991380A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Pobl wrth ein hochr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0C3D60-2040-4D47-9825-7BF5A12F2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E72A39-01A8-4C28-818F-980A3A266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Gobaith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71C7C5-9CB9-4CF6-A756-0E07CB76F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4739452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961DC29-1C57-4681-918E-781F3467F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68553A-1BA5-4F46-9AB1-8BA35975E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7C6800-EF3F-4EE6-AE82-A30D81B234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E011BB-EED8-4A93-91DA-8C944E062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E31EC6-08FA-4882-983D-9842242309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Yr hen enw sy’n glynu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Golau ar y ffordd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Dewis anodd Ananias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32378417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C7CDDA-7435-4670-B307-FB43A5E22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F14E3F-2D5E-4880-99C3-34CCE9BC61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5B175D-8AD7-4747-98A6-BC01314E2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1098AF-8D5D-45FB-8380-D7C3B7750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yn stori ysgol ddychmygol. Mae B ac C yn dilyn Actau 9 o ddau safbwynt. Nid yw’r hanes yn newid enw Saul i Paul yma. Pwysleisiwch gymorth diogel, heb ofyn am brofiadau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25621480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800783-D252-488A-8277-B46208257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3D8293-2F19-489E-821C-DAD9E928A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Yr hen enw sy’n glynu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0DED58-8912-46FB-8D3B-BE504D387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9C7E59-6105-447A-90E2-124808C28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570C11-6543-4EF2-888F-E5148372E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newid, tegwch a ffiniau</a:t>
            </a:r>
          </a:p>
        </p:txBody>
      </p:sp>
    </p:spTree>
    <p:extLst>
      <p:ext uri="{BB962C8B-B14F-4D97-AF65-F5344CB8AC3E}">
        <p14:creationId xmlns:p14="http://schemas.microsoft.com/office/powerpoint/2010/main" val="129504731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1228F3-4A30-4624-9558-5ED85C489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06DD40-1A32-41C7-867B-701584F4C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“Dyna Iwan eto”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B7AF83-00AF-42F4-91C3-0F5B0EFBD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958091967848df"/>
          <a:stretch xmlns:a="http://schemas.openxmlformats.org/drawingml/2006/main"/>
        </p:blipFill>
        <p:spPr>
          <a:xfrm xmlns:a="http://schemas.openxmlformats.org/drawingml/2006/main">
            <a:off x="7035257" y="1685925"/>
            <a:ext cx="454133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369070-60E2-469A-98AE-C45B249BD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pot wedi troi ar y bwrdd. Estynnodd Iwan i godi’r pensiliau.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“Dyna Iwan eto,” sibrydodd rhywun.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nid Iwan oedd wedi taro’r pot. Roedd yn ceisio helpu.</a:t>
            </a:r>
          </a:p>
        </p:txBody>
      </p:sp>
    </p:spTree>
    <p:extLst>
      <p:ext uri="{BB962C8B-B14F-4D97-AF65-F5344CB8AC3E}">
        <p14:creationId xmlns:p14="http://schemas.microsoft.com/office/powerpoint/2010/main" val="98525068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74432A-CFB1-4CA6-B30C-0AF11E701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391959-1A55-400B-9520-6822A7C1B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tymor o’r blaen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50BC29-4979-4DC0-959F-78FECE9E0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5224CC-C9D6-4D0B-BAD8-357F2FACA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tymor blaenorol, roedd Iwan wedi cydio mewn offer heb ofyn a difetha gwaith plentyn arall. Roedd hynny wedi brifo rhywun.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athro wedi helpu Iwan i ymddiheuro a dysgu sut i ofyn am dro. Roedd rheolau clir am ddefnyddio’r offer.</a:t>
            </a:r>
          </a:p>
        </p:txBody>
      </p:sp>
    </p:spTree>
    <p:extLst>
      <p:ext uri="{BB962C8B-B14F-4D97-AF65-F5344CB8AC3E}">
        <p14:creationId xmlns:p14="http://schemas.microsoft.com/office/powerpoint/2010/main" val="96377462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E8BA871-739F-4345-BBE3-91731AF1F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1DD1CD-4FCC-471A-B0CB-0C7D8D412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Rhoi’r pensiliau yn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74A419-16DB-443F-B1DA-47A40E036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cbebc3e2894fcd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6F9019-653B-4E77-99E8-16C271A0D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Iwan y pensiliau yn ôl yn y pot.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“Diolch am helpu,” meddai’r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e bob amser yn gwneud llanast,” meddai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“Aros,” atebodd hi. “Beth welsoch chi’n digwydd heddiw?”</a:t>
            </a:r>
          </a:p>
        </p:txBody>
      </p:sp>
    </p:spTree>
    <p:extLst>
      <p:ext uri="{BB962C8B-B14F-4D97-AF65-F5344CB8AC3E}">
        <p14:creationId xmlns:p14="http://schemas.microsoft.com/office/powerpoint/2010/main" val="112173504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C0BC5A-2338-47E4-B97C-1EA747E2C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90315A-7AF2-4821-9F68-EBA520169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weithred o’n blaenau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F90B4D-56EE-449D-9DF1-16EEAA38A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A5F724-2AFE-4CC6-9A9F-029860B58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dosbarth yn cofio’r llanast o’r blaen. Ond heddiw, roedd Iwan wedi codi pensiliau.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“Gallwn gofio beth oedd angen newid, a sylwi ar yr hyn sy’n newid,” meddai’r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Parhaodd y rheol: gofyn cyn defnyddio offer rhywun arall.</a:t>
            </a:r>
          </a:p>
        </p:txBody>
      </p:sp>
    </p:spTree>
    <p:extLst>
      <p:ext uri="{BB962C8B-B14F-4D97-AF65-F5344CB8AC3E}">
        <p14:creationId xmlns:p14="http://schemas.microsoft.com/office/powerpoint/2010/main" val="48251131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54AAF7-9CDA-461F-8A80-62836D2D3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6ADDC6-1A99-40B6-961F-412F06B77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Cyfle gyda chymorth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F182F9-6362-4996-9DD5-8BBBB4699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8172bf1a5a45f4"/>
          <a:stretch xmlns:a="http://schemas.openxmlformats.org/drawingml/2006/main"/>
        </p:blipFill>
        <p:spPr>
          <a:xfrm xmlns:a="http://schemas.openxmlformats.org/drawingml/2006/main">
            <a:off x="7029450" y="1708920"/>
            <a:ext cx="4552950" cy="4506961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E350A3-7C71-464F-B68A-4E8082EED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grŵp celf, gofynnodd Iwan am frwsh. Arhosodd am ei dro, a’i basio ymlaen wedyn.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yr athrawes gerllaw.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wnest ti aros a gofyn heddiw,” meddai. Roedd hi’n enwi’r weithred a welodd.</a:t>
            </a:r>
          </a:p>
        </p:txBody>
      </p:sp>
    </p:spTree>
    <p:extLst>
      <p:ext uri="{BB962C8B-B14F-4D97-AF65-F5344CB8AC3E}">
        <p14:creationId xmlns:p14="http://schemas.microsoft.com/office/powerpoint/2010/main" val="99064058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F7B77A-129E-48E8-9AC1-7D5587895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8D6A55-86C8-46E2-AAE4-E396E4DD0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Amser i bobl eraill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59ACD8-3EA5-4B05-8FAB-2A197E741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3F0BBA-FF7D-4CC2-90CF-3A36E7AAD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pawb yn barod i fod yn ffrindiau agos ag Iwan. Roedd hynny’n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rhaid i’r plentyn yr oedd wedi’i frifo anghofio’r digwyddiad.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Gallai’r oedolion gadw pawb yn ddiogel, a rhoi cyfle i Iwan ymarfer ffordd well.</a:t>
            </a:r>
          </a:p>
        </p:txBody>
      </p:sp>
    </p:spTree>
    <p:extLst>
      <p:ext uri="{BB962C8B-B14F-4D97-AF65-F5344CB8AC3E}">
        <p14:creationId xmlns:p14="http://schemas.microsoft.com/office/powerpoint/2010/main" val="134604516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0429BD-07A3-4963-A4E9-AD363997A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8E633D-0939-4F04-94C2-621DA09BA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eiriau sy’n deg?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5394A1-784F-43CC-83F5-634C367C9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4AB193-1B79-4141-98B0-22EB76DBA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frawddeg am y stori: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“Rwyt ti bob amser yn gwneud llanast.”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wnest ti ofyn am dro heddiw.”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popeth o’r blaen wedi’i anghofio.”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sy’n disgrifio’r newid yn fanwl, heb anwybyddu’r gorffennol?</a:t>
            </a:r>
          </a:p>
        </p:txBody>
      </p:sp>
    </p:spTree>
    <p:extLst>
      <p:ext uri="{BB962C8B-B14F-4D97-AF65-F5344CB8AC3E}">
        <p14:creationId xmlns:p14="http://schemas.microsoft.com/office/powerpoint/2010/main" val="4075822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8AC090-2874-4C32-B8E7-3E6C7E18B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F3FB94-01A8-4F61-8C5B-1A5F59A1E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Enw a gweithred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EF6784-5731-46C1-B5C6-047D0A586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EC1B52-ED36-4858-8D12-874C84EA0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Iwan yw ei enw. Mae cydio heb ofyn yn weithred y mae angen ei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gorffennwch: “Gwelais Iwan yn…”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rywbeth o’r stori. Nid oes angen enwi unrhyw blentyn yn ein hysgol ni.</a:t>
            </a:r>
          </a:p>
        </p:txBody>
      </p:sp>
    </p:spTree>
    <p:extLst>
      <p:ext uri="{BB962C8B-B14F-4D97-AF65-F5344CB8AC3E}">
        <p14:creationId xmlns:p14="http://schemas.microsoft.com/office/powerpoint/2010/main" val="23148819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E3EC7C-36E1-4F4A-A7C1-A32275FF3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77C8FC-E915-48FA-A834-493F010DF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0B2C23-D9D0-462B-811D-25F645C23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5BABDC-4CC5-4884-A91D-1545756DC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yng Nghrist, mae’n greadigaeth newydd. Mae’r hen wedi mynd, ac mae’r newydd wedi dod.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765AB6-6286-45D3-8BB3-C68BA412F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2 Corinthiaid 5:17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B31802-97F8-4B2F-BEB6-FB063D685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356997053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8E116C-5393-4CDE-9D2E-EBC5A1CD4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B42CD8-FA1B-4B6A-9BD3-271082CED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7D28BB-B685-43FC-8179-A4E4C39C7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6516E0-1499-4326-906C-46F02278EB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ysgrifennu am fywyd newydd yng Nghrist. Mae Cristnogion yn credu y gall cariad Duw newid cyfeiriad bywyd.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rhoi cyfle i rywun dyfu yn gallu mynd gyda ffiniau clir, cymorth ac amser i ailadeiladu ymddiriedaeth.</a:t>
            </a:r>
          </a:p>
        </p:txBody>
      </p:sp>
    </p:spTree>
    <p:extLst>
      <p:ext uri="{BB962C8B-B14F-4D97-AF65-F5344CB8AC3E}">
        <p14:creationId xmlns:p14="http://schemas.microsoft.com/office/powerpoint/2010/main" val="17054392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792437-98FE-4ADF-9ED9-D5B56466D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8F3122-DF92-4C80-B26C-4164EA75C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4B2FFB-6A18-44EE-B4DB-0B2E7828E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B5648B-116A-4225-8FD8-EE5F1BDFE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weithred newydd allai’r plant sylwi arni?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753684985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C70E35-291B-49C1-89D9-39B79AC1F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ED680D-F954-4C10-9F49-8726C29AA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334C92-B570-40CC-9B2C-147B521F5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75AA5B-DA86-40D7-9051-44CF76F9A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roi cyfle teg i rywun a chadw ffiniau sy’n helpu pawb?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28764129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BA70C9-AE77-4A08-A7A2-AE71FE252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3D0E8B-716A-4A18-87DB-BE9146AE1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591745-BBCE-46A9-895B-962EF9F57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8F3301-D076-4646-BFD7-48EC9C39F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enw Iwan heb yr hen lysenw. Gadewch le i ddysgu a thyfu.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621294438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FCE307-5190-4283-AC24-8DA1252A3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A03E96-6153-4DAA-8084-08D650CC7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CF5469-9C52-4633-B1E6-C8FD56D3F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26424B-4E6D-4A6D-AD44-12B120636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Sylwch ar un weithred garedig benodol heddiw. Disgrifiwch yr hyn a welsoch, heb gymharu’r person ag eraill.</a:t>
            </a:r>
          </a:p>
        </p:txBody>
      </p:sp>
    </p:spTree>
    <p:extLst>
      <p:ext uri="{BB962C8B-B14F-4D97-AF65-F5344CB8AC3E}">
        <p14:creationId xmlns:p14="http://schemas.microsoft.com/office/powerpoint/2010/main" val="358878066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E854AF-B711-4D4D-992F-B1107C978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0073F5-FA18-425D-831A-83465C786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829D73-A48F-4954-998A-FEF3A1C2A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96C6EB-7D37-45B6-94FB-195DD36FE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7F6A34-5BEF-49F7-9422-026E907DB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sylwi ar dwf.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ddoethineb inni gadw ffiniau teg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chynnig cyfleoedd gyda chymorth.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58683585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C03ACC-F527-4A95-BEDA-EE3F1EB25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A99D80-16AB-401B-A210-0411EE9E0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10F786-A7C3-495E-8667-6A39FEDC1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3E67F0-2D7F-4BAA-B338-59638D8E2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B8A32C-1C93-4F4A-BF46-4CC6F9DF8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448065589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017D4BA-AE91-43AE-8509-EB983F8A2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5E2061-CCB2-4DA7-8418-BD3537461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Golau ar y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C70AC5-252F-48A1-84DD-344E6F48F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B7780C9-BE06-4C20-A2C2-71D1AEEF8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44C444-6622-47FD-A8E4-EC5E0875A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Actau 9:1–19</a:t>
            </a:r>
          </a:p>
        </p:txBody>
      </p:sp>
    </p:spTree>
    <p:extLst>
      <p:ext uri="{BB962C8B-B14F-4D97-AF65-F5344CB8AC3E}">
        <p14:creationId xmlns:p14="http://schemas.microsoft.com/office/powerpoint/2010/main" val="1465232304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D4C9FA0-980C-485A-9219-5C815C75E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325F2A-8E41-4BC8-B61B-C9FF5BB2B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Taith Saul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4B2451-49C6-475B-81CB-3425DE20D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ba49271378408a"/>
          <a:stretch xmlns:a="http://schemas.openxmlformats.org/drawingml/2006/main"/>
        </p:blipFill>
        <p:spPr>
          <a:xfrm xmlns:a="http://schemas.openxmlformats.org/drawingml/2006/main">
            <a:off x="7029450" y="1691747"/>
            <a:ext cx="4552950" cy="454130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8374A1-4EB0-4BF7-B6CC-1B2038B9C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Saul ar ei ffordd i Ddamascus. Roedd ganddo lythyrau a fyddai’n ei helpu i arestio dilynwyr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siŵr ei fod yn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Ger y ddinas, fflachiodd golau o’r nef o’i gwmpas. Syrthiodd i’r llawr.</a:t>
            </a:r>
          </a:p>
        </p:txBody>
      </p:sp>
    </p:spTree>
    <p:extLst>
      <p:ext uri="{BB962C8B-B14F-4D97-AF65-F5344CB8AC3E}">
        <p14:creationId xmlns:p14="http://schemas.microsoft.com/office/powerpoint/2010/main" val="1935366012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D8BCAD-C478-4207-8AD9-D7252BC69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BE59B8-94B3-4F64-8229-5DFBCC416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llais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03073A-AC51-4112-8477-A851B8130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48055C-E589-46E9-AD55-EE32BE7EB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“Saul, Saul, pam rwyt ti’n fy erlid?” meddai llais. Roedd erlid yn golygu mynd ar ôl pobl i’w niweidio.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wyt ti, Arglwydd?” gofynnodd Saul.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“Iesu ydw i, yr un rwyt ti’n ei erlid. Cod, a dos i’r ddinas. Yno, cei wybod beth i’w wneud.”</a:t>
            </a:r>
          </a:p>
        </p:txBody>
      </p:sp>
    </p:spTree>
    <p:extLst>
      <p:ext uri="{BB962C8B-B14F-4D97-AF65-F5344CB8AC3E}">
        <p14:creationId xmlns:p14="http://schemas.microsoft.com/office/powerpoint/2010/main" val="40437055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7DF2CD-84C0-43CB-B506-9E9676AE7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32A431-6B12-47D6-8E4D-A69574091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Llaw i’w arwain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B003CA-0AE8-4B31-962D-1595EAEC4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f05494e1d642cf"/>
          <a:stretch xmlns:a="http://schemas.openxmlformats.org/drawingml/2006/main"/>
        </p:blipFill>
        <p:spPr>
          <a:xfrm xmlns:a="http://schemas.openxmlformats.org/drawingml/2006/main">
            <a:off x="7029450" y="1697540"/>
            <a:ext cx="4552950" cy="4529721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CBD54B-163A-4DFE-923A-1FE5A41A8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 Saul ac agor ei lygaid. Nid oedd yn gallu gweld.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gymdeithion wedi clywed y sain, ond heb weld neb.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Cymeron nhw ei law a’i arwain i Ddamascus. Roedd angen eu help arno i gyrraedd.</a:t>
            </a:r>
          </a:p>
        </p:txBody>
      </p:sp>
    </p:spTree>
    <p:extLst>
      <p:ext uri="{BB962C8B-B14F-4D97-AF65-F5344CB8AC3E}">
        <p14:creationId xmlns:p14="http://schemas.microsoft.com/office/powerpoint/2010/main" val="1526491234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BD9ACB-951B-48BC-87CA-CAC66FC04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9C3016-97E6-45FD-BAB5-9A6ED37B3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diwrnod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ED8433-B1FC-4B6C-9568-A1CE300E4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030E62-37FD-497D-8155-C9CF90644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Saul am dri diwrnod heb weld, a heb fwyta nac yfed. Roedd yn gweddïo.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ddinas roedd disgybl o’r enw Ananias. Mewn gweledigaeth, dywedodd yr Arglwydd wrtho am fynd at Saul.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Ananias wedi clywed am y niwed roedd Saul wedi’i wneud. Roedd yn poeni.</a:t>
            </a:r>
          </a:p>
        </p:txBody>
      </p:sp>
    </p:spTree>
    <p:extLst>
      <p:ext uri="{BB962C8B-B14F-4D97-AF65-F5344CB8AC3E}">
        <p14:creationId xmlns:p14="http://schemas.microsoft.com/office/powerpoint/2010/main" val="374213545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4B8F23-E7A7-41A7-9E10-E6AED74B2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8076F3-EB68-4EB5-AFEF-0911FEC47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“Frawd Saul”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2113C4-0CF6-469D-AFDA-CA26F6839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A80452-57B6-4C81-A983-7E72A7108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Esboniodd yr Arglwydd fod ganddo waith newydd i Saul: cario enw Iesu at bobl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Ananias i’r tŷ a gosod ei ddwylo ar Saul.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“Frawd Saul, mae Iesu wedi fy anfon atat, er mwyn iti weld eto a chael dy lenwi â’r Ysbryd Glân,” meddai.</a:t>
            </a:r>
          </a:p>
        </p:txBody>
      </p:sp>
    </p:spTree>
    <p:extLst>
      <p:ext uri="{BB962C8B-B14F-4D97-AF65-F5344CB8AC3E}">
        <p14:creationId xmlns:p14="http://schemas.microsoft.com/office/powerpoint/2010/main" val="1704323409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121FC4-3FF4-429D-96CE-68C4DE668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E7E8EB0-EC60-41A4-98B2-23011C2B5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Bwyd a dechrau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8FC811-1BF1-4666-9DF0-1483DBB09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d9f239f91b49bd"/>
          <a:stretch xmlns:a="http://schemas.openxmlformats.org/drawingml/2006/main"/>
        </p:blipFill>
        <p:spPr>
          <a:xfrm xmlns:a="http://schemas.openxmlformats.org/drawingml/2006/main">
            <a:off x="7029450" y="1720417"/>
            <a:ext cx="4552950" cy="448396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B13516-E6DE-4CC8-943F-B3FBC52FE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Syrthiodd rhywbeth tebyg i gennau oddi ar lygaid Saul. Gallai weld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Cododd, a chafodd ei fedyddio. Yna bwytaodd ac adennill ei nerth.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rhywun yr oedd wedi dod i’w arestio wedi dod i’w helpu.</a:t>
            </a:r>
          </a:p>
        </p:txBody>
      </p:sp>
    </p:spTree>
    <p:extLst>
      <p:ext uri="{BB962C8B-B14F-4D97-AF65-F5344CB8AC3E}">
        <p14:creationId xmlns:p14="http://schemas.microsoft.com/office/powerpoint/2010/main" val="44398997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DC466C-430F-4FFD-AD4B-AFE6421F1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5B1956-FC70-4385-8FB9-1940F41A7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Cyfeiriad gwahanol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BED6A0-BE08-4B11-994C-4835163D9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C79C20-67CC-4D30-98E7-A38026DE6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Saul wedi cychwyn i fynd ar ôl dilynwyr Iesu. Nawr, roedd yn dechrau dilyn Iesu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newid llwybr teithio yn unig oedd hyn. Roedd ei berthynas ag Iesu, a’i ffordd o drin ei ddilynwyr, yn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stori hon yn dal i’w alw’n Saul.</a:t>
            </a:r>
          </a:p>
        </p:txBody>
      </p:sp>
    </p:spTree>
    <p:extLst>
      <p:ext uri="{BB962C8B-B14F-4D97-AF65-F5344CB8AC3E}">
        <p14:creationId xmlns:p14="http://schemas.microsoft.com/office/powerpoint/2010/main" val="1918143258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9385CB-822B-46AB-B226-8C59D9C15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967FAC-1504-469B-9332-8D716029F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oedd wrth ei ochr?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233E77-85B6-4EC8-B569-D34C1B81D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2BFF36-34C5-42D1-AF2A-0BBF63EE5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cofiwch ddau fath o help: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wnaeth y cymdeithion ar y ffordd?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wnaeth Ananias yn y tŷ?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mor wahanol oedd Saul ar ddiwedd y daith i Saul ar y dechrau?</a:t>
            </a:r>
          </a:p>
        </p:txBody>
      </p:sp>
    </p:spTree>
    <p:extLst>
      <p:ext uri="{BB962C8B-B14F-4D97-AF65-F5344CB8AC3E}">
        <p14:creationId xmlns:p14="http://schemas.microsoft.com/office/powerpoint/2010/main" val="1468139134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9E46266-E167-4B86-AC3C-E4FC62F2C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5B8D0A-79DE-40CC-99AD-D798D8DC3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41DC5D-92E0-44C2-9128-E663CA15E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87270F-D8CC-4BA7-922A-AF12B71A0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“Saul, Saul, pam rwyt ti’n fy erlid?”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wyt ti, Arglwydd?”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“Iesu ydw i, yr un rwyt ti’n ei erlid. Cod, a dos i’r ddinas.”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D43CFA-2F9D-45A6-A19F-C1410095D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Actau 9:4–6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41641F-53B1-4F84-BC28-F2FCFB6CF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883686690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D5F268-6BDD-43D4-BD4E-549C26327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48EECE-599A-4B34-8BBF-B946543D7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355431-6FD7-4118-89E3-E51F352AF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F0F115-C2D3-4BBA-86E6-23EBFC931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Actau, mae’r Iesu atgyfodedig yn herio’r niwed mae Saul yn ei wneud. Mae’n ei alw i gyfeiriad newydd.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gras Duw yn rhoi dechrau newydd. Mae cymorth pobl eraill yn rhan o’r hanes hefyd.</a:t>
            </a:r>
          </a:p>
        </p:txBody>
      </p:sp>
    </p:spTree>
    <p:extLst>
      <p:ext uri="{BB962C8B-B14F-4D97-AF65-F5344CB8AC3E}">
        <p14:creationId xmlns:p14="http://schemas.microsoft.com/office/powerpoint/2010/main" val="155788095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2F1742-765A-47CA-B0EE-92362233D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5CC398-D731-46CC-906A-9F28826AF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01813E-E5E3-4910-A0D8-6AB34F932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610F92-62D6-45BB-8456-870F47400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Pryd roedd angen help ar Saul?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1910729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77D28B-0EB5-45CD-B619-3DE2406E4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16895E-1CF4-4DC1-8D04-49472F516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B09A90-49B5-4283-B84E-291C2E842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66ADB4-8355-4FD6-8080-61217CD42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newidiodd heblaw cyfeiriad ei daith?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79216293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514814-D64B-4889-8158-2CCBFE6B7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65ED80-1D83-49EC-AB34-B70E68454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3D4E59-21BB-4339-AD64-6346C0804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506DA0-733C-4C06-8E29-DF4E3D36E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law rhywun yn cynnig arweiniad caredig. Gallwn dderbyn help pan fo angen.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546808739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82A19C-769F-4C5F-8438-1075EFF00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BDB9F8-3600-473D-8065-CD0526A52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61F9F8-E920-4F97-919C-1299DE500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472CCA-47B1-4EA0-A3EC-5A8180F1A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fyddwch yn sylweddoli eich bod yn anghywir, gallwch ddweud: “Roeddwn i’n anghywir. Beth fyddai’n helpu imi newid hyn?”</a:t>
            </a:r>
          </a:p>
        </p:txBody>
      </p:sp>
    </p:spTree>
    <p:extLst>
      <p:ext uri="{BB962C8B-B14F-4D97-AF65-F5344CB8AC3E}">
        <p14:creationId xmlns:p14="http://schemas.microsoft.com/office/powerpoint/2010/main" val="351190204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8801E7-1A8E-4876-A604-10C077A82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6E6ED0-E881-4E1F-B401-F01FD3780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39CD72-FF36-4901-A327-0A0FA1E6E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281504-EA59-4606-ACBD-8200D46A9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AC7655-430F-41A2-BA2B-BC35A23D0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tro ni oddi wrth niwed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thuag at dy ffordd o gariad.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dderbyn cymorth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dysgu pan fyddwn yn anghywir.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10413589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E463F0-E22F-4888-9ACD-D96DC9885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04993E-01C7-4CF1-9405-1AF1CBF9A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27BFC6-ED4B-4457-A6D7-A9D4AD6D1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ECED3F-8BA7-48CD-BCD5-B1C3AA7FB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D91AE8-A240-46AB-AF36-23CEB16F8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6081106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D4C618-71F5-44D0-8BCC-8E1AB665B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EDCF9C-F299-489F-917B-33363ED41D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Dewis anodd Ananias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7853C2-50C2-4E07-B034-D54847D96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58CBBD-FF75-4442-B40E-1461D0A2C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79BF7D-50AC-4256-815D-9B397B575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Actau 9:10–19, o safbwynt yr un sy’n cynnig help</a:t>
            </a:r>
          </a:p>
        </p:txBody>
      </p:sp>
    </p:spTree>
    <p:extLst>
      <p:ext uri="{BB962C8B-B14F-4D97-AF65-F5344CB8AC3E}">
        <p14:creationId xmlns:p14="http://schemas.microsoft.com/office/powerpoint/2010/main" val="653309791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4B2132-6FBF-4EDF-BB38-4BCFCBA16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03AC43-D238-48F3-ACDE-B209C3144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enw sy’n codi pryder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DA6C4C-77ED-4B51-82C6-6717B8C78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fd3574506d454c"/>
          <a:stretch xmlns:a="http://schemas.openxmlformats.org/drawingml/2006/main"/>
        </p:blipFill>
        <p:spPr>
          <a:xfrm xmlns:a="http://schemas.openxmlformats.org/drawingml/2006/main">
            <a:off x="7069489" y="1685925"/>
            <a:ext cx="447287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507C94-5B31-43B4-927A-83E0D58C0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Ananias yn ddilynwr Iesu yn Namascus.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Mewn gweledigaeth, clywodd “Ananias!”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 fi, Arglwydd,” atebodd.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cyfarwyddyd i fynd at Saul. Roedd Ananias yn gwybod pam roedd pobl yn ei ofni.</a:t>
            </a:r>
          </a:p>
        </p:txBody>
      </p:sp>
    </p:spTree>
    <p:extLst>
      <p:ext uri="{BB962C8B-B14F-4D97-AF65-F5344CB8AC3E}">
        <p14:creationId xmlns:p14="http://schemas.microsoft.com/office/powerpoint/2010/main" val="114778581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BDA892-450A-4D8F-9D23-FD12C5FBE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64FDFE-8351-404B-B704-5DEEBC96A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Pryder a glywir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632CED-3AEB-4306-97E5-F3ADB3C60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DD301F-FE13-4273-A8FA-E3C5295DA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“Arglwydd, dw i wedi clywed gan lawer am y niwed mae’r dyn hwn wedi’i wneud,” meddai Ananias.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ganddo awdurdod yma i arestio’r rhai sy’n galw ar dy enw.”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hanes yn cynnwys ei bryder. Nid yw’n esgus nad oedd rheswm i fod yn ofalus.</a:t>
            </a:r>
          </a:p>
        </p:txBody>
      </p:sp>
    </p:spTree>
    <p:extLst>
      <p:ext uri="{BB962C8B-B14F-4D97-AF65-F5344CB8AC3E}">
        <p14:creationId xmlns:p14="http://schemas.microsoft.com/office/powerpoint/2010/main" val="1610305278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1507D5-B7DB-4740-8F47-F86CBF3F6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25B4A4-B095-438B-A570-7708F6339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cyfarwyddyd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6D3638-1645-4E88-91BF-7F2E0E643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A32A1C-7354-4CE2-9BE6-66368554B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yr Arglwydd fod Saul yn gweddïo mewn tŷ ar y stryd o’r enw Syth.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Saul wedi gweld gweledigaeth o Ananias yn dod i’w helpu i weld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Esboniodd yr Arglwydd fod Saul wedi’i ddewis i gario enw Iesu at bobl eraill.</a:t>
            </a:r>
          </a:p>
        </p:txBody>
      </p:sp>
    </p:spTree>
    <p:extLst>
      <p:ext uri="{BB962C8B-B14F-4D97-AF65-F5344CB8AC3E}">
        <p14:creationId xmlns:p14="http://schemas.microsoft.com/office/powerpoint/2010/main" val="1881226065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7F85D3-D4DA-48D0-AF7C-F2C7152A2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429326-F7B4-4F34-BD63-91DAB3997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y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7B7892-20A4-4213-B399-FEF94D42C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3bcaf323654cf4"/>
          <a:stretch xmlns:a="http://schemas.openxmlformats.org/drawingml/2006/main"/>
        </p:blipFill>
        <p:spPr>
          <a:xfrm xmlns:a="http://schemas.openxmlformats.org/drawingml/2006/main">
            <a:off x="7063769" y="1685925"/>
            <a:ext cx="448431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308BFF-0F36-4FAE-ABE2-0C9835305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Ananias i’r tŷ. Roedd y dyn yr oedd wedi clywed cymaint amdano yno.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Saul angen help.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hanes yn symud o gyfarwyddyd at gyfarfod: rhywun yn mynd at Saul ac yn siarad ag ef.</a:t>
            </a:r>
          </a:p>
        </p:txBody>
      </p:sp>
    </p:spTree>
    <p:extLst>
      <p:ext uri="{BB962C8B-B14F-4D97-AF65-F5344CB8AC3E}">
        <p14:creationId xmlns:p14="http://schemas.microsoft.com/office/powerpoint/2010/main" val="1758872205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F8F53E-FF2D-4594-8F44-6EB33F560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2157BC0-38EF-4BEB-84A2-1E10CE3BF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“Frawd Saul”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3785CF-FD2B-48B4-B9B3-4DC4BBCEA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45a1bfc0094899"/>
          <a:stretch xmlns:a="http://schemas.openxmlformats.org/drawingml/2006/main"/>
        </p:blipFill>
        <p:spPr>
          <a:xfrm xmlns:a="http://schemas.openxmlformats.org/drawingml/2006/main">
            <a:off x="7040890" y="1685925"/>
            <a:ext cx="453007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F020BC-FD8E-47C5-B4C2-76FDDE703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Gosododd Ananias ei ddwylo ar Saul.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“Frawd Saul, mae’r Arglwydd Iesu wedi fy anfon,”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eiriau’n cynnig lle iddo ymhlith dilynwyr Iesu. Gallai Saul weld eto, a chafodd ei fedyddio.</a:t>
            </a:r>
          </a:p>
        </p:txBody>
      </p:sp>
    </p:spTree>
    <p:extLst>
      <p:ext uri="{BB962C8B-B14F-4D97-AF65-F5344CB8AC3E}">
        <p14:creationId xmlns:p14="http://schemas.microsoft.com/office/powerpoint/2010/main" val="1259408039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E86093-4DDC-46A1-9D41-D29EB8DBB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128C98-C197-40BD-BAB5-94A7E2EE9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 Ananias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41398C-08B3-4A5D-AA1D-CB4F60282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6BD5AA-14D9-4175-B8AE-80B5DE952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Saul yn cael dechrau newydd, ac roedd Ananias yn rhan ohono.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â geiriau o groeso a help go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dywedwch un peth y byddai’r stori wedi’i golli pe baem ond yn cofio Saul a’r golau.</a:t>
            </a:r>
          </a:p>
        </p:txBody>
      </p:sp>
    </p:spTree>
    <p:extLst>
      <p:ext uri="{BB962C8B-B14F-4D97-AF65-F5344CB8AC3E}">
        <p14:creationId xmlns:p14="http://schemas.microsoft.com/office/powerpoint/2010/main" val="369512811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F083C21-1276-4F0B-BF89-BEA880E65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7BAA0E-B0CA-483D-A305-5D794B0B56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 sy’n ddiogel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1FD1DE-2CB9-45BC-B3F3-51EF64618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A964FE-8BF4-4AFA-8B12-D220437FE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yw’r stori’n gyfarwyddyd i blant fynd at rywun sy’n eu dychryn neu’n eu brifo. Oedolion sy’n gyfrifol am gadw plant yn ddiogel.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ysgol, gallwn annog rhywun gyda chymorth oedolyn. Nid oes rhaid derbyn cyffwrdd, cyfarfod ar eich pen eich hun, na chadw pryder yn gyfrinach.</a:t>
            </a:r>
          </a:p>
        </p:txBody>
      </p:sp>
    </p:spTree>
    <p:extLst>
      <p:ext uri="{BB962C8B-B14F-4D97-AF65-F5344CB8AC3E}">
        <p14:creationId xmlns:p14="http://schemas.microsoft.com/office/powerpoint/2010/main" val="1888565338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801DA4-B8D7-41BB-A50F-C9CE89B08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9257F5-262E-47D4-B6F4-ECF4A0E21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sy’n helpu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230A10-C8CD-4C06-96D4-6D4263D0B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6612E0-1972-41BC-8606-EEF2856B1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plentyn yn ymarfer aros am dro mewn gêm, gyda’r athro gerllaw.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eiriau fyddai’n helpu?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wnest ti aros am dy dro y tro hwn.”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 “Paid byth â gwneud camgymeriad eto.”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Esboniwch eich dewis. Gall annog fod yn fach ac yn benodol.</a:t>
            </a:r>
          </a:p>
        </p:txBody>
      </p:sp>
    </p:spTree>
    <p:extLst>
      <p:ext uri="{BB962C8B-B14F-4D97-AF65-F5344CB8AC3E}">
        <p14:creationId xmlns:p14="http://schemas.microsoft.com/office/powerpoint/2010/main" val="1702428935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D816B8F-AD82-4B65-9922-DE89114F1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D18C7C-2553-40E0-86ED-5109A32CC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9E4465-1B6A-405E-9D2D-45B05FA06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F8BB13-40D2-41CC-8E81-6C32473E9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“Frawd Saul, mae’r Arglwydd Iesu, a ymddangosodd iti ar y ffordd, wedi fy anfon. Ei ddymuniad yw iti weld eto a chael dy lenwi â’r Ysbryd Glân.”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04E65B-AC9F-44AA-86CB-391B197C3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Actau 9:17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2B1A75-6C80-4BA6-98F0-367861A92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400482188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A4A5D7-2651-4B03-8C8F-30ADCA81A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94C07B-359F-43CD-8362-290FF9BBF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D55582-CC0F-47DC-8122-5D86BF6B6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C5FE3A-1C5F-498F-8C32-CBE9499FCB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Ananias yn ymateb i alwad Duw drwy helpu rhywun i ddechrau eto. Mae’r geiriau “Frawd Saul” yn dangos croeso i gymuned ffydd.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 cefnogi newid da yn rhan o garu. Mae gofal doeth yn cynnwys diogelwch a chymorth priodol.</a:t>
            </a:r>
          </a:p>
        </p:txBody>
      </p:sp>
    </p:spTree>
    <p:extLst>
      <p:ext uri="{BB962C8B-B14F-4D97-AF65-F5344CB8AC3E}">
        <p14:creationId xmlns:p14="http://schemas.microsoft.com/office/powerpoint/2010/main" val="14516333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9585EE-D9E8-4BC3-B7C0-E4B9C30BC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18DFF9-0F31-4494-B024-C39B5F03D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6694DB-7D1D-40C8-AF57-F93310822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622C8C-5340-40F1-9ED2-B1DD3C282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helpodd Saul i ddechrau eto?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119603546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20B6F9-DC03-4A2E-A602-5D2BB0CF7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FDCEB2-56CC-4BB1-85B8-F5E4D7027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D94B41-B0E6-4A1A-AC32-E43AA1708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31A42C-88EE-47C5-A0D4-1AD70E048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angen cofio Ananias yn ogystal â Saul?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537598793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686E1F-4195-4E44-AD55-D0912164F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48C640-C3E5-4225-A147-91D9338A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E2449B-D669-48ED-A0E4-9BA0F01C5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A6D28D-8C8A-4520-8B68-50C8F9949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rywun sy’n dysgu arfer newydd. Gallwch ddymuno cymorth da iddynt, heb enwi neb.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972640671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78D960-04F3-46BD-B0BD-1447F7B8D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4D1886-46A0-4FBF-A535-FBD74B72E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F3EB3E-E2BC-4CA6-9E09-7AF34B271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056CB0-89B2-4AF7-AD3A-947B4739E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fo’n addas ac yn ddiogel, cynigiwch anogaeth benodol: “Fe welais ti’n…” Gofynnwch i oedolyn os nad ydych yn siŵr.</a:t>
            </a:r>
          </a:p>
        </p:txBody>
      </p:sp>
    </p:spTree>
    <p:extLst>
      <p:ext uri="{BB962C8B-B14F-4D97-AF65-F5344CB8AC3E}">
        <p14:creationId xmlns:p14="http://schemas.microsoft.com/office/powerpoint/2010/main" val="1073342243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1565EE-4387-43B1-91D2-DA57B3288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3CC776-783B-408F-B078-69AA2E62A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EEB7FA-0B3D-4E34-B629-96C52B72C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618FF1-F6C3-46AD-98D2-B1328BF87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43D4EB-E680-4E50-947E-47B1E27B9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gefnogi newid da.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eiriau caredig inni,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doethineb i ofyn am help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chadw ein gilydd yn ddiogel.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705376862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C1C073-6F39-41CE-9C3B-72B7FA3FB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9FA669-6EEF-4A63-8ECA-B1F71A12C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58B18B-E02A-4B7B-A47E-1DBE61BC9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F04133-27D7-4CD0-B4F2-522B51CA2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EFA930-7210-4504-B9E5-37AF0E313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09018731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2026-09-18T16:14:53.1530000Z</dcterms:created>
  <dcterms:modified xsi:type="dcterms:W3CDTF">2026-09-18T16:14:53.1530000Z</dcterms:modified>
</coreProperties>
</file>