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9c189b7fee742ca" /><Relationship Type="http://schemas.openxmlformats.org/officeDocument/2006/relationships/extended-properties" Target="/docProps/app.xml" Id="Re71179f0d7724ec3" /><Relationship Type="http://schemas.openxmlformats.org/officeDocument/2006/relationships/officeDocument" Target="/ppt/presentation.xml" Id="Raa912cf1d884420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0522b053b814ffc"/>
  </p:sldMasterIdLst>
  <p:notesMasterIdLst>
    <p:notesMasterId xmlns:r="http://schemas.openxmlformats.org/officeDocument/2006/relationships" r:id="R12c6070bd08d415f"/>
  </p:notesMasterIdLst>
  <p:sldIdLst>
    <p:sldId xmlns:r="http://schemas.openxmlformats.org/officeDocument/2006/relationships" id="256" r:id="R6c228224fd824589"/>
    <p:sldId xmlns:r="http://schemas.openxmlformats.org/officeDocument/2006/relationships" id="257" r:id="Re3ebb5a16ff1459c"/>
    <p:sldId xmlns:r="http://schemas.openxmlformats.org/officeDocument/2006/relationships" id="258" r:id="R50906eb3165044a1"/>
    <p:sldId xmlns:r="http://schemas.openxmlformats.org/officeDocument/2006/relationships" id="259" r:id="R83f6b7b9ff0347b2"/>
    <p:sldId xmlns:r="http://schemas.openxmlformats.org/officeDocument/2006/relationships" id="260" r:id="R963eba6a01f1424e"/>
    <p:sldId xmlns:r="http://schemas.openxmlformats.org/officeDocument/2006/relationships" id="261" r:id="Rc54d71e5582a4f63"/>
    <p:sldId xmlns:r="http://schemas.openxmlformats.org/officeDocument/2006/relationships" id="262" r:id="R591d4d3f5a724067"/>
    <p:sldId xmlns:r="http://schemas.openxmlformats.org/officeDocument/2006/relationships" id="263" r:id="Rd9c9bbcbd38a4425"/>
    <p:sldId xmlns:r="http://schemas.openxmlformats.org/officeDocument/2006/relationships" id="264" r:id="R0db946848f584fba"/>
    <p:sldId xmlns:r="http://schemas.openxmlformats.org/officeDocument/2006/relationships" id="265" r:id="Ra164ae4429a44249"/>
    <p:sldId xmlns:r="http://schemas.openxmlformats.org/officeDocument/2006/relationships" id="266" r:id="Ree8480004d394ee5"/>
    <p:sldId xmlns:r="http://schemas.openxmlformats.org/officeDocument/2006/relationships" id="267" r:id="R7714cce76c554ff6"/>
    <p:sldId xmlns:r="http://schemas.openxmlformats.org/officeDocument/2006/relationships" id="268" r:id="R5325c1714d47461c"/>
    <p:sldId xmlns:r="http://schemas.openxmlformats.org/officeDocument/2006/relationships" id="269" r:id="R5fb0e2fc283746c3"/>
    <p:sldId xmlns:r="http://schemas.openxmlformats.org/officeDocument/2006/relationships" id="270" r:id="Rcd5dc6c9589d4f50"/>
    <p:sldId xmlns:r="http://schemas.openxmlformats.org/officeDocument/2006/relationships" id="271" r:id="R249dbd7fd6114532"/>
    <p:sldId xmlns:r="http://schemas.openxmlformats.org/officeDocument/2006/relationships" id="272" r:id="Rfaa8426040f2473b"/>
    <p:sldId xmlns:r="http://schemas.openxmlformats.org/officeDocument/2006/relationships" id="273" r:id="Rd54c142a34e34e2c"/>
    <p:sldId xmlns:r="http://schemas.openxmlformats.org/officeDocument/2006/relationships" id="274" r:id="R216506130d3f46b1"/>
    <p:sldId xmlns:r="http://schemas.openxmlformats.org/officeDocument/2006/relationships" id="275" r:id="R04dfc94c98174982"/>
    <p:sldId xmlns:r="http://schemas.openxmlformats.org/officeDocument/2006/relationships" id="276" r:id="Re85b726740284787"/>
    <p:sldId xmlns:r="http://schemas.openxmlformats.org/officeDocument/2006/relationships" id="277" r:id="R00cd8e5ccc87442a"/>
    <p:sldId xmlns:r="http://schemas.openxmlformats.org/officeDocument/2006/relationships" id="278" r:id="Rf2c620f430484b49"/>
    <p:sldId xmlns:r="http://schemas.openxmlformats.org/officeDocument/2006/relationships" id="279" r:id="Rf054eb1f874d4390"/>
    <p:sldId xmlns:r="http://schemas.openxmlformats.org/officeDocument/2006/relationships" id="280" r:id="R7f62759ab3a7411e"/>
    <p:sldId xmlns:r="http://schemas.openxmlformats.org/officeDocument/2006/relationships" id="281" r:id="R42d366b728244122"/>
    <p:sldId xmlns:r="http://schemas.openxmlformats.org/officeDocument/2006/relationships" id="282" r:id="Rd791fb6bc21744d6"/>
    <p:sldId xmlns:r="http://schemas.openxmlformats.org/officeDocument/2006/relationships" id="283" r:id="R08c08d0035dd4aef"/>
    <p:sldId xmlns:r="http://schemas.openxmlformats.org/officeDocument/2006/relationships" id="284" r:id="R34c852e5afcf4be5"/>
    <p:sldId xmlns:r="http://schemas.openxmlformats.org/officeDocument/2006/relationships" id="285" r:id="Rcdda7598ef8d4a6a"/>
    <p:sldId xmlns:r="http://schemas.openxmlformats.org/officeDocument/2006/relationships" id="286" r:id="R7dfeb1ecf1c54441"/>
    <p:sldId xmlns:r="http://schemas.openxmlformats.org/officeDocument/2006/relationships" id="287" r:id="Rd368df5987294aa8"/>
    <p:sldId xmlns:r="http://schemas.openxmlformats.org/officeDocument/2006/relationships" id="288" r:id="R07f366104f3a49f7"/>
    <p:sldId xmlns:r="http://schemas.openxmlformats.org/officeDocument/2006/relationships" id="289" r:id="R3cd5825914c04f83"/>
    <p:sldId xmlns:r="http://schemas.openxmlformats.org/officeDocument/2006/relationships" id="290" r:id="R9ca09094084a444b"/>
    <p:sldId xmlns:r="http://schemas.openxmlformats.org/officeDocument/2006/relationships" id="291" r:id="R43317496ab2340eb"/>
    <p:sldId xmlns:r="http://schemas.openxmlformats.org/officeDocument/2006/relationships" id="292" r:id="R69b99ec1a1534011"/>
    <p:sldId xmlns:r="http://schemas.openxmlformats.org/officeDocument/2006/relationships" id="293" r:id="R5b7ce95d0b6049f6"/>
    <p:sldId xmlns:r="http://schemas.openxmlformats.org/officeDocument/2006/relationships" id="294" r:id="R08742bd718f545a7"/>
    <p:sldId xmlns:r="http://schemas.openxmlformats.org/officeDocument/2006/relationships" id="295" r:id="R5836ed0b119f44ff"/>
    <p:sldId xmlns:r="http://schemas.openxmlformats.org/officeDocument/2006/relationships" id="296" r:id="R41bbd3a500614e63"/>
    <p:sldId xmlns:r="http://schemas.openxmlformats.org/officeDocument/2006/relationships" id="297" r:id="Rd4b7b879b1ff4f53"/>
    <p:sldId xmlns:r="http://schemas.openxmlformats.org/officeDocument/2006/relationships" id="298" r:id="R7b30021e063c449e"/>
    <p:sldId xmlns:r="http://schemas.openxmlformats.org/officeDocument/2006/relationships" id="299" r:id="R79545e7457d34146"/>
    <p:sldId xmlns:r="http://schemas.openxmlformats.org/officeDocument/2006/relationships" id="300" r:id="R8fac1a1353904fea"/>
    <p:sldId xmlns:r="http://schemas.openxmlformats.org/officeDocument/2006/relationships" id="301" r:id="R5346ce85725d4364"/>
    <p:sldId xmlns:r="http://schemas.openxmlformats.org/officeDocument/2006/relationships" id="302" r:id="Rbd28a0d3752d4e55"/>
    <p:sldId xmlns:r="http://schemas.openxmlformats.org/officeDocument/2006/relationships" id="303" r:id="R5da830eb230a4af3"/>
    <p:sldId xmlns:r="http://schemas.openxmlformats.org/officeDocument/2006/relationships" id="304" r:id="R362dd296c4aa4991"/>
    <p:sldId xmlns:r="http://schemas.openxmlformats.org/officeDocument/2006/relationships" id="305" r:id="R3c5c277cc9f9451c"/>
    <p:sldId xmlns:r="http://schemas.openxmlformats.org/officeDocument/2006/relationships" id="306" r:id="Rcf9ed2aeba914029"/>
    <p:sldId xmlns:r="http://schemas.openxmlformats.org/officeDocument/2006/relationships" id="307" r:id="R391e86b973b74f8e"/>
    <p:sldId xmlns:r="http://schemas.openxmlformats.org/officeDocument/2006/relationships" id="308" r:id="Rb6214e480e9c44da"/>
    <p:sldId xmlns:r="http://schemas.openxmlformats.org/officeDocument/2006/relationships" id="309" r:id="Recf3ec8bcfde406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955a85ffad945fb" /><Relationship Type="http://schemas.openxmlformats.org/officeDocument/2006/relationships/slideMaster" Target="/ppt/slideMasters/slideMaster1.xml" Id="R50522b053b814ffc" /><Relationship Type="http://schemas.openxmlformats.org/officeDocument/2006/relationships/notesMaster" Target="/ppt/notesMasters/notesMaster1.xml" Id="R12c6070bd08d415f" /><Relationship Type="http://schemas.openxmlformats.org/officeDocument/2006/relationships/presProps" Target="/ppt/presProps.xml" Id="Re382785dec444ad5" /><Relationship Type="http://schemas.openxmlformats.org/officeDocument/2006/relationships/tableStyles" Target="/ppt/tableStyles.xml" Id="R6f67a17082b54da1" /><Relationship Type="http://schemas.openxmlformats.org/officeDocument/2006/relationships/slide" Target="/ppt/slides/slide1.xml" Id="R6c228224fd824589" /><Relationship Type="http://schemas.openxmlformats.org/officeDocument/2006/relationships/slide" Target="/ppt/slides/slide2.xml" Id="Re3ebb5a16ff1459c" /><Relationship Type="http://schemas.openxmlformats.org/officeDocument/2006/relationships/slide" Target="/ppt/slides/slide3.xml" Id="R50906eb3165044a1" /><Relationship Type="http://schemas.openxmlformats.org/officeDocument/2006/relationships/slide" Target="/ppt/slides/slide4.xml" Id="R83f6b7b9ff0347b2" /><Relationship Type="http://schemas.openxmlformats.org/officeDocument/2006/relationships/slide" Target="/ppt/slides/slide5.xml" Id="R963eba6a01f1424e" /><Relationship Type="http://schemas.openxmlformats.org/officeDocument/2006/relationships/slide" Target="/ppt/slides/slide6.xml" Id="Rc54d71e5582a4f63" /><Relationship Type="http://schemas.openxmlformats.org/officeDocument/2006/relationships/slide" Target="/ppt/slides/slide7.xml" Id="R591d4d3f5a724067" /><Relationship Type="http://schemas.openxmlformats.org/officeDocument/2006/relationships/slide" Target="/ppt/slides/slide8.xml" Id="Rd9c9bbcbd38a4425" /><Relationship Type="http://schemas.openxmlformats.org/officeDocument/2006/relationships/slide" Target="/ppt/slides/slide9.xml" Id="R0db946848f584fba" /><Relationship Type="http://schemas.openxmlformats.org/officeDocument/2006/relationships/slide" Target="/ppt/slides/slide10.xml" Id="Ra164ae4429a44249" /><Relationship Type="http://schemas.openxmlformats.org/officeDocument/2006/relationships/slide" Target="/ppt/slides/slide11.xml" Id="Ree8480004d394ee5" /><Relationship Type="http://schemas.openxmlformats.org/officeDocument/2006/relationships/slide" Target="/ppt/slides/slide12.xml" Id="R7714cce76c554ff6" /><Relationship Type="http://schemas.openxmlformats.org/officeDocument/2006/relationships/slide" Target="/ppt/slides/slide13.xml" Id="R5325c1714d47461c" /><Relationship Type="http://schemas.openxmlformats.org/officeDocument/2006/relationships/slide" Target="/ppt/slides/slide14.xml" Id="R5fb0e2fc283746c3" /><Relationship Type="http://schemas.openxmlformats.org/officeDocument/2006/relationships/slide" Target="/ppt/slides/slide15.xml" Id="Rcd5dc6c9589d4f50" /><Relationship Type="http://schemas.openxmlformats.org/officeDocument/2006/relationships/slide" Target="/ppt/slides/slide16.xml" Id="R249dbd7fd6114532" /><Relationship Type="http://schemas.openxmlformats.org/officeDocument/2006/relationships/slide" Target="/ppt/slides/slide17.xml" Id="Rfaa8426040f2473b" /><Relationship Type="http://schemas.openxmlformats.org/officeDocument/2006/relationships/slide" Target="/ppt/slides/slide18.xml" Id="Rd54c142a34e34e2c" /><Relationship Type="http://schemas.openxmlformats.org/officeDocument/2006/relationships/slide" Target="/ppt/slides/slide19.xml" Id="R216506130d3f46b1" /><Relationship Type="http://schemas.openxmlformats.org/officeDocument/2006/relationships/slide" Target="/ppt/slides/slide20.xml" Id="R04dfc94c98174982" /><Relationship Type="http://schemas.openxmlformats.org/officeDocument/2006/relationships/slide" Target="/ppt/slides/slide21.xml" Id="Re85b726740284787" /><Relationship Type="http://schemas.openxmlformats.org/officeDocument/2006/relationships/slide" Target="/ppt/slides/slide22.xml" Id="R00cd8e5ccc87442a" /><Relationship Type="http://schemas.openxmlformats.org/officeDocument/2006/relationships/slide" Target="/ppt/slides/slide23.xml" Id="Rf2c620f430484b49" /><Relationship Type="http://schemas.openxmlformats.org/officeDocument/2006/relationships/slide" Target="/ppt/slides/slide24.xml" Id="Rf054eb1f874d4390" /><Relationship Type="http://schemas.openxmlformats.org/officeDocument/2006/relationships/slide" Target="/ppt/slides/slide25.xml" Id="R7f62759ab3a7411e" /><Relationship Type="http://schemas.openxmlformats.org/officeDocument/2006/relationships/slide" Target="/ppt/slides/slide26.xml" Id="R42d366b728244122" /><Relationship Type="http://schemas.openxmlformats.org/officeDocument/2006/relationships/slide" Target="/ppt/slides/slide27.xml" Id="Rd791fb6bc21744d6" /><Relationship Type="http://schemas.openxmlformats.org/officeDocument/2006/relationships/slide" Target="/ppt/slides/slide28.xml" Id="R08c08d0035dd4aef" /><Relationship Type="http://schemas.openxmlformats.org/officeDocument/2006/relationships/slide" Target="/ppt/slides/slide29.xml" Id="R34c852e5afcf4be5" /><Relationship Type="http://schemas.openxmlformats.org/officeDocument/2006/relationships/slide" Target="/ppt/slides/slide30.xml" Id="Rcdda7598ef8d4a6a" /><Relationship Type="http://schemas.openxmlformats.org/officeDocument/2006/relationships/slide" Target="/ppt/slides/slide31.xml" Id="R7dfeb1ecf1c54441" /><Relationship Type="http://schemas.openxmlformats.org/officeDocument/2006/relationships/slide" Target="/ppt/slides/slide32.xml" Id="Rd368df5987294aa8" /><Relationship Type="http://schemas.openxmlformats.org/officeDocument/2006/relationships/slide" Target="/ppt/slides/slide33.xml" Id="R07f366104f3a49f7" /><Relationship Type="http://schemas.openxmlformats.org/officeDocument/2006/relationships/slide" Target="/ppt/slides/slide34.xml" Id="R3cd5825914c04f83" /><Relationship Type="http://schemas.openxmlformats.org/officeDocument/2006/relationships/slide" Target="/ppt/slides/slide35.xml" Id="R9ca09094084a444b" /><Relationship Type="http://schemas.openxmlformats.org/officeDocument/2006/relationships/slide" Target="/ppt/slides/slide36.xml" Id="R43317496ab2340eb" /><Relationship Type="http://schemas.openxmlformats.org/officeDocument/2006/relationships/slide" Target="/ppt/slides/slide37.xml" Id="R69b99ec1a1534011" /><Relationship Type="http://schemas.openxmlformats.org/officeDocument/2006/relationships/slide" Target="/ppt/slides/slide38.xml" Id="R5b7ce95d0b6049f6" /><Relationship Type="http://schemas.openxmlformats.org/officeDocument/2006/relationships/slide" Target="/ppt/slides/slide39.xml" Id="R08742bd718f545a7" /><Relationship Type="http://schemas.openxmlformats.org/officeDocument/2006/relationships/slide" Target="/ppt/slides/slide40.xml" Id="R5836ed0b119f44ff" /><Relationship Type="http://schemas.openxmlformats.org/officeDocument/2006/relationships/slide" Target="/ppt/slides/slide41.xml" Id="R41bbd3a500614e63" /><Relationship Type="http://schemas.openxmlformats.org/officeDocument/2006/relationships/slide" Target="/ppt/slides/slide42.xml" Id="Rd4b7b879b1ff4f53" /><Relationship Type="http://schemas.openxmlformats.org/officeDocument/2006/relationships/slide" Target="/ppt/slides/slide43.xml" Id="R7b30021e063c449e" /><Relationship Type="http://schemas.openxmlformats.org/officeDocument/2006/relationships/slide" Target="/ppt/slides/slide44.xml" Id="R79545e7457d34146" /><Relationship Type="http://schemas.openxmlformats.org/officeDocument/2006/relationships/slide" Target="/ppt/slides/slide45.xml" Id="R8fac1a1353904fea" /><Relationship Type="http://schemas.openxmlformats.org/officeDocument/2006/relationships/slide" Target="/ppt/slides/slide46.xml" Id="R5346ce85725d4364" /><Relationship Type="http://schemas.openxmlformats.org/officeDocument/2006/relationships/slide" Target="/ppt/slides/slide47.xml" Id="Rbd28a0d3752d4e55" /><Relationship Type="http://schemas.openxmlformats.org/officeDocument/2006/relationships/slide" Target="/ppt/slides/slide48.xml" Id="R5da830eb230a4af3" /><Relationship Type="http://schemas.openxmlformats.org/officeDocument/2006/relationships/slide" Target="/ppt/slides/slide49.xml" Id="R362dd296c4aa4991" /><Relationship Type="http://schemas.openxmlformats.org/officeDocument/2006/relationships/slide" Target="/ppt/slides/slide50.xml" Id="R3c5c277cc9f9451c" /><Relationship Type="http://schemas.openxmlformats.org/officeDocument/2006/relationships/slide" Target="/ppt/slides/slide51.xml" Id="Rcf9ed2aeba914029" /><Relationship Type="http://schemas.openxmlformats.org/officeDocument/2006/relationships/slide" Target="/ppt/slides/slide52.xml" Id="R391e86b973b74f8e" /><Relationship Type="http://schemas.openxmlformats.org/officeDocument/2006/relationships/slide" Target="/ppt/slides/slide53.xml" Id="Rb6214e480e9c44da" /><Relationship Type="http://schemas.openxmlformats.org/officeDocument/2006/relationships/slide" Target="/ppt/slides/slide54.xml" Id="Recf3ec8bcfde406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adf07e186104ed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fe38c787c964758" /><Relationship Type="http://schemas.openxmlformats.org/officeDocument/2006/relationships/notesMaster" Target="/ppt/notesMasters/notesMaster1.xml" Id="R6e2ac3a1ddb1415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6b0f61eb67b4d9b" /><Relationship Type="http://schemas.openxmlformats.org/officeDocument/2006/relationships/notesMaster" Target="/ppt/notesMasters/notesMaster1.xml" Id="R52691670c84347c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6df30990e2c4dd3" /><Relationship Type="http://schemas.openxmlformats.org/officeDocument/2006/relationships/notesMaster" Target="/ppt/notesMasters/notesMaster1.xml" Id="R54863793723c4e7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906a4bfa03d4362" /><Relationship Type="http://schemas.openxmlformats.org/officeDocument/2006/relationships/notesMaster" Target="/ppt/notesMasters/notesMaster1.xml" Id="Ra2084428e163478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7a975131c77484b" /><Relationship Type="http://schemas.openxmlformats.org/officeDocument/2006/relationships/notesMaster" Target="/ppt/notesMasters/notesMaster1.xml" Id="R8ea56d2ead8c4fd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fa915b122034bd0" /><Relationship Type="http://schemas.openxmlformats.org/officeDocument/2006/relationships/notesMaster" Target="/ppt/notesMasters/notesMaster1.xml" Id="Re067b3412883457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aa5bca5a9be4036" /><Relationship Type="http://schemas.openxmlformats.org/officeDocument/2006/relationships/notesMaster" Target="/ppt/notesMasters/notesMaster1.xml" Id="R99886da3eeb7477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59fd6de3dcd49ba" /><Relationship Type="http://schemas.openxmlformats.org/officeDocument/2006/relationships/notesMaster" Target="/ppt/notesMasters/notesMaster1.xml" Id="Ra3f12eb948d34dc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5a5dd9959df4b95" /><Relationship Type="http://schemas.openxmlformats.org/officeDocument/2006/relationships/notesMaster" Target="/ppt/notesMasters/notesMaster1.xml" Id="Rb91f22fcd71d48f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b56b935607542a6" /><Relationship Type="http://schemas.openxmlformats.org/officeDocument/2006/relationships/notesMaster" Target="/ppt/notesMasters/notesMaster1.xml" Id="Rb046e41caf664a0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c5d3f5546094c89" /><Relationship Type="http://schemas.openxmlformats.org/officeDocument/2006/relationships/notesMaster" Target="/ppt/notesMasters/notesMaster1.xml" Id="R956437d0f462475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f9ad5ca82e643c0" /><Relationship Type="http://schemas.openxmlformats.org/officeDocument/2006/relationships/notesMaster" Target="/ppt/notesMasters/notesMaster1.xml" Id="R378d74dccd7a42a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45ff6bb82d44bf6" /><Relationship Type="http://schemas.openxmlformats.org/officeDocument/2006/relationships/notesMaster" Target="/ppt/notesMasters/notesMaster1.xml" Id="R297993d2df01431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63a5f877ec64906" /><Relationship Type="http://schemas.openxmlformats.org/officeDocument/2006/relationships/notesMaster" Target="/ppt/notesMasters/notesMaster1.xml" Id="Rdd3fcf213622454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21bea2a8a714069" /><Relationship Type="http://schemas.openxmlformats.org/officeDocument/2006/relationships/notesMaster" Target="/ppt/notesMasters/notesMaster1.xml" Id="R385b594959664d5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4634800247d4593" /><Relationship Type="http://schemas.openxmlformats.org/officeDocument/2006/relationships/notesMaster" Target="/ppt/notesMasters/notesMaster1.xml" Id="Rfbfe61ee14fc434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3a5a4e4f28f4a2b" /><Relationship Type="http://schemas.openxmlformats.org/officeDocument/2006/relationships/notesMaster" Target="/ppt/notesMasters/notesMaster1.xml" Id="Re6dd8fb9f3dc475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eaa56acff334086" /><Relationship Type="http://schemas.openxmlformats.org/officeDocument/2006/relationships/notesMaster" Target="/ppt/notesMasters/notesMaster1.xml" Id="R7d5232f81bd647f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28c2fb4828242f7" /><Relationship Type="http://schemas.openxmlformats.org/officeDocument/2006/relationships/notesMaster" Target="/ppt/notesMasters/notesMaster1.xml" Id="R68ed4d04d089405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0eefb2b5ad743d6" /><Relationship Type="http://schemas.openxmlformats.org/officeDocument/2006/relationships/notesMaster" Target="/ppt/notesMasters/notesMaster1.xml" Id="R875901639a264e1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255afd16a9245dc" /><Relationship Type="http://schemas.openxmlformats.org/officeDocument/2006/relationships/notesMaster" Target="/ppt/notesMasters/notesMaster1.xml" Id="Rd9701a406a4848a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1db05f2f57c45fa" /><Relationship Type="http://schemas.openxmlformats.org/officeDocument/2006/relationships/notesMaster" Target="/ppt/notesMasters/notesMaster1.xml" Id="R4afca44aac8342f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3ef06bbff784c00" /><Relationship Type="http://schemas.openxmlformats.org/officeDocument/2006/relationships/notesMaster" Target="/ppt/notesMasters/notesMaster1.xml" Id="Ra40c23cc8f22493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f6170596ac646f6" /><Relationship Type="http://schemas.openxmlformats.org/officeDocument/2006/relationships/notesMaster" Target="/ppt/notesMasters/notesMaster1.xml" Id="R00f80a2ac5f6467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ae1e342d9964170" /><Relationship Type="http://schemas.openxmlformats.org/officeDocument/2006/relationships/notesMaster" Target="/ppt/notesMasters/notesMaster1.xml" Id="Rfe51a08f4273489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569e5e876be40c8" /><Relationship Type="http://schemas.openxmlformats.org/officeDocument/2006/relationships/notesMaster" Target="/ppt/notesMasters/notesMaster1.xml" Id="Rf9dc75e2aeb04d31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e24bed3333440aa" /><Relationship Type="http://schemas.openxmlformats.org/officeDocument/2006/relationships/notesMaster" Target="/ppt/notesMasters/notesMaster1.xml" Id="R46e8f326a24d4ea3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88330b3b6b9142fd" /><Relationship Type="http://schemas.openxmlformats.org/officeDocument/2006/relationships/notesMaster" Target="/ppt/notesMasters/notesMaster1.xml" Id="R80b25deeb15743a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39d4e1a78924eb9" /><Relationship Type="http://schemas.openxmlformats.org/officeDocument/2006/relationships/notesMaster" Target="/ppt/notesMasters/notesMaster1.xml" Id="R172921c81ab24d2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ac136b6da8843ed" /><Relationship Type="http://schemas.openxmlformats.org/officeDocument/2006/relationships/notesMaster" Target="/ppt/notesMasters/notesMaster1.xml" Id="R981e9e2552834dab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c56428fbfc34be8" /><Relationship Type="http://schemas.openxmlformats.org/officeDocument/2006/relationships/notesMaster" Target="/ppt/notesMasters/notesMaster1.xml" Id="R2ec785b9fa894501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c9512a555d5d4106" /><Relationship Type="http://schemas.openxmlformats.org/officeDocument/2006/relationships/notesMaster" Target="/ppt/notesMasters/notesMaster1.xml" Id="R5376edaa61ee44d4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52b500451ac84e5a" /><Relationship Type="http://schemas.openxmlformats.org/officeDocument/2006/relationships/notesMaster" Target="/ppt/notesMasters/notesMaster1.xml" Id="Rd8fe523fec514291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579163997f2d40dd" /><Relationship Type="http://schemas.openxmlformats.org/officeDocument/2006/relationships/notesMaster" Target="/ppt/notesMasters/notesMaster1.xml" Id="R17960449492c4a77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c5544a95a0114872" /><Relationship Type="http://schemas.openxmlformats.org/officeDocument/2006/relationships/notesMaster" Target="/ppt/notesMasters/notesMaster1.xml" Id="Ra16e2cd242cd4061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5e8cb12513184a5e" /><Relationship Type="http://schemas.openxmlformats.org/officeDocument/2006/relationships/notesMaster" Target="/ppt/notesMasters/notesMaster1.xml" Id="R5bceebd9e3064368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49d5795fe0df4df8" /><Relationship Type="http://schemas.openxmlformats.org/officeDocument/2006/relationships/notesMaster" Target="/ppt/notesMasters/notesMaster1.xml" Id="R2fecc59faa004124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1d31d5f0730e4955" /><Relationship Type="http://schemas.openxmlformats.org/officeDocument/2006/relationships/notesMaster" Target="/ppt/notesMasters/notesMaster1.xml" Id="R9a36ef645f29448b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ac6e5f5534e74090" /><Relationship Type="http://schemas.openxmlformats.org/officeDocument/2006/relationships/notesMaster" Target="/ppt/notesMasters/notesMaster1.xml" Id="R29feca8d5aa44a57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e1afd217a6664800" /><Relationship Type="http://schemas.openxmlformats.org/officeDocument/2006/relationships/notesMaster" Target="/ppt/notesMasters/notesMaster1.xml" Id="Rb1c0ae40c67c4637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8855fbb460034b92" /><Relationship Type="http://schemas.openxmlformats.org/officeDocument/2006/relationships/notesMaster" Target="/ppt/notesMasters/notesMaster1.xml" Id="Raec2a813d71449e3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e74d95b4fa704ed9" /><Relationship Type="http://schemas.openxmlformats.org/officeDocument/2006/relationships/notesMaster" Target="/ppt/notesMasters/notesMaster1.xml" Id="R084617b88adf496d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821e083e74454627" /><Relationship Type="http://schemas.openxmlformats.org/officeDocument/2006/relationships/notesMaster" Target="/ppt/notesMasters/notesMaster1.xml" Id="Rcc981eb4121c410c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720856280e3740fe" /><Relationship Type="http://schemas.openxmlformats.org/officeDocument/2006/relationships/notesMaster" Target="/ppt/notesMasters/notesMaster1.xml" Id="R93815b62ee714b80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8de304fd4e0444a0" /><Relationship Type="http://schemas.openxmlformats.org/officeDocument/2006/relationships/notesMaster" Target="/ppt/notesMasters/notesMaster1.xml" Id="R2a4d995bff8b47ad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b46f25230b1464e" /><Relationship Type="http://schemas.openxmlformats.org/officeDocument/2006/relationships/notesMaster" Target="/ppt/notesMasters/notesMaster1.xml" Id="R9c351698b89e43ad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7bce48e364a44a9c" /><Relationship Type="http://schemas.openxmlformats.org/officeDocument/2006/relationships/notesMaster" Target="/ppt/notesMasters/notesMaster1.xml" Id="R3b717e87dbf54522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6cad80cbf7c54efb" /><Relationship Type="http://schemas.openxmlformats.org/officeDocument/2006/relationships/notesMaster" Target="/ppt/notesMasters/notesMaster1.xml" Id="R13b7f2120cb149a9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a938be69298a43d6" /><Relationship Type="http://schemas.openxmlformats.org/officeDocument/2006/relationships/notesMaster" Target="/ppt/notesMasters/notesMaster1.xml" Id="Rdfe8612d9ed74817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d17aeb104fc44716" /><Relationship Type="http://schemas.openxmlformats.org/officeDocument/2006/relationships/notesMaster" Target="/ppt/notesMasters/notesMaster1.xml" Id="R84b99f87925a4dfd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893c6018587847ed" /><Relationship Type="http://schemas.openxmlformats.org/officeDocument/2006/relationships/notesMaster" Target="/ppt/notesMasters/notesMaster1.xml" Id="R499fe652a00845e9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7edebff7dcee4363" /><Relationship Type="http://schemas.openxmlformats.org/officeDocument/2006/relationships/notesMaster" Target="/ppt/notesMasters/notesMaster1.xml" Id="R42ac0c1329454c58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6a32db57489e4f12" /><Relationship Type="http://schemas.openxmlformats.org/officeDocument/2006/relationships/notesMaster" Target="/ppt/notesMasters/notesMaster1.xml" Id="Rc69aff22c5704f85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accef45144294ed0" /><Relationship Type="http://schemas.openxmlformats.org/officeDocument/2006/relationships/notesMaster" Target="/ppt/notesMasters/notesMaster1.xml" Id="R11ebed69c3c7487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Cyfeiriad Beiblaidd: Iago 1:19.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A.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Cyfeiriad Beiblaidd: Marc 10:51. Aralleiriad Cymraeg gwreiddiol, nid dyfyniad o argraffiad cyhoeddedig.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B.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Marc 10:46–52: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  <a:p xmlns:a="http://schemas.openxmlformats.org/drawingml/2006/main">
            <a:r>
              <a:t>Cyfeiriad Beiblaidd: Philipiaid 2:4.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23, sesiwn C.</a:t>
            </a:r>
          </a:p>
          <a:p xmlns:a="http://schemas.openxmlformats.org/drawingml/2006/main">
            <a:r>
              <a:t>Ffynhonnell: Cae_Top_38_Week_Three_Session_Worship_Plan.xlsx, wythnos 23.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54dbba13da64d8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5189ef6f7744dbb" /><Relationship Type="http://schemas.openxmlformats.org/officeDocument/2006/relationships/slideLayout" Target="/ppt/slideLayouts/slideLayout1.xml" Id="R6fc56cca69504f4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fc56cca69504f4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69db3a43284c35" /><Relationship Type="http://schemas.openxmlformats.org/officeDocument/2006/relationships/notesSlide" Target="/ppt/notesSlides/notesSlide1.xml" Id="Rc23435f60633463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ea28cc58e14184" /><Relationship Type="http://schemas.openxmlformats.org/officeDocument/2006/relationships/notesSlide" Target="/ppt/notesSlides/notesSlide2.xml" Id="R5a11e1200d3e4c1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29071fe8b94a3a" /><Relationship Type="http://schemas.openxmlformats.org/officeDocument/2006/relationships/notesSlide" Target="/ppt/notesSlides/notesSlide3.xml" Id="Rb499f8a98f4648a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fd52668be64aa8" /><Relationship Type="http://schemas.openxmlformats.org/officeDocument/2006/relationships/notesSlide" Target="/ppt/notesSlides/notesSlide4.xml" Id="Re863b41074b6403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0fe566a3934a90" /><Relationship Type="http://schemas.openxmlformats.org/officeDocument/2006/relationships/image" Target="/ppt/media/image.png" Id="R52e99e28a6884f7a" /><Relationship Type="http://schemas.openxmlformats.org/officeDocument/2006/relationships/notesSlide" Target="/ppt/notesSlides/notesSlide5.xml" Id="Racf7c3d6942c4ed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354ec8ba1b4008" /><Relationship Type="http://schemas.openxmlformats.org/officeDocument/2006/relationships/notesSlide" Target="/ppt/notesSlides/notesSlide6.xml" Id="Rea80f8a52fff434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5b05791d544750" /><Relationship Type="http://schemas.openxmlformats.org/officeDocument/2006/relationships/notesSlide" Target="/ppt/notesSlides/notesSlide7.xml" Id="R4f605b79bafe4ff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c48f3346324673" /><Relationship Type="http://schemas.openxmlformats.org/officeDocument/2006/relationships/image" Target="/ppt/media/image2.png" Id="Red23c19ca2a0422f" /><Relationship Type="http://schemas.openxmlformats.org/officeDocument/2006/relationships/notesSlide" Target="/ppt/notesSlides/notesSlide8.xml" Id="R7d7482641e1149f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e5eedaed984707" /><Relationship Type="http://schemas.openxmlformats.org/officeDocument/2006/relationships/notesSlide" Target="/ppt/notesSlides/notesSlide9.xml" Id="R0c33dccdbfab470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10230a22ed4dab" /><Relationship Type="http://schemas.openxmlformats.org/officeDocument/2006/relationships/image" Target="/ppt/media/image3.png" Id="R8d657a0f61864c4e" /><Relationship Type="http://schemas.openxmlformats.org/officeDocument/2006/relationships/notesSlide" Target="/ppt/notesSlides/notesSlide10.xml" Id="R35eb2c8590e3451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bca4411ad044a0" /><Relationship Type="http://schemas.openxmlformats.org/officeDocument/2006/relationships/notesSlide" Target="/ppt/notesSlides/notesSlide11.xml" Id="Rbc0283c11f24453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09b193fd6a483d" /><Relationship Type="http://schemas.openxmlformats.org/officeDocument/2006/relationships/notesSlide" Target="/ppt/notesSlides/notesSlide12.xml" Id="Rfdba0d64db7e430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35cd9a90e5462e" /><Relationship Type="http://schemas.openxmlformats.org/officeDocument/2006/relationships/notesSlide" Target="/ppt/notesSlides/notesSlide13.xml" Id="R1cd855a354f6421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981b10cbdd4d30" /><Relationship Type="http://schemas.openxmlformats.org/officeDocument/2006/relationships/notesSlide" Target="/ppt/notesSlides/notesSlide14.xml" Id="R85335250db38423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7bc7b07d02402b" /><Relationship Type="http://schemas.openxmlformats.org/officeDocument/2006/relationships/notesSlide" Target="/ppt/notesSlides/notesSlide15.xml" Id="R577a2d606abe441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22e08c6e17468f" /><Relationship Type="http://schemas.openxmlformats.org/officeDocument/2006/relationships/notesSlide" Target="/ppt/notesSlides/notesSlide16.xml" Id="R08af126ac67947d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42742cc2c84465" /><Relationship Type="http://schemas.openxmlformats.org/officeDocument/2006/relationships/notesSlide" Target="/ppt/notesSlides/notesSlide17.xml" Id="R1242efceeed04d4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c263337f6e4b3b" /><Relationship Type="http://schemas.openxmlformats.org/officeDocument/2006/relationships/notesSlide" Target="/ppt/notesSlides/notesSlide18.xml" Id="R1bfe85645239428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5f6fad94924443" /><Relationship Type="http://schemas.openxmlformats.org/officeDocument/2006/relationships/notesSlide" Target="/ppt/notesSlides/notesSlide19.xml" Id="Rf23cb7a9426742f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1dcdd578f34627" /><Relationship Type="http://schemas.openxmlformats.org/officeDocument/2006/relationships/notesSlide" Target="/ppt/notesSlides/notesSlide20.xml" Id="Re95f3f5fda4c41f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2011529d4f4a11" /><Relationship Type="http://schemas.openxmlformats.org/officeDocument/2006/relationships/notesSlide" Target="/ppt/notesSlides/notesSlide21.xml" Id="R22f421e1a59e47a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0934bf59c14a5f" /><Relationship Type="http://schemas.openxmlformats.org/officeDocument/2006/relationships/image" Target="/ppt/media/image4.png" Id="Rd114d8c2f7e746f6" /><Relationship Type="http://schemas.openxmlformats.org/officeDocument/2006/relationships/notesSlide" Target="/ppt/notesSlides/notesSlide22.xml" Id="R95247c36b39047f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f2624932e84ffa" /><Relationship Type="http://schemas.openxmlformats.org/officeDocument/2006/relationships/notesSlide" Target="/ppt/notesSlides/notesSlide23.xml" Id="R0f954a201d1949e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55e9ff46884b32" /><Relationship Type="http://schemas.openxmlformats.org/officeDocument/2006/relationships/notesSlide" Target="/ppt/notesSlides/notesSlide24.xml" Id="R53847f27c20e44e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8bf36d57c84c04" /><Relationship Type="http://schemas.openxmlformats.org/officeDocument/2006/relationships/image" Target="/ppt/media/image5.png" Id="Rd5169dc9010740e4" /><Relationship Type="http://schemas.openxmlformats.org/officeDocument/2006/relationships/notesSlide" Target="/ppt/notesSlides/notesSlide25.xml" Id="R26e9e32b20504f1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4036cb69ed42cb" /><Relationship Type="http://schemas.openxmlformats.org/officeDocument/2006/relationships/notesSlide" Target="/ppt/notesSlides/notesSlide26.xml" Id="R080fc7ec87a24dc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791e949ae24e00" /><Relationship Type="http://schemas.openxmlformats.org/officeDocument/2006/relationships/image" Target="/ppt/media/image6.png" Id="R7a2232d1326b490b" /><Relationship Type="http://schemas.openxmlformats.org/officeDocument/2006/relationships/notesSlide" Target="/ppt/notesSlides/notesSlide27.xml" Id="R8c1b0ab7871d4f54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17b582da3b4b9b" /><Relationship Type="http://schemas.openxmlformats.org/officeDocument/2006/relationships/notesSlide" Target="/ppt/notesSlides/notesSlide28.xml" Id="Raf7514a4447746df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a614a451d0443b" /><Relationship Type="http://schemas.openxmlformats.org/officeDocument/2006/relationships/notesSlide" Target="/ppt/notesSlides/notesSlide29.xml" Id="Re4de7ee933ff44dd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226b182336489c" /><Relationship Type="http://schemas.openxmlformats.org/officeDocument/2006/relationships/notesSlide" Target="/ppt/notesSlides/notesSlide30.xml" Id="R8db17a7f5a0041c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ddc4ab49d94692" /><Relationship Type="http://schemas.openxmlformats.org/officeDocument/2006/relationships/notesSlide" Target="/ppt/notesSlides/notesSlide31.xml" Id="R3075604b5b504894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2b0b351e034bde" /><Relationship Type="http://schemas.openxmlformats.org/officeDocument/2006/relationships/notesSlide" Target="/ppt/notesSlides/notesSlide32.xml" Id="Rf1494f99341b417a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128af527f54ea8" /><Relationship Type="http://schemas.openxmlformats.org/officeDocument/2006/relationships/notesSlide" Target="/ppt/notesSlides/notesSlide33.xml" Id="R59c6215df7744ae2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fce1dc07274f66" /><Relationship Type="http://schemas.openxmlformats.org/officeDocument/2006/relationships/notesSlide" Target="/ppt/notesSlides/notesSlide34.xml" Id="R599d75d5b3814fb6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7d3eac30464b47" /><Relationship Type="http://schemas.openxmlformats.org/officeDocument/2006/relationships/notesSlide" Target="/ppt/notesSlides/notesSlide35.xml" Id="R06c8483c05184362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e9a56e77e84ba7" /><Relationship Type="http://schemas.openxmlformats.org/officeDocument/2006/relationships/notesSlide" Target="/ppt/notesSlides/notesSlide36.xml" Id="R60da0261888c4ee3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c3d64d15b841e8" /><Relationship Type="http://schemas.openxmlformats.org/officeDocument/2006/relationships/notesSlide" Target="/ppt/notesSlides/notesSlide37.xml" Id="Rae11ee766a384865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ac5b24ca9c4c8b" /><Relationship Type="http://schemas.openxmlformats.org/officeDocument/2006/relationships/notesSlide" Target="/ppt/notesSlides/notesSlide38.xml" Id="R2c1c0992d8ac41a0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2970b98de74449" /><Relationship Type="http://schemas.openxmlformats.org/officeDocument/2006/relationships/image" Target="/ppt/media/image7.png" Id="R6a3b282086cc4d8a" /><Relationship Type="http://schemas.openxmlformats.org/officeDocument/2006/relationships/notesSlide" Target="/ppt/notesSlides/notesSlide39.xml" Id="R386db441f5e74a48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bd2bddb7544532" /><Relationship Type="http://schemas.openxmlformats.org/officeDocument/2006/relationships/notesSlide" Target="/ppt/notesSlides/notesSlide40.xml" Id="R57bc80fac7264e4a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249ee157214c70" /><Relationship Type="http://schemas.openxmlformats.org/officeDocument/2006/relationships/image" Target="/ppt/media/image8.png" Id="Rf7a7f83a02974742" /><Relationship Type="http://schemas.openxmlformats.org/officeDocument/2006/relationships/notesSlide" Target="/ppt/notesSlides/notesSlide41.xml" Id="R57eb0e5fb43645d1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ca1e301e574fb0" /><Relationship Type="http://schemas.openxmlformats.org/officeDocument/2006/relationships/notesSlide" Target="/ppt/notesSlides/notesSlide42.xml" Id="R26041886e3c0471d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e4f05d71f04591" /><Relationship Type="http://schemas.openxmlformats.org/officeDocument/2006/relationships/notesSlide" Target="/ppt/notesSlides/notesSlide43.xml" Id="R6d04f83c4ddb43df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eb72744147419c" /><Relationship Type="http://schemas.openxmlformats.org/officeDocument/2006/relationships/image" Target="/ppt/media/image9.png" Id="Rf93e6e41c8464035" /><Relationship Type="http://schemas.openxmlformats.org/officeDocument/2006/relationships/notesSlide" Target="/ppt/notesSlides/notesSlide44.xml" Id="Rb20605ff98fc4e13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68e549b5a9491f" /><Relationship Type="http://schemas.openxmlformats.org/officeDocument/2006/relationships/notesSlide" Target="/ppt/notesSlides/notesSlide45.xml" Id="R27530cc7f3ea4b0e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d9210ff4c147aa" /><Relationship Type="http://schemas.openxmlformats.org/officeDocument/2006/relationships/notesSlide" Target="/ppt/notesSlides/notesSlide46.xml" Id="Rb2337f4e6378417c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d30d5cf6484bbd" /><Relationship Type="http://schemas.openxmlformats.org/officeDocument/2006/relationships/notesSlide" Target="/ppt/notesSlides/notesSlide47.xml" Id="R5ffbd684cd8d47be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80b195ab734bfe" /><Relationship Type="http://schemas.openxmlformats.org/officeDocument/2006/relationships/notesSlide" Target="/ppt/notesSlides/notesSlide48.xml" Id="R196672a5e52b43d7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00d4c0f6094d13" /><Relationship Type="http://schemas.openxmlformats.org/officeDocument/2006/relationships/notesSlide" Target="/ppt/notesSlides/notesSlide49.xml" Id="R4ab847d8cde84363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04a655497f4d12" /><Relationship Type="http://schemas.openxmlformats.org/officeDocument/2006/relationships/notesSlide" Target="/ppt/notesSlides/notesSlide50.xml" Id="Rb2e7f59f14bb4360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da99cfd3184ac6" /><Relationship Type="http://schemas.openxmlformats.org/officeDocument/2006/relationships/notesSlide" Target="/ppt/notesSlides/notesSlide51.xml" Id="R009e02d33eeb48c9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24b054296d4dff" /><Relationship Type="http://schemas.openxmlformats.org/officeDocument/2006/relationships/notesSlide" Target="/ppt/notesSlides/notesSlide52.xml" Id="Rf5edd9ad64ea4a36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a6aa5d01964e2f" /><Relationship Type="http://schemas.openxmlformats.org/officeDocument/2006/relationships/notesSlide" Target="/ppt/notesSlides/notesSlide53.xml" Id="Rfe7809abdc024006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97a6c030984a59" /><Relationship Type="http://schemas.openxmlformats.org/officeDocument/2006/relationships/notesSlide" Target="/ppt/notesSlides/notesSlide54.xml" Id="R6ff25d58bfcf4a0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FD761B-0A6C-4815-9541-489653A67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53197E-65A5-4300-A988-23F5D2D385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Clywed y llais sy’n cael ei golli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47FB2E-3841-489F-83A9-E3E1866FE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CE610A-8B3C-4281-B51A-C0E5F5479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Parch a Chariad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139A13-EEB1-483F-BC52-ECBE5E108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77476782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379728-5FA1-40C8-8FC7-3DFAB9E76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0D68C5-E079-4189-A631-433D11ACA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CA77B4-C7A2-48AC-9CC8-F403F596C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F18BA8-4940-4201-8548-EC9B0B145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3CF9B4-F684-47FB-BE1E-A609D0D06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Pawb yn siarad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Iesu yn stopio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Gofyn cyn helpu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86647798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AF8133-F575-42CD-8A28-1AA7647EE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8AD9B10-284F-436B-93B8-1075C3AF0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68FEE0-1BE7-4C41-B629-1627255E0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87F9A7-D68A-499C-B05A-B385029F0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yn y Garawys. Mae A ac C yn sefyllfaoedd dychmygol. Mae B yn ailadrodd Marc 10. Nid oes angen jig-so. Peidiwch ag efelychu dallineb. Mae gan bawb ddewis sut i gyfrannu.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07678520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538990-C3A9-48AE-AC2D-12DD4A2F3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AD56A4-C352-43E3-8F6A-42DAF8992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Pawb yn siarad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14DAA9-3849-431F-8EFD-09BE73312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BA3598-E7F1-4DDE-B877-29626DA83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F3181F-440D-45C2-9CB8-EFF0824A5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wrando a mynediad</a:t>
            </a:r>
          </a:p>
        </p:txBody>
      </p:sp>
    </p:spTree>
    <p:extLst>
      <p:ext uri="{BB962C8B-B14F-4D97-AF65-F5344CB8AC3E}">
        <p14:creationId xmlns:p14="http://schemas.microsoft.com/office/powerpoint/2010/main" val="202876392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077F0C-083D-45DE-9F01-C447F0CAC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C0F9DC6-DEED-4E33-91BD-354D529D6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Cymaint o syniadau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09AA9A-5A15-4B56-A797-0632FC323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e99e28a6884f7a"/>
          <a:stretch xmlns:a="http://schemas.openxmlformats.org/drawingml/2006/main"/>
        </p:blipFill>
        <p:spPr>
          <a:xfrm xmlns:a="http://schemas.openxmlformats.org/drawingml/2006/main">
            <a:off x="7029450" y="1714741"/>
            <a:ext cx="4552950" cy="4495318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B85216-03B1-4EF9-846D-0525E254A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grŵp yn cynllunio amser stori yn yr awyr agored.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“Wrth y wal!” “Ger y coed!” “Ar y grisiau!”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pawb yn siarad ar draws ei gilydd. Roedd Alys yn ceisio dweud rhywbeth.</a:t>
            </a:r>
          </a:p>
        </p:txBody>
      </p:sp>
    </p:spTree>
    <p:extLst>
      <p:ext uri="{BB962C8B-B14F-4D97-AF65-F5344CB8AC3E}">
        <p14:creationId xmlns:p14="http://schemas.microsoft.com/office/powerpoint/2010/main" val="48740308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A5F097-38AB-4D24-9AAF-5B33625D5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A069A3-C480-454A-9659-22701B18B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cynllun bron yn barod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2375CF-3F52-41B2-9133-D1111A1C7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3C2C36-A1E6-427E-93B5-B92F2185E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Alys yn defnyddio cymhorthion clyw. Pan siaradodd pawb ar unwaith, roedd yn anodd dilyn y sgwrs.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am…” dechreuodd. Ond neidiodd llais arall i mewn.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Cytunodd y grŵp ar le heb glywed ei syniad hi.</a:t>
            </a:r>
          </a:p>
        </p:txBody>
      </p:sp>
    </p:spTree>
    <p:extLst>
      <p:ext uri="{BB962C8B-B14F-4D97-AF65-F5344CB8AC3E}">
        <p14:creationId xmlns:p14="http://schemas.microsoft.com/office/powerpoint/2010/main" val="59927054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B83B0A-5B94-49B0-8764-1FAECCB68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B12633-CE74-4F3F-AF90-94D606977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oedd heb gyfrannu?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A6E32E-BC33-4964-A9C1-3F56C6C1F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181692-112F-42BD-86BC-77ADDFB7E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Sylwodd yr athrawes fod Alys yn dal i aros.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“Alys, wyt ti eisiau dweud rhywbeth, neu ddangos dy syniad?”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i’r grŵp wrando ar un person ar y tro, gyda wynebau i’w gweld.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Alys yn barod i gyfrannu.</a:t>
            </a:r>
          </a:p>
        </p:txBody>
      </p:sp>
    </p:spTree>
    <p:extLst>
      <p:ext uri="{BB962C8B-B14F-4D97-AF65-F5344CB8AC3E}">
        <p14:creationId xmlns:p14="http://schemas.microsoft.com/office/powerpoint/2010/main" val="22901104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6AF35A-ED79-41D5-A4C8-B08B562547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900272-D59C-41B4-B987-942823C74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Llun yn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086398-8349-4073-B535-43E553B48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23c19ca2a0422f"/>
          <a:stretch xmlns:a="http://schemas.openxmlformats.org/drawingml/2006/main"/>
        </p:blipFill>
        <p:spPr>
          <a:xfrm xmlns:a="http://schemas.openxmlformats.org/drawingml/2006/main">
            <a:off x="7029450" y="1731683"/>
            <a:ext cx="4552950" cy="446143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790D56-32FA-4309-8EE2-59A39786A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Alys lun o gornel gysgodol.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“Mae’r gwynt wrth y wal yn ei gwneud hi’n anodd i mi glywed. Byddai cylch yma’n helpu,” esboniodd.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grŵp bellach yn clywed gwybodaeth newydd.</a:t>
            </a:r>
          </a:p>
        </p:txBody>
      </p:sp>
    </p:spTree>
    <p:extLst>
      <p:ext uri="{BB962C8B-B14F-4D97-AF65-F5344CB8AC3E}">
        <p14:creationId xmlns:p14="http://schemas.microsoft.com/office/powerpoint/2010/main" val="19769377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1FFCB8-FB41-4ACF-83FA-7E5372CD6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BF286F-2B5D-410A-8E77-1B185FDC3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Cynllun gwahanol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ACC253-5074-417B-A847-3176600E5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EE7EAE-D9F2-4DC5-B1B9-5E042494A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“Gallwn eistedd fel ein bod yn gweld ein gilydd,” meddai un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“Ac aros cyn siarad,” ychwanegodd un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yr athrawes i Alys a oedd y cynnig yn ddefnyddiol. “Gadewch inni ei brofi,” atebodd 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Aethon nhw allan gyda’i gilydd.</a:t>
            </a:r>
          </a:p>
        </p:txBody>
      </p:sp>
    </p:spTree>
    <p:extLst>
      <p:ext uri="{BB962C8B-B14F-4D97-AF65-F5344CB8AC3E}">
        <p14:creationId xmlns:p14="http://schemas.microsoft.com/office/powerpoint/2010/main" val="82572068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B1303B-43EC-4ED2-823B-B3F4861AB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20C9D5-0D29-4ADC-AF3D-CF9A099D3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 yn y lle newydd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59BF66-D25B-4F65-AC2A-ADFECD382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657a0f61864c4e"/>
          <a:stretch xmlns:a="http://schemas.openxmlformats.org/drawingml/2006/main"/>
        </p:blipFill>
        <p:spPr>
          <a:xfrm xmlns:a="http://schemas.openxmlformats.org/drawingml/2006/main">
            <a:off x="7029450" y="1714741"/>
            <a:ext cx="4552950" cy="4495318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32F62C-8664-4712-8CBC-DF12AF7E9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Eisteddodd y grŵp mewn cylch yn y gornel.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haws i Alys weld pwy oedd yn siarad a chlywed y stori.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diwedd, gofynnodd yr athrawes beth oedd wedi helpu a beth oedd angen ei newid eto.</a:t>
            </a:r>
          </a:p>
        </p:txBody>
      </p:sp>
    </p:spTree>
    <p:extLst>
      <p:ext uri="{BB962C8B-B14F-4D97-AF65-F5344CB8AC3E}">
        <p14:creationId xmlns:p14="http://schemas.microsoft.com/office/powerpoint/2010/main" val="161019668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BAE816-4228-4568-B37F-62DE080CB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49C9F4-DB80-4765-9DA9-B1281CA8D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Sgwrs sy’n rhoi lle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ED95DE-B17F-43CF-A9B7-E6708E0AF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FD246B-37BA-4C9A-A4BB-7077FD1B6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un: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 wrth y coed neu yn y gornel gysgodol?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un person yn esbonio am ychydig eiliadau. Mae’r llall yn aros, yna’n dweud un peth a glywodd. Newidiwch rôl. Gallwch ddewis gwrando yn unig.</a:t>
            </a:r>
          </a:p>
        </p:txBody>
      </p:sp>
    </p:spTree>
    <p:extLst>
      <p:ext uri="{BB962C8B-B14F-4D97-AF65-F5344CB8AC3E}">
        <p14:creationId xmlns:p14="http://schemas.microsoft.com/office/powerpoint/2010/main" val="46410801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436B19-0AC6-4998-9A95-18CBC99EF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47BCE8-7EEB-4162-BDB6-75DC636D0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nag un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ADE694-E939-49A4-A379-069D0C02F0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F2DACA-400C-4554-ADF5-896DF9B56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rhai pobl gyfrannu drwy siarad. Gall llun, ysgrifennu neu amser ychwanegol helpu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un ateb sy’n addas i bawb. Gofynnwn i’r person beth sy’n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gwrando’n golygu bod yn barod i newid ein cynllun hefyd.</a:t>
            </a:r>
          </a:p>
        </p:txBody>
      </p:sp>
    </p:spTree>
    <p:extLst>
      <p:ext uri="{BB962C8B-B14F-4D97-AF65-F5344CB8AC3E}">
        <p14:creationId xmlns:p14="http://schemas.microsoft.com/office/powerpoint/2010/main" val="124289308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19F361-1D78-4437-86CC-6F69962982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10F230-919B-4A9B-BCA6-2C98E9244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BC5313-BE51-4505-8469-BB5231758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A26269-33D1-4EC5-893A-41E0501C4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Byddwch yn gyflym i wrando, yn araf i siarad ac yn araf i ddigio.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0AE62F-F9B3-46D7-A6F7-C3C889161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Iago 1:19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AF7FA7-DE1D-4622-B4E5-1F8B41F77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981701846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81C1F4A-CFA2-4FDC-ABC3-0164FD0FD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DEE1DF-0571-42CE-AE36-84C75864F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3B93E6-3561-46A7-A2C6-7B0A00F2A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B692E3-0BA7-4CEC-A471-85F0B2AF6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llythyr yn galw ar bobl i wrando’n ofalus. Gall cariad Cristnogol ymddangos mewn trefn sy’n rhoi lle i lais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stori Alys, roedd gwrando’n newid ble a sut roedd y grŵp yn eistedd. Roedd ei chyfraniad yn cyfrif.</a:t>
            </a:r>
          </a:p>
        </p:txBody>
      </p:sp>
    </p:spTree>
    <p:extLst>
      <p:ext uri="{BB962C8B-B14F-4D97-AF65-F5344CB8AC3E}">
        <p14:creationId xmlns:p14="http://schemas.microsoft.com/office/powerpoint/2010/main" val="1707052585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193081-27B2-4512-9950-D6B57EC9C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2CCAAF-0942-48B5-980B-B5640C967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3A0B225-F4A0-4049-BF3C-9A9B65924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771047-951D-4ED8-AC0A-909627BD7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helpodd Alys i gyfrannu?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338268961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25D23F-FE49-4DA3-AD20-99FEF351C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4D2D0E-0860-4E53-B02D-669CBD7DC3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75CF90-3F8D-4384-8915-434D9D5AF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14EBB6-2CCC-42FE-8EB4-8DFB6F205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ydym wedi gwrando os na all gwybodaeth newydd newid ein cynllun?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722830235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4B23D8-2046-4645-9891-F3B3F118C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B45FD6-0A2B-428B-8D97-A66E119A7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9D0FA4-8E18-4FEA-8C63-F033B087A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02A71D-AFD1-4FD3-A7FB-D68053345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Sylwch ar y tawelwch byr. Does dim rhaid llenwi pob eiliad â geiriau.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338591945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842E87-332F-4BBD-8D0E-140A8E20B8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A5253A-51AE-4EF5-8164-72F3ED581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B79314-1305-44D0-9F56-50960BCEC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56E9D8-7409-432F-AB5C-32191F755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Mewn tasg grŵp, gadewch i rywun orffen. Gofynnwch a fyddai ffordd arall o gyfrannu yn helpu.</a:t>
            </a:r>
          </a:p>
        </p:txBody>
      </p:sp>
    </p:spTree>
    <p:extLst>
      <p:ext uri="{BB962C8B-B14F-4D97-AF65-F5344CB8AC3E}">
        <p14:creationId xmlns:p14="http://schemas.microsoft.com/office/powerpoint/2010/main" val="123851989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2AD4D3-F763-40BD-BFC0-D3688433B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DF7A0C3-B3E6-4A35-8F2B-851429BFD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AD4A05-367A-4C4B-8A5D-7FE5AA119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1E294D-4D14-484C-8C11-5BF89F448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70559A-ACF7-4ECA-A270-C4AB7575F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roi lle i leisiau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Dysga ni i wrando’n ofalus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newid ein cynllun pan fo angen.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80886154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08FBF3-3C29-4C3B-A557-2F3A87FF8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0E32CB-D29B-40C7-9BF4-EDF47AF3C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81A0D1-3976-4D8A-9281-1EB835DD4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4610BD-9B0C-4BAD-890A-DAC7A4265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1CF039-3588-4351-95FB-FFC67F531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767093672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7D68422-AEED-4CAB-99F7-C8E0723C9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1D8C3C-E77D-441A-A780-5913D02AF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 yn stopio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ABEEDE-6412-4E94-AED8-0C9FD927C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96228A-2EF9-4309-9C10-0901571D4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F4AD8E-7EAE-4948-90B2-E6CB137CE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Marc 10:46–52</a:t>
            </a:r>
          </a:p>
        </p:txBody>
      </p:sp>
    </p:spTree>
    <p:extLst>
      <p:ext uri="{BB962C8B-B14F-4D97-AF65-F5344CB8AC3E}">
        <p14:creationId xmlns:p14="http://schemas.microsoft.com/office/powerpoint/2010/main" val="2128042949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91E5B8-BD15-4D2D-94D7-3A1233D6E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1414AE-341C-4903-82D0-74A6033AA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Llais wrth y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91FCEE-2CB5-41A9-92D6-DB6DBCD35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14d8c2f7e746f6"/>
          <a:stretch xmlns:a="http://schemas.openxmlformats.org/drawingml/2006/main"/>
        </p:blipFill>
        <p:spPr>
          <a:xfrm xmlns:a="http://schemas.openxmlformats.org/drawingml/2006/main">
            <a:off x="7069090" y="1685925"/>
            <a:ext cx="447367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A740D2-73AA-45B5-B228-DF8E66EF2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i Iesu adael Jericho, roedd tyrfa fawr gydag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Bartimeus, dyn dall, yn eistedd wrth y ffordd yn gofyn am arian.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Clywodd mai Iesu oedd yn mynd heibio. Dechreuodd alw arno.</a:t>
            </a:r>
          </a:p>
        </p:txBody>
      </p:sp>
    </p:spTree>
    <p:extLst>
      <p:ext uri="{BB962C8B-B14F-4D97-AF65-F5344CB8AC3E}">
        <p14:creationId xmlns:p14="http://schemas.microsoft.com/office/powerpoint/2010/main" val="353458828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1C2731-BA18-41B5-B3CA-B93683D44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E3801E-3A57-4672-8150-E1BA85CD5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“Fab Dafydd!”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31D6FD-78A3-4D1D-B1CA-450ED168D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2A4B75-54DB-461F-B6C7-457B4DA22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“Iesu, Fab Dafydd, trugarha wrthyf!” galwodd Bartimeus.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“Fab Dafydd” yn enw llawn gobaith am y brenin roedd pobl yn ei ddisgwyl.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llawer yn y dyrfa wrtho am fod yn dawel. Ond galwodd yn uwch.</a:t>
            </a:r>
          </a:p>
        </p:txBody>
      </p:sp>
    </p:spTree>
    <p:extLst>
      <p:ext uri="{BB962C8B-B14F-4D97-AF65-F5344CB8AC3E}">
        <p14:creationId xmlns:p14="http://schemas.microsoft.com/office/powerpoint/2010/main" val="1434449532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73AFD0-E671-4E19-BFA5-7374B5C265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160F6F-D7A1-488C-99EC-9EEEE6163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dyrfa’n newid ei neges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7B43DB-A133-40E8-BBCD-6F79D4798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26840A-57C2-41E3-A467-EC6B459125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Stopiodd Iesu. “Galwch ef,”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roedd y bobl yn dweud wrth Bartimeus: “Cod! Mae’n dy alw.”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Taflodd ei glogyn o’r neilltu, cododd, a daeth at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daith wedi aros i glywed un person.</a:t>
            </a:r>
          </a:p>
        </p:txBody>
      </p:sp>
    </p:spTree>
    <p:extLst>
      <p:ext uri="{BB962C8B-B14F-4D97-AF65-F5344CB8AC3E}">
        <p14:creationId xmlns:p14="http://schemas.microsoft.com/office/powerpoint/2010/main" val="1903585121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E39796-38B2-40AA-BB87-DF66091D5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1CBD67-77F3-4E29-8826-B4E42EAF4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i Bartimeus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5904B4-FD78-4FE8-8366-788DB2946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5169dc9010740e4"/>
          <a:stretch xmlns:a="http://schemas.openxmlformats.org/drawingml/2006/main"/>
        </p:blipFill>
        <p:spPr>
          <a:xfrm xmlns:a="http://schemas.openxmlformats.org/drawingml/2006/main">
            <a:off x="7052101" y="1685925"/>
            <a:ext cx="4507647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F99943-608B-41D6-930A-C814580D4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wyt ti eisiau i mi ei wneud i ti?” gofynnodd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roddodd y dyrfa ateb ar ei ran.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“Athro, dw i eisiau gweld eto,” atebodd Bartimeus ei hun.</a:t>
            </a:r>
          </a:p>
        </p:txBody>
      </p:sp>
    </p:spTree>
    <p:extLst>
      <p:ext uri="{BB962C8B-B14F-4D97-AF65-F5344CB8AC3E}">
        <p14:creationId xmlns:p14="http://schemas.microsoft.com/office/powerpoint/2010/main" val="443418492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903BA0-3DE9-4E46-80CD-5549E445E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F79E67-5C07-41CE-A60D-E5685B8D4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Ymateb Iesu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51A776-426D-43E3-A337-A39024BD1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523FDE-CC36-46D9-8C69-265DDB351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“Dos. Mae dy ffydd wedi dy iacháu,” meddai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 Marc fod Bartimeus wedi cael ei olwg ar unwaith.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ddilyn Iesu ar y ffordd. Mae’r hanes yn ei ddangos yn gwneud ei ddewis ei hun.</a:t>
            </a:r>
          </a:p>
        </p:txBody>
      </p:sp>
    </p:spTree>
    <p:extLst>
      <p:ext uri="{BB962C8B-B14F-4D97-AF65-F5344CB8AC3E}">
        <p14:creationId xmlns:p14="http://schemas.microsoft.com/office/powerpoint/2010/main" val="979009442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ECC081-6726-4605-92A2-812B9F6A4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5D6A79-98D7-46EA-9023-2B3DACA50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ffordd gydag ef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5D0241-12E5-40C9-B8F6-99AC95778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a2232d1326b490b"/>
          <a:stretch xmlns:a="http://schemas.openxmlformats.org/drawingml/2006/main"/>
        </p:blipFill>
        <p:spPr>
          <a:xfrm xmlns:a="http://schemas.openxmlformats.org/drawingml/2006/main">
            <a:off x="7069090" y="1685925"/>
            <a:ext cx="447367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4BA236-C24C-44D1-B658-F53E74EE1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Bartimeus ar ymyl y daith mwyach. Roedd yn dilyn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dyrfa wedi ceisio atal ei lais. Roedd Iesu wedi stopio i wrando.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foment newidiodd gyfeiriad y stori?</a:t>
            </a:r>
          </a:p>
        </p:txBody>
      </p:sp>
    </p:spTree>
    <p:extLst>
      <p:ext uri="{BB962C8B-B14F-4D97-AF65-F5344CB8AC3E}">
        <p14:creationId xmlns:p14="http://schemas.microsoft.com/office/powerpoint/2010/main" val="1152482248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470C9C-27D2-472E-B9BD-F85D50175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A78F64-215E-4FDA-9475-D9A7B7E0E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person sy’n gwybod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4CA7A1-3BA1-41F8-8A6D-9EEF9B07D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FC64A7-C9CA-47B4-9445-B7DEFBC28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fod rhywun yn gofyn am gymorth.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gwestiwn sy’n rhoi lle i’w lais?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gwybod beth sydd ei angen arnat.”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fyddai’n helpu?”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esboniwch eich dewis.</a:t>
            </a:r>
          </a:p>
        </p:txBody>
      </p:sp>
    </p:spTree>
    <p:extLst>
      <p:ext uri="{BB962C8B-B14F-4D97-AF65-F5344CB8AC3E}">
        <p14:creationId xmlns:p14="http://schemas.microsoft.com/office/powerpoint/2010/main" val="948244108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B1535E-3EC7-44DE-91C5-7DE7329FA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306CE1-5E0E-43BC-BCBF-58CA4D56E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Urddas cyn ac ar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34A87E-9CE9-497B-84E2-5149EFF5E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59989D-FF6A-4B29-A555-BE1DB5B08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Bartimeus yn haeddu parch cyn iddo gael ei olwg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anabledd yn gwneud rhywun yn llai gwerthfawr. Nid yw byw gydag anabledd yn arwydd o ddiffyg ffydd.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ddathlu’r stori hon a pharchu profiadau gwahanol pobl heddiw.</a:t>
            </a:r>
          </a:p>
        </p:txBody>
      </p:sp>
    </p:spTree>
    <p:extLst>
      <p:ext uri="{BB962C8B-B14F-4D97-AF65-F5344CB8AC3E}">
        <p14:creationId xmlns:p14="http://schemas.microsoft.com/office/powerpoint/2010/main" val="1178876020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C473CF4-C4DC-4129-AE9A-C4CEF5E2F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572C268-7B4B-41A8-AC13-7D348849D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FC17C3-6267-47D7-8EF8-B8B0775F4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5786F0-4F3E-4BAA-A019-84AB29708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Iesu iddo, “Beth wyt ti eisiau i mi ei wneud i ti?” Atebodd Bartimeus, “Athro, dw i eisiau gweld eto.”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9C8412-60FB-4C92-A230-C8616AF78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10:51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CF5856-3B12-4083-B5DC-AAE61284E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264290410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642244-A224-43C8-9796-913A922FF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8F910D-5B13-4B5E-B0ED-F8B73EB1E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02946B-08CD-46D4-937A-5B40D1067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4FFA87-B683-47F8-B4FE-D6380A053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Marc yn adrodd am iacháu ac am ddyn yn dilyn Iesu mewn ffydd.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 hefyd yn clywed llais roedd pobl eraill yn ei atal. I Gristnogion, mae hyn yn dangos gofal sy’n rhoi sylw i’r person ei hun, ei obaith a’i ddewis.</a:t>
            </a:r>
          </a:p>
        </p:txBody>
      </p:sp>
    </p:spTree>
    <p:extLst>
      <p:ext uri="{BB962C8B-B14F-4D97-AF65-F5344CB8AC3E}">
        <p14:creationId xmlns:p14="http://schemas.microsoft.com/office/powerpoint/2010/main" val="1384060350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C1AED5-41A9-42E7-A577-833912512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59F6BF-8E19-440A-BFF2-11144C37D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959845-A74B-477C-B052-4FA17B232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C70201-7376-417D-8B22-62B96705B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ofynnodd Iesu i Bartimeus?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61261361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EF3191-9F1A-48AD-8DE5-89C4A3CA5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1B6FCB-69F5-4B53-AD78-DBCD5741F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9263AA-977B-4E92-B6D0-6DA17D5F4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7E57AA0-97EB-47B0-8F5F-20756B95A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gofyn i’r person ei hun, hyd yn oed pan fyddwn ni’n meddwl ein bod yn gwybod?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060468506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6EB230-A5C9-4BFA-B90A-5582CE0AC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BD8C04-B85A-4411-A326-0D7867DBE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FA11DC-75AF-4D51-8F0B-D75642198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B4FA93-8F73-4C2C-899C-5A4B2C1DB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 dyrfa’n aros am eiliad a lle’n agor i un llais.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6687390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138A3F-AC4F-4479-9138-D9F8FFFD1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15CF9B-3B44-447A-BB32-82E1CE8B4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72A4C7-4B39-45E1-853C-6BCC478D0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DDB2F2-CD68-4C9C-932E-5118D6B20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cynnig ateb i rywun, gofynnwch: “Beth fyddai’n helpu?” Gwrandewch ar yr ateb.</a:t>
            </a:r>
          </a:p>
        </p:txBody>
      </p:sp>
    </p:spTree>
    <p:extLst>
      <p:ext uri="{BB962C8B-B14F-4D97-AF65-F5344CB8AC3E}">
        <p14:creationId xmlns:p14="http://schemas.microsoft.com/office/powerpoint/2010/main" val="836131154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FC6C1B-3B45-4E0B-BF71-623E65D21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833977-7A81-4650-84CF-0EF88A7DA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EDFEAF-D2CD-4293-8A1C-EC520F7E0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0F5FFE-9D18-4A20-88D8-2ECA8D802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7FF875-2261-443B-A22F-DAF750ACC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stopio a gwrando.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barchu pob person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chlywed yr hyn sydd ganddynt i’w ddweud.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772615023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A6027F-A4A4-45AD-BD38-1DFB0FD94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161A476-4AE7-426A-9843-4A209A234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E343F5-B6EA-453F-B79C-508B582FA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D5F625-7BDA-41BE-A269-820D9FB84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F13A1A-9678-4642-A184-F10A3D3FB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75490983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609DF8-2B85-482E-A0D1-76C2C6804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DCEF4B-93E8-4523-8BA0-9A2FBAEE9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Gofyn cyn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96B400-3556-46B8-A3FC-0BE139BB8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572AA8-D231-4ED2-97AD-7D6AAD5A4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E34BE1-7A25-492F-B3E6-ED770AF43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gymorth a dewis</a:t>
            </a:r>
          </a:p>
        </p:txBody>
      </p:sp>
    </p:spTree>
    <p:extLst>
      <p:ext uri="{BB962C8B-B14F-4D97-AF65-F5344CB8AC3E}">
        <p14:creationId xmlns:p14="http://schemas.microsoft.com/office/powerpoint/2010/main" val="1414006123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8A9774-C772-495D-B9CB-C59000281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9049EC-B744-4061-8B59-ED786D37C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 rhy gyflym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7120D3-100A-4A73-B71C-F931635DA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3b282086cc4d8a"/>
          <a:stretch xmlns:a="http://schemas.openxmlformats.org/drawingml/2006/main"/>
        </p:blipFill>
        <p:spPr>
          <a:xfrm xmlns:a="http://schemas.openxmlformats.org/drawingml/2006/main">
            <a:off x="7069090" y="1685925"/>
            <a:ext cx="447367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1D8D84-9D47-4979-9D7A-2E4939B7A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Ifan yn rhoi darn o jig-so yn ei le. Roedd yn troi’r darn yn ofalus.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Estynnodd Elin i’w gymryd. “Fe wna i e i ti!”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“Aros,” meddai Ifan. “Dw i eisiau rhoi cynnig arni fy hun.”</a:t>
            </a:r>
          </a:p>
        </p:txBody>
      </p:sp>
    </p:spTree>
    <p:extLst>
      <p:ext uri="{BB962C8B-B14F-4D97-AF65-F5344CB8AC3E}">
        <p14:creationId xmlns:p14="http://schemas.microsoft.com/office/powerpoint/2010/main" val="2001782749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70C487-534E-48E1-854A-AC8C79D4A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4061A5-50D5-4CCD-AAD6-9938C6E18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Bwriad da, effaith wahanol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978234-82A1-4F82-8AAB-C48DC11FD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06BE0B-59A7-46D0-988F-F30EF11BB2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Elin eisiau bod yn garedig. Ond roedd Ifan eisiau amser i feddwl.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 bai hi’n gorffen y jig-so iddo, byddai’n colli cyfle i ddatrys y broblem.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olygu’n dda a dal fod angen newid ein cynnig.</a:t>
            </a:r>
          </a:p>
        </p:txBody>
      </p:sp>
    </p:spTree>
    <p:extLst>
      <p:ext uri="{BB962C8B-B14F-4D97-AF65-F5344CB8AC3E}">
        <p14:creationId xmlns:p14="http://schemas.microsoft.com/office/powerpoint/2010/main" val="1793888915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F9ECF2-982F-4174-A451-497700B9F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56B16C-3B70-47DC-8BAD-47782ACFD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Ail gynnig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101B49-0755-41F8-9618-1706E083F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7a7f83a02974742"/>
          <a:stretch xmlns:a="http://schemas.openxmlformats.org/drawingml/2006/main"/>
        </p:blipFill>
        <p:spPr>
          <a:xfrm xmlns:a="http://schemas.openxmlformats.org/drawingml/2006/main">
            <a:off x="7052101" y="1685925"/>
            <a:ext cx="4507647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4B6189-7CF0-4F12-9ECE-E592147D7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 eisiau help?” gofynnodd Elin.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“Dim gyda’r darn yma,” atebodd Ifan. “Ond alli di basio’r darn gwyrdd?”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“Wrth gwrs,” meddai hi. Ifan oedd yn dal i benderfynu sut i wneud y jig-so.</a:t>
            </a:r>
          </a:p>
        </p:txBody>
      </p:sp>
    </p:spTree>
    <p:extLst>
      <p:ext uri="{BB962C8B-B14F-4D97-AF65-F5344CB8AC3E}">
        <p14:creationId xmlns:p14="http://schemas.microsoft.com/office/powerpoint/2010/main" val="329274908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7194CE-09B8-4E96-A6BB-B35D1D6A5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6DA7F5-759E-4373-BC6C-E2383AB15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“na” yn ateb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60D5BA-1152-43C8-B72A-C88D14197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3DEDB8-BF04-4ED8-B1F0-AAFB41552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Weithiau bydd rhywun yn dweud, “Na, diolch.”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ateb, “Iawn. Dywed os bydd angen help.”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rhywun mewn perygl neu wedi brifo, galwn oedolyn. Nid oes rhaid aros yn dawel pan fydd angen cymorth brys.</a:t>
            </a:r>
          </a:p>
        </p:txBody>
      </p:sp>
    </p:spTree>
    <p:extLst>
      <p:ext uri="{BB962C8B-B14F-4D97-AF65-F5344CB8AC3E}">
        <p14:creationId xmlns:p14="http://schemas.microsoft.com/office/powerpoint/2010/main" val="880055706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31E416-1610-4C54-AB7D-069EC594A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1ABA44-59CB-4B54-BF42-FC24AF700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Sgwrs fer i’w hymarfer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65D84E-700C-4842-AC32-13D5DE71BA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DB1796-3E66-4216-8CEE-D51AFE55A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person: “Wyt ti eisiau help gyda’r jig-so?”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llall: “Na, diolch. Dw i eisiau trio.”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person cyntaf: “Iawn. Dw i yma os bydd angen.”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rhowch gynnig ar y sgwrs a newidiwch rôl. Gallwch wrando yn unig.</a:t>
            </a:r>
          </a:p>
        </p:txBody>
      </p:sp>
    </p:spTree>
    <p:extLst>
      <p:ext uri="{BB962C8B-B14F-4D97-AF65-F5344CB8AC3E}">
        <p14:creationId xmlns:p14="http://schemas.microsoft.com/office/powerpoint/2010/main" val="2020620990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24E1DC-F27B-4CD6-BE4D-6B7685F1C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7CA2D9-3113-411D-B1D3-3B2CA8BC3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Clywed mwy nag un syniad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232F4A-23D6-4530-A5DB-CA7493787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93e6e41c8464035"/>
          <a:stretch xmlns:a="http://schemas.openxmlformats.org/drawingml/2006/main"/>
        </p:blipFill>
        <p:spPr>
          <a:xfrm xmlns:a="http://schemas.openxmlformats.org/drawingml/2006/main">
            <a:off x="7069090" y="1685925"/>
            <a:ext cx="447367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97479C-50A8-4A64-A1DF-C6A2F9887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nes ymlaen, trafododd y dosbarth fenthyg llyfrau.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Cynigiodd plant syniadau drwy siarad neu ddangos llun. Gellid rhoi syniad heb enw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Cofnododd yr athrawes beth oedd yn eu helpu a beth oedd yn anodd.</a:t>
            </a:r>
          </a:p>
        </p:txBody>
      </p:sp>
    </p:spTree>
    <p:extLst>
      <p:ext uri="{BB962C8B-B14F-4D97-AF65-F5344CB8AC3E}">
        <p14:creationId xmlns:p14="http://schemas.microsoft.com/office/powerpoint/2010/main" val="1674798942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1FF7B7-4FDB-4E43-AC02-0F1C50ED0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936302-DDF8-4536-A75D-02921B91F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ddigwyddodd wedyn?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605127-0971-41AB-B0FC-2E3F647FF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AA7A93-14FB-46EB-86B4-B8A869A53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“Mi edrychaf ar y cynigion gyda’r staff,” meddai’r athrawes yn y stori. “Ddydd Gwener, fe ddywedaf beth allwn ei brofi.”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Ddydd Gwener, esboniodd y dewis. Profodd y dosbarth drefn newydd am wythnos, ac yna gofynnodd hi am eu barn.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gwrando’n cynnwys dod yn ôl ag ateb.</a:t>
            </a:r>
          </a:p>
        </p:txBody>
      </p:sp>
    </p:spTree>
    <p:extLst>
      <p:ext uri="{BB962C8B-B14F-4D97-AF65-F5344CB8AC3E}">
        <p14:creationId xmlns:p14="http://schemas.microsoft.com/office/powerpoint/2010/main" val="293696020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06E299-E7AB-43AA-9F50-F738BE927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07298B-623C-414B-B925-5C1232F5A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cynnig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38FF756-9383-4F67-9BFD-68181CDF7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3DC8BE-4BF8-4D7E-9EE8-4E53721BC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fyddai’n gwneud benthyg llyfr yn haws?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ddweud syniad wrth bartner, ei ddangos drwy ystum, neu feddwl yn dawel. Gwrandewch ar ddau gynnig.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ydym am eu cyflwyno, gofynnwn i oedolyn gytuno sut i’w casglu a phryd i roi ateb.</a:t>
            </a:r>
          </a:p>
        </p:txBody>
      </p:sp>
    </p:spTree>
    <p:extLst>
      <p:ext uri="{BB962C8B-B14F-4D97-AF65-F5344CB8AC3E}">
        <p14:creationId xmlns:p14="http://schemas.microsoft.com/office/powerpoint/2010/main" val="511580120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EDDE76B-E63E-4186-A908-AB65E3EA0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42CF52-4C5A-443F-B0FA-C65D81FC3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C4A54D-0911-44C2-A420-A3E10A2AF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79AAE8-45C2-464F-B5CF-10DE9EC3C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Peidiwch ag edrych ar eich buddiannau eich hun yn unig. Ystyriwch fuddiannau pobl eraill hefyd.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D215B4-2101-47D1-B5C1-27D32E761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Philipiaid 2:4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6F50048-82DB-4FF2-BE2A-6C66C84A4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799781952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5B200C-F320-4102-B8E9-9DA732ED0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272722-A854-486B-98D0-0FA5C567E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AEC03B-69EA-460E-BCA4-74D4C0C70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2F325B-2A34-4DE7-92B5-EF2ABFD9DA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annog Cristnogion i ystyried pobl eraill, gan edrych at esiampl Iesu o wasanaethu.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gwasanaethu’n cynnwys gofyn beth sy’n ddefnyddiol. Gall cymorth parchus adael i rywun gadw rheolaeth dros ei waith a’i ddewis.</a:t>
            </a:r>
          </a:p>
        </p:txBody>
      </p:sp>
    </p:spTree>
    <p:extLst>
      <p:ext uri="{BB962C8B-B14F-4D97-AF65-F5344CB8AC3E}">
        <p14:creationId xmlns:p14="http://schemas.microsoft.com/office/powerpoint/2010/main" val="348290634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ACA431-C1DB-4E48-A294-F31522BE4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3F4E0A-3C55-4457-8E12-638AC8BAF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ECDF1B-49B6-48EE-9393-92C628E3F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12C120-5A9F-4F59-B789-E1D54E10D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allai Elin ofyn cyn cymryd y darn?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248855521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526E28-F0AD-451D-84FE-C33483CAD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24E020-EBF1-43CC-B12F-7E87AD5F0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0B6D4F-F47A-4301-B0C1-4C7F57F53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6826A7-264A-49D4-9A69-3F01E0FC9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all helpu gymryd dewis rhywun i ffwrdd?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827096031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990A31-2E6D-4DC3-8AB3-EB43C8ACD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86A8AB-3A2E-459A-B015-CD19F8157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276E1E-7377-4EA0-8A73-70292D692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34C768-B497-442D-9732-3299EDD76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rywun y gallech wrando ar ei syniad. Nid oes angen dyfalu beth mae’n ei feddwl.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41184879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50482B-F30D-4D1F-836B-BBA1B2B03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3E48F2-05C4-4B6E-8FD5-77440942E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C3799B-B43B-4596-8B8A-7C0B7F6951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C9DADA-C436-4C69-9DAB-9A96EFB10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helpu heddiw, gofynnwch yn gyntaf. Derbyniwch “Na, diolch” os yw’r sefyllfa’n ddiogel.</a:t>
            </a:r>
          </a:p>
        </p:txBody>
      </p:sp>
    </p:spTree>
    <p:extLst>
      <p:ext uri="{BB962C8B-B14F-4D97-AF65-F5344CB8AC3E}">
        <p14:creationId xmlns:p14="http://schemas.microsoft.com/office/powerpoint/2010/main" val="461688573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527C0E-3CEA-4BC1-8371-1AE7448F3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DD619D-B6D8-496F-B00B-5649CA0D2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2A4B4F-1399-454C-97A4-F7A745FE3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E4051B-8F85-4258-9390-5847AA443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4BA412-D643-4035-89EF-08AD5AFF3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gynnig gofal gyda pharch.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Dysga ni i ofyn yn gyntaf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chymryd atebion eraill o ddifrif.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14160058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E5B52A-C897-4FA5-A5D1-839ECB7AE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1E1705-5F23-4DD6-929B-DC0AAF500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FEB122-5CBE-464F-A209-2042F8CD7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34EB59-4154-402C-A52F-F58F15F3E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9F23A2-DB5D-4822-ABD2-5C531CFF2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78661933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2026-09-17T14:19:23.3340000Z</dcterms:created>
  <dcterms:modified xsi:type="dcterms:W3CDTF">2026-09-17T14:19:23.3340000Z</dcterms:modified>
</coreProperties>
</file>